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816D14-31E7-2B72-3E90-935AC5B420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B8E8B-AD12-C10F-8B0E-259A2B11CF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04096-0034-4894-B64C-C409136E22DE}" type="datetime2">
              <a:rPr lang="en-IN" smtClean="0"/>
              <a:t>Friday, 22 August 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756602-05AC-7211-96E9-9141616F3D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DC127-8A26-EB64-3EC4-0019BB9488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A895A-A29A-4FE3-8B87-76C061E24B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8009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87E59-25CE-4AC4-B984-4A0E872616E7}" type="datetime2">
              <a:rPr lang="en-IN" smtClean="0"/>
              <a:t>Friday, 22 August 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5F1569-EE6E-4022-A7E4-C612163D1C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74981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1CDF95C-6AF1-45CF-8876-D0FE17FBF9C2}" type="datetime1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44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8C5F-3B29-438F-BAB8-C420F349B8D4}" type="datetime1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9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2BE09-3914-45B9-A16C-6BA409004B16}" type="datetime1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992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C0D0B-0297-45C7-943F-DB7A608866DE}" type="datetime1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4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4295-B3ED-4664-AFFC-70AE4BA72708}" type="datetime1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89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2ADAB-35C4-4AF6-958D-6ECCD4F5A70D}" type="datetime1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3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CDC16-4C96-40CD-BD9C-4B251A51AED5}" type="datetime1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2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D5068-AF35-4C2D-A999-444E59A1993C}" type="datetime1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01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83A5-D757-403B-861C-662A9113F887}" type="datetime1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5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DF6F2-A78A-4D4D-865F-FE0FC74B37FD}" type="datetime1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6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6032-02F2-4969-931E-977D89DC0350}" type="datetime1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02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C6B155-E0C0-456E-81E3-0EE9D900EEE7}" type="datetime1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91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Streamlit and Its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Technical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B299F-197B-C02E-4978-7F806DCAA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49504-8A65-47C7-8297-8E748670E845}" type="datetime1">
              <a:rPr lang="en-US" smtClean="0"/>
              <a:t>8/22/2025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94565-40C3-E785-B735-AC74FAB8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Streamlit</a:t>
            </a:r>
            <a:r>
              <a:rPr dirty="0"/>
              <a:t> is an open-source Python library</a:t>
            </a:r>
          </a:p>
          <a:p>
            <a:r>
              <a:rPr dirty="0"/>
              <a:t>• Focused on data science and machine learning</a:t>
            </a:r>
          </a:p>
          <a:p>
            <a:r>
              <a:rPr dirty="0"/>
              <a:t>• Launched in 2019, acquired by Snowflake in 2022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BF6B3-1E2B-FDFB-2825-43D0E722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87A54-7D04-42E3-8AC6-C24EA457C2D2}" type="datetime1">
              <a:rPr lang="en-US" smtClean="0"/>
              <a:t>8/22/2025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EE71F-52DC-3E39-5448-ACCE56A6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Minimal code required for UI</a:t>
            </a:r>
          </a:p>
          <a:p>
            <a:r>
              <a:rPr dirty="0"/>
              <a:t>• Real-time updates with hot-reloading</a:t>
            </a:r>
          </a:p>
          <a:p>
            <a:r>
              <a:rPr dirty="0"/>
              <a:t>• Widgets for user interaction</a:t>
            </a:r>
          </a:p>
          <a:p>
            <a:r>
              <a:rPr dirty="0"/>
              <a:t>• Easy deployment and sharing</a:t>
            </a:r>
          </a:p>
          <a:p>
            <a:r>
              <a:rPr dirty="0"/>
              <a:t>• Strong community support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7D9A6-2408-4F0D-A3A5-5776A3DEB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1FCAA-E7D1-4D23-A017-B8BA851BDA93}" type="datetime1">
              <a:rPr lang="en-US" smtClean="0"/>
              <a:t>8/22/2025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43FC3-7839-155B-408D-6ABCD606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04A58-494D-B574-094C-068B1F93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F078B-63DC-4D4B-B31C-B011268B53A5}" type="datetime1">
              <a:rPr lang="en-US" smtClean="0"/>
              <a:t>8/22/2025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C12F0-D73A-DE6B-5BDA-6E7E453E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Streamlit simplifies web app creation for data apps</a:t>
            </a:r>
          </a:p>
          <a:p>
            <a:r>
              <a:t>• Ideal for rapid prototyping &amp; sharing</a:t>
            </a:r>
          </a:p>
          <a:p>
            <a:r>
              <a:t>• Growing ecosystem and community</a:t>
            </a:r>
          </a:p>
          <a:p>
            <a:r>
              <a:t>• Future: deeper integration with data platforms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E1C6E-A789-457A-9539-07F2ECF97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27068-C39E-498B-B94C-4F88B825ABC8}" type="datetime1">
              <a:rPr lang="en-US" smtClean="0"/>
              <a:t>8/22/2025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FDD21-AE80-8F38-1BDD-5526DF3C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333</TotalTime>
  <Words>104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Tw Cen MT</vt:lpstr>
      <vt:lpstr>Tw Cen MT Condensed</vt:lpstr>
      <vt:lpstr>Wingdings 3</vt:lpstr>
      <vt:lpstr>Integral</vt:lpstr>
      <vt:lpstr>Streamlit and Its Development</vt:lpstr>
      <vt:lpstr>Introduction to Streamlit</vt:lpstr>
      <vt:lpstr>Key Features</vt:lpstr>
      <vt:lpstr>Streamlit Architecture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Abey Saji Kurian</cp:lastModifiedBy>
  <cp:revision>2</cp:revision>
  <dcterms:created xsi:type="dcterms:W3CDTF">2013-01-27T09:14:16Z</dcterms:created>
  <dcterms:modified xsi:type="dcterms:W3CDTF">2025-08-22T11:48:30Z</dcterms:modified>
  <cp:category/>
</cp:coreProperties>
</file>