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1"/>
    <p:sldMasterId id="2147484320" r:id="rId2"/>
  </p:sldMasterIdLst>
  <p:notesMasterIdLst>
    <p:notesMasterId r:id="rId7"/>
  </p:notesMasterIdLst>
  <p:sldIdLst>
    <p:sldId id="269" r:id="rId3"/>
    <p:sldId id="364" r:id="rId4"/>
    <p:sldId id="365" r:id="rId5"/>
    <p:sldId id="3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1266" y="66"/>
      </p:cViewPr>
      <p:guideLst/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593CF-EBD2-4623-B998-221165C31B23}" type="datetimeFigureOut">
              <a:rPr lang="en-US" smtClean="0"/>
              <a:t>9/26/2013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DF3A9-511D-48BA-A3D2-55461F2B4F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7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745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814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38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0718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1456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335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9823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64282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70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88925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4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60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05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0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33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35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70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34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756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2969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53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823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577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204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622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13B214-C5CE-411E-89CF-374744761785}" type="datetimeFigureOut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9/26/2013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090025C-1760-438F-9774-B6689CADFD66}" type="slidenum">
              <a:rPr lang="en-US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2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fppt.com/officetimelin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officetimeline.com/fwlink.aspx?linkid=1030" TargetMode="External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fppt.com/officetimelin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52" name="Straight Connector 12751" hidden="1"/>
          <p:cNvCxnSpPr/>
          <p:nvPr>
            <p:custDataLst>
              <p:tags r:id="rId2"/>
            </p:custDataLst>
          </p:nvPr>
        </p:nvCxnSpPr>
        <p:spPr>
          <a:xfrm flipV="1">
            <a:off x="4247854" y="1547038"/>
            <a:ext cx="0" cy="393936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9" name="Straight Connector 12748" hidden="1"/>
          <p:cNvCxnSpPr/>
          <p:nvPr>
            <p:custDataLst>
              <p:tags r:id="rId3"/>
            </p:custDataLst>
          </p:nvPr>
        </p:nvCxnSpPr>
        <p:spPr>
          <a:xfrm flipV="1">
            <a:off x="1269757" y="1797228"/>
            <a:ext cx="0" cy="368917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5" name="Straight Connector 12744" hidden="1"/>
          <p:cNvCxnSpPr/>
          <p:nvPr>
            <p:custDataLst>
              <p:tags r:id="rId4"/>
            </p:custDataLst>
          </p:nvPr>
        </p:nvCxnSpPr>
        <p:spPr>
          <a:xfrm>
            <a:off x="3407649" y="165752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28" name="Chevron 12727"/>
          <p:cNvSpPr/>
          <p:nvPr>
            <p:custDataLst>
              <p:tags r:id="rId5"/>
            </p:custDataLst>
          </p:nvPr>
        </p:nvSpPr>
        <p:spPr>
          <a:xfrm>
            <a:off x="1269757" y="1296848"/>
            <a:ext cx="2978097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723" name="Straight Connector 12722" hidden="1"/>
          <p:cNvCxnSpPr/>
          <p:nvPr>
            <p:custDataLst>
              <p:tags r:id="rId6"/>
            </p:custDataLst>
          </p:nvPr>
        </p:nvCxnSpPr>
        <p:spPr>
          <a:xfrm flipV="1">
            <a:off x="5118998" y="2174418"/>
            <a:ext cx="0" cy="331198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0" name="Straight Connector 12719" hidden="1"/>
          <p:cNvCxnSpPr/>
          <p:nvPr>
            <p:custDataLst>
              <p:tags r:id="rId7"/>
            </p:custDataLst>
          </p:nvPr>
        </p:nvCxnSpPr>
        <p:spPr>
          <a:xfrm flipV="1">
            <a:off x="2404270" y="2424608"/>
            <a:ext cx="0" cy="306179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7" name="Straight Connector 12716" hidden="1"/>
          <p:cNvCxnSpPr/>
          <p:nvPr>
            <p:custDataLst>
              <p:tags r:id="rId8"/>
            </p:custDataLst>
          </p:nvPr>
        </p:nvCxnSpPr>
        <p:spPr>
          <a:xfrm>
            <a:off x="4417621" y="228490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8" name="Chevron 12697"/>
          <p:cNvSpPr/>
          <p:nvPr>
            <p:custDataLst>
              <p:tags r:id="rId9"/>
            </p:custDataLst>
          </p:nvPr>
        </p:nvSpPr>
        <p:spPr>
          <a:xfrm>
            <a:off x="2404270" y="1924228"/>
            <a:ext cx="2714728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92" name="Straight Connector 12691" hidden="1"/>
          <p:cNvCxnSpPr/>
          <p:nvPr>
            <p:custDataLst>
              <p:tags r:id="rId10"/>
            </p:custDataLst>
          </p:nvPr>
        </p:nvCxnSpPr>
        <p:spPr>
          <a:xfrm flipV="1">
            <a:off x="6739730" y="2801798"/>
            <a:ext cx="0" cy="268460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8" name="Straight Connector 12687" hidden="1"/>
          <p:cNvCxnSpPr/>
          <p:nvPr>
            <p:custDataLst>
              <p:tags r:id="rId11"/>
            </p:custDataLst>
          </p:nvPr>
        </p:nvCxnSpPr>
        <p:spPr>
          <a:xfrm flipV="1">
            <a:off x="2647380" y="3051988"/>
            <a:ext cx="0" cy="243441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4" name="Straight Connector 12683" hidden="1"/>
          <p:cNvCxnSpPr/>
          <p:nvPr>
            <p:custDataLst>
              <p:tags r:id="rId12"/>
            </p:custDataLst>
          </p:nvPr>
        </p:nvCxnSpPr>
        <p:spPr>
          <a:xfrm>
            <a:off x="5342398" y="291228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59" name="Chevron 12658"/>
          <p:cNvSpPr/>
          <p:nvPr>
            <p:custDataLst>
              <p:tags r:id="rId13"/>
            </p:custDataLst>
          </p:nvPr>
        </p:nvSpPr>
        <p:spPr>
          <a:xfrm>
            <a:off x="2647380" y="2551608"/>
            <a:ext cx="4092350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50" name="Straight Connector 12649" hidden="1"/>
          <p:cNvCxnSpPr/>
          <p:nvPr>
            <p:custDataLst>
              <p:tags r:id="rId14"/>
            </p:custDataLst>
          </p:nvPr>
        </p:nvCxnSpPr>
        <p:spPr>
          <a:xfrm flipV="1">
            <a:off x="7104395" y="3429178"/>
            <a:ext cx="0" cy="205722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4" name="Straight Connector 12643" hidden="1"/>
          <p:cNvCxnSpPr/>
          <p:nvPr>
            <p:custDataLst>
              <p:tags r:id="rId15"/>
            </p:custDataLst>
          </p:nvPr>
        </p:nvCxnSpPr>
        <p:spPr>
          <a:xfrm flipV="1">
            <a:off x="3498264" y="3679368"/>
            <a:ext cx="0" cy="180703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1" name="Straight Connector 12830" hidden="1"/>
          <p:cNvCxnSpPr/>
          <p:nvPr>
            <p:custDataLst>
              <p:tags r:id="rId16"/>
            </p:custDataLst>
          </p:nvPr>
        </p:nvCxnSpPr>
        <p:spPr>
          <a:xfrm>
            <a:off x="5957316" y="353966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1" name="Chevron 12820"/>
          <p:cNvSpPr/>
          <p:nvPr>
            <p:custDataLst>
              <p:tags r:id="rId17"/>
            </p:custDataLst>
          </p:nvPr>
        </p:nvSpPr>
        <p:spPr>
          <a:xfrm>
            <a:off x="3498264" y="3178988"/>
            <a:ext cx="3606131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18" name="Straight Connector 12817" hidden="1"/>
          <p:cNvCxnSpPr/>
          <p:nvPr>
            <p:custDataLst>
              <p:tags r:id="rId18"/>
            </p:custDataLst>
          </p:nvPr>
        </p:nvCxnSpPr>
        <p:spPr>
          <a:xfrm flipV="1">
            <a:off x="7935021" y="4056558"/>
            <a:ext cx="0" cy="142984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6" name="Straight Connector 12815" hidden="1"/>
          <p:cNvCxnSpPr/>
          <p:nvPr>
            <p:custDataLst>
              <p:tags r:id="rId19"/>
            </p:custDataLst>
          </p:nvPr>
        </p:nvCxnSpPr>
        <p:spPr>
          <a:xfrm flipV="1">
            <a:off x="6050919" y="4306748"/>
            <a:ext cx="0" cy="117965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4" name="Straight Connector 12813" hidden="1"/>
          <p:cNvCxnSpPr/>
          <p:nvPr>
            <p:custDataLst>
              <p:tags r:id="rId20"/>
            </p:custDataLst>
          </p:nvPr>
        </p:nvCxnSpPr>
        <p:spPr>
          <a:xfrm>
            <a:off x="7644988" y="416704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4" name="Chevron 12803"/>
          <p:cNvSpPr/>
          <p:nvPr>
            <p:custDataLst>
              <p:tags r:id="rId21"/>
            </p:custDataLst>
          </p:nvPr>
        </p:nvSpPr>
        <p:spPr>
          <a:xfrm>
            <a:off x="6050919" y="3806368"/>
            <a:ext cx="1884102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798" name="Straight Connector 12797" hidden="1"/>
          <p:cNvCxnSpPr/>
          <p:nvPr>
            <p:custDataLst>
              <p:tags r:id="rId22"/>
            </p:custDataLst>
          </p:nvPr>
        </p:nvCxnSpPr>
        <p:spPr>
          <a:xfrm>
            <a:off x="1371053" y="5300377"/>
            <a:ext cx="0" cy="74327"/>
          </a:xfrm>
          <a:prstGeom prst="line">
            <a:avLst/>
          </a:prstGeom>
          <a:ln w="15875" cap="flat" cmpd="sng" algn="ctr">
            <a:solidFill>
              <a:srgbClr val="00B0F0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5" name="Straight Connector 12784" hidden="1"/>
          <p:cNvCxnSpPr/>
          <p:nvPr>
            <p:custDataLst>
              <p:tags r:id="rId23"/>
            </p:custDataLst>
          </p:nvPr>
        </p:nvCxnSpPr>
        <p:spPr>
          <a:xfrm>
            <a:off x="3275414" y="5300377"/>
            <a:ext cx="0" cy="74327"/>
          </a:xfrm>
          <a:prstGeom prst="line">
            <a:avLst/>
          </a:prstGeom>
          <a:ln w="15875" cap="flat" cmpd="sng" algn="ctr">
            <a:solidFill>
              <a:srgbClr val="EA161E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1" name="Straight Connector 12770" hidden="1"/>
          <p:cNvCxnSpPr/>
          <p:nvPr>
            <p:custDataLst>
              <p:tags r:id="rId24"/>
            </p:custDataLst>
          </p:nvPr>
        </p:nvCxnSpPr>
        <p:spPr>
          <a:xfrm>
            <a:off x="4815110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4" name="Straight Connector 3833" hidden="1"/>
          <p:cNvCxnSpPr/>
          <p:nvPr>
            <p:custDataLst>
              <p:tags r:id="rId25"/>
            </p:custDataLst>
          </p:nvPr>
        </p:nvCxnSpPr>
        <p:spPr>
          <a:xfrm>
            <a:off x="6172474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5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6" name="Straight Connector 3825" hidden="1"/>
          <p:cNvCxnSpPr/>
          <p:nvPr>
            <p:custDataLst>
              <p:tags r:id="rId26"/>
            </p:custDataLst>
          </p:nvPr>
        </p:nvCxnSpPr>
        <p:spPr>
          <a:xfrm>
            <a:off x="7935021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3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2" name="TextBox 3811"/>
          <p:cNvSpPr txBox="1"/>
          <p:nvPr/>
        </p:nvSpPr>
        <p:spPr>
          <a:xfrm>
            <a:off x="987989" y="507095"/>
            <a:ext cx="7168021" cy="403828"/>
          </a:xfrm>
          <a:prstGeom prst="rect">
            <a:avLst/>
          </a:prstGeom>
          <a:noFill/>
        </p:spPr>
        <p:txBody>
          <a:bodyPr vert="horz" wrap="square" lIns="66675" tIns="0" rIns="66675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 smtClean="0">
                <a:solidFill>
                  <a:srgbClr val="94D7E4">
                    <a:lumMod val="60000"/>
                    <a:lumOff val="40000"/>
                  </a:srgbClr>
                </a:solidFill>
                <a:latin typeface="Calibri" panose="020F0502020204030204" pitchFamily="34" charset="0"/>
              </a:rPr>
              <a:t>Gantt Chart Project Timeline</a:t>
            </a:r>
            <a:endParaRPr lang="en-US" sz="3200" b="1" dirty="0">
              <a:solidFill>
                <a:srgbClr val="94D7E4">
                  <a:lumMod val="60000"/>
                  <a:lumOff val="4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>
            <p:custDataLst>
              <p:tags r:id="rId27"/>
            </p:custDataLst>
          </p:nvPr>
        </p:nvSpPr>
        <p:spPr>
          <a:xfrm>
            <a:off x="1188720" y="5486400"/>
            <a:ext cx="6766560" cy="50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28"/>
            </p:custDataLst>
          </p:nvPr>
        </p:nvSpPr>
        <p:spPr>
          <a:xfrm>
            <a:off x="244936" y="5532651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2013</a:t>
            </a:r>
            <a:endParaRPr lang="en-US" sz="27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29"/>
            </p:custDataLst>
          </p:nvPr>
        </p:nvSpPr>
        <p:spPr>
          <a:xfrm>
            <a:off x="1188720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30"/>
            </p:custDataLst>
          </p:nvPr>
        </p:nvCxnSpPr>
        <p:spPr>
          <a:xfrm>
            <a:off x="181675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31"/>
            </p:custDataLst>
          </p:nvPr>
        </p:nvSpPr>
        <p:spPr>
          <a:xfrm>
            <a:off x="1816754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Feb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>
            <p:custDataLst>
              <p:tags r:id="rId32"/>
            </p:custDataLst>
          </p:nvPr>
        </p:nvCxnSpPr>
        <p:spPr>
          <a:xfrm>
            <a:off x="2384010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33"/>
            </p:custDataLst>
          </p:nvPr>
        </p:nvSpPr>
        <p:spPr>
          <a:xfrm>
            <a:off x="2384010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>
            <p:custDataLst>
              <p:tags r:id="rId34"/>
            </p:custDataLst>
          </p:nvPr>
        </p:nvCxnSpPr>
        <p:spPr>
          <a:xfrm>
            <a:off x="301204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>
            <p:custDataLst>
              <p:tags r:id="rId35"/>
            </p:custDataLst>
          </p:nvPr>
        </p:nvSpPr>
        <p:spPr>
          <a:xfrm>
            <a:off x="3012044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Apr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6"/>
            </p:custDataLst>
          </p:nvPr>
        </p:nvCxnSpPr>
        <p:spPr>
          <a:xfrm>
            <a:off x="3619819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37"/>
            </p:custDataLst>
          </p:nvPr>
        </p:nvSpPr>
        <p:spPr>
          <a:xfrm>
            <a:off x="3619819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38"/>
            </p:custDataLst>
          </p:nvPr>
        </p:nvCxnSpPr>
        <p:spPr>
          <a:xfrm>
            <a:off x="424785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39"/>
            </p:custDataLst>
          </p:nvPr>
        </p:nvSpPr>
        <p:spPr>
          <a:xfrm>
            <a:off x="4247854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40"/>
            </p:custDataLst>
          </p:nvPr>
        </p:nvCxnSpPr>
        <p:spPr>
          <a:xfrm>
            <a:off x="4855628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41"/>
            </p:custDataLst>
          </p:nvPr>
        </p:nvSpPr>
        <p:spPr>
          <a:xfrm>
            <a:off x="4855628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Jul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Straight Connector 25"/>
          <p:cNvCxnSpPr/>
          <p:nvPr>
            <p:custDataLst>
              <p:tags r:id="rId42"/>
            </p:custDataLst>
          </p:nvPr>
        </p:nvCxnSpPr>
        <p:spPr>
          <a:xfrm>
            <a:off x="5483663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>
            <p:custDataLst>
              <p:tags r:id="rId43"/>
            </p:custDataLst>
          </p:nvPr>
        </p:nvSpPr>
        <p:spPr>
          <a:xfrm>
            <a:off x="5483663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Aug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>
            <p:custDataLst>
              <p:tags r:id="rId44"/>
            </p:custDataLst>
          </p:nvPr>
        </p:nvCxnSpPr>
        <p:spPr>
          <a:xfrm>
            <a:off x="6111697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>
            <p:custDataLst>
              <p:tags r:id="rId45"/>
            </p:custDataLst>
          </p:nvPr>
        </p:nvSpPr>
        <p:spPr>
          <a:xfrm>
            <a:off x="6111697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Sep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808" name="Straight Connector 3807"/>
          <p:cNvCxnSpPr/>
          <p:nvPr>
            <p:custDataLst>
              <p:tags r:id="rId46"/>
            </p:custDataLst>
          </p:nvPr>
        </p:nvCxnSpPr>
        <p:spPr>
          <a:xfrm>
            <a:off x="6719471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9" name="TextBox 3808"/>
          <p:cNvSpPr txBox="1"/>
          <p:nvPr>
            <p:custDataLst>
              <p:tags r:id="rId47"/>
            </p:custDataLst>
          </p:nvPr>
        </p:nvSpPr>
        <p:spPr>
          <a:xfrm>
            <a:off x="6719471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Oct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811" name="Straight Connector 3810"/>
          <p:cNvCxnSpPr/>
          <p:nvPr>
            <p:custDataLst>
              <p:tags r:id="rId48"/>
            </p:custDataLst>
          </p:nvPr>
        </p:nvCxnSpPr>
        <p:spPr>
          <a:xfrm>
            <a:off x="7347505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3" name="TextBox 3812"/>
          <p:cNvSpPr txBox="1"/>
          <p:nvPr>
            <p:custDataLst>
              <p:tags r:id="rId49"/>
            </p:custDataLst>
          </p:nvPr>
        </p:nvSpPr>
        <p:spPr>
          <a:xfrm>
            <a:off x="7347505" y="548640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Nov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815" name="Rectangle 3814"/>
          <p:cNvSpPr/>
          <p:nvPr>
            <p:custDataLst>
              <p:tags r:id="rId50"/>
            </p:custDataLst>
          </p:nvPr>
        </p:nvSpPr>
        <p:spPr>
          <a:xfrm>
            <a:off x="1188720" y="5930900"/>
            <a:ext cx="5133188" cy="63500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17" name="Isosceles Triangle 3816"/>
          <p:cNvSpPr/>
          <p:nvPr>
            <p:custDataLst>
              <p:tags r:id="rId51"/>
            </p:custDataLst>
          </p:nvPr>
        </p:nvSpPr>
        <p:spPr>
          <a:xfrm>
            <a:off x="6250788" y="5981700"/>
            <a:ext cx="127000" cy="139700"/>
          </a:xfrm>
          <a:prstGeom prst="triangle">
            <a:avLst/>
          </a:prstGeom>
          <a:solidFill>
            <a:srgbClr val="94D7E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18" name="TextBox 3817"/>
          <p:cNvSpPr txBox="1"/>
          <p:nvPr>
            <p:custDataLst>
              <p:tags r:id="rId52"/>
            </p:custDataLst>
          </p:nvPr>
        </p:nvSpPr>
        <p:spPr>
          <a:xfrm>
            <a:off x="5989808" y="6153150"/>
            <a:ext cx="60567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Today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820" name="5-Point Star 3819"/>
          <p:cNvSpPr/>
          <p:nvPr>
            <p:custDataLst>
              <p:tags r:id="rId53"/>
            </p:custDataLst>
          </p:nvPr>
        </p:nvSpPr>
        <p:spPr>
          <a:xfrm>
            <a:off x="7782621" y="52387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22" name="TextBox 3821"/>
          <p:cNvSpPr txBox="1"/>
          <p:nvPr>
            <p:custDataLst>
              <p:tags r:id="rId54"/>
            </p:custDataLst>
          </p:nvPr>
        </p:nvSpPr>
        <p:spPr>
          <a:xfrm>
            <a:off x="7363521" y="4509948"/>
            <a:ext cx="1143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Project Close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24" name="TextBox 3823"/>
          <p:cNvSpPr txBox="1"/>
          <p:nvPr>
            <p:custDataLst>
              <p:tags r:id="rId55"/>
            </p:custDataLst>
          </p:nvPr>
        </p:nvSpPr>
        <p:spPr>
          <a:xfrm>
            <a:off x="7551903" y="4978546"/>
            <a:ext cx="766235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Nov 30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828" name="Isosceles Triangle 3827"/>
          <p:cNvSpPr/>
          <p:nvPr>
            <p:custDataLst>
              <p:tags r:id="rId56"/>
            </p:custDataLst>
          </p:nvPr>
        </p:nvSpPr>
        <p:spPr>
          <a:xfrm rot="10800000">
            <a:off x="6020074" y="5238750"/>
            <a:ext cx="304800" cy="330200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30" name="TextBox 3829"/>
          <p:cNvSpPr txBox="1"/>
          <p:nvPr>
            <p:custDataLst>
              <p:tags r:id="rId57"/>
            </p:custDataLst>
          </p:nvPr>
        </p:nvSpPr>
        <p:spPr>
          <a:xfrm>
            <a:off x="5410474" y="4509948"/>
            <a:ext cx="1524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Milestone 3 Here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32" name="TextBox 3831"/>
          <p:cNvSpPr txBox="1"/>
          <p:nvPr>
            <p:custDataLst>
              <p:tags r:id="rId58"/>
            </p:custDataLst>
          </p:nvPr>
        </p:nvSpPr>
        <p:spPr>
          <a:xfrm>
            <a:off x="5846263" y="4978546"/>
            <a:ext cx="652423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Sep 4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836" name="Isosceles Triangle 3835"/>
          <p:cNvSpPr/>
          <p:nvPr>
            <p:custDataLst>
              <p:tags r:id="rId59"/>
            </p:custDataLst>
          </p:nvPr>
        </p:nvSpPr>
        <p:spPr>
          <a:xfrm rot="10800000">
            <a:off x="4662710" y="5238750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38" name="TextBox 3837"/>
          <p:cNvSpPr txBox="1"/>
          <p:nvPr>
            <p:custDataLst>
              <p:tags r:id="rId60"/>
            </p:custDataLst>
          </p:nvPr>
        </p:nvSpPr>
        <p:spPr>
          <a:xfrm>
            <a:off x="4053110" y="4509948"/>
            <a:ext cx="1524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Milestone 2 Here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768" name="TextBox 12767"/>
          <p:cNvSpPr txBox="1"/>
          <p:nvPr>
            <p:custDataLst>
              <p:tags r:id="rId61"/>
            </p:custDataLst>
          </p:nvPr>
        </p:nvSpPr>
        <p:spPr>
          <a:xfrm>
            <a:off x="4452831" y="4978546"/>
            <a:ext cx="724557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Jun 29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774" name="Isosceles Triangle 12773"/>
          <p:cNvSpPr/>
          <p:nvPr>
            <p:custDataLst>
              <p:tags r:id="rId62"/>
            </p:custDataLst>
          </p:nvPr>
        </p:nvSpPr>
        <p:spPr>
          <a:xfrm rot="10800000">
            <a:off x="3123014" y="5238750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778" name="TextBox 12777"/>
          <p:cNvSpPr txBox="1"/>
          <p:nvPr>
            <p:custDataLst>
              <p:tags r:id="rId63"/>
            </p:custDataLst>
          </p:nvPr>
        </p:nvSpPr>
        <p:spPr>
          <a:xfrm>
            <a:off x="2513414" y="4509948"/>
            <a:ext cx="1524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Milestone 1 Here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781" name="TextBox 12780"/>
          <p:cNvSpPr txBox="1"/>
          <p:nvPr>
            <p:custDataLst>
              <p:tags r:id="rId64"/>
            </p:custDataLst>
          </p:nvPr>
        </p:nvSpPr>
        <p:spPr>
          <a:xfrm>
            <a:off x="2912333" y="4978546"/>
            <a:ext cx="726161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Apr 14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788" name="Isosceles Triangle 12787"/>
          <p:cNvSpPr/>
          <p:nvPr>
            <p:custDataLst>
              <p:tags r:id="rId65"/>
            </p:custDataLst>
          </p:nvPr>
        </p:nvSpPr>
        <p:spPr>
          <a:xfrm rot="10800000">
            <a:off x="1218653" y="5238750"/>
            <a:ext cx="304800" cy="330200"/>
          </a:xfrm>
          <a:prstGeom prst="triangl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791" name="TextBox 12790"/>
          <p:cNvSpPr txBox="1"/>
          <p:nvPr>
            <p:custDataLst>
              <p:tags r:id="rId66"/>
            </p:custDataLst>
          </p:nvPr>
        </p:nvSpPr>
        <p:spPr>
          <a:xfrm>
            <a:off x="799553" y="4509948"/>
            <a:ext cx="1143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Project Kickoff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795" name="TextBox 12794"/>
          <p:cNvSpPr txBox="1"/>
          <p:nvPr>
            <p:custDataLst>
              <p:tags r:id="rId67"/>
            </p:custDataLst>
          </p:nvPr>
        </p:nvSpPr>
        <p:spPr>
          <a:xfrm>
            <a:off x="1018392" y="4978546"/>
            <a:ext cx="705321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Jan 10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806" name="TextBox 12805"/>
          <p:cNvSpPr txBox="1"/>
          <p:nvPr>
            <p:custDataLst>
              <p:tags r:id="rId68"/>
            </p:custDataLst>
          </p:nvPr>
        </p:nvSpPr>
        <p:spPr>
          <a:xfrm>
            <a:off x="6456060" y="3805029"/>
            <a:ext cx="1073819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Task 5 Here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2811" name="TextBox 12810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809" name="TextBox 12808"/>
          <p:cNvSpPr txBox="1"/>
          <p:nvPr>
            <p:custDataLst>
              <p:tags r:id="rId70"/>
            </p:custDataLst>
          </p:nvPr>
        </p:nvSpPr>
        <p:spPr>
          <a:xfrm>
            <a:off x="6050918" y="4080688"/>
            <a:ext cx="1884102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Aug 29 - Nov 30</a:t>
            </a:r>
            <a:endParaRPr lang="en-US" sz="1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823" name="TextBox 12822"/>
          <p:cNvSpPr txBox="1"/>
          <p:nvPr>
            <p:custDataLst>
              <p:tags r:id="rId71"/>
            </p:custDataLst>
          </p:nvPr>
        </p:nvSpPr>
        <p:spPr>
          <a:xfrm>
            <a:off x="4764419" y="3177649"/>
            <a:ext cx="107382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Task 4 Here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2828" name="TextBox 12827" hidden="1"/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826" name="TextBox 12825"/>
          <p:cNvSpPr txBox="1"/>
          <p:nvPr>
            <p:custDataLst>
              <p:tags r:id="rId73"/>
            </p:custDataLst>
          </p:nvPr>
        </p:nvSpPr>
        <p:spPr>
          <a:xfrm>
            <a:off x="3498264" y="3453308"/>
            <a:ext cx="3606131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Apr 25 - Oct 20</a:t>
            </a:r>
            <a:endParaRPr lang="en-US" sz="1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665" name="TextBox 12664"/>
          <p:cNvSpPr txBox="1"/>
          <p:nvPr>
            <p:custDataLst>
              <p:tags r:id="rId74"/>
            </p:custDataLst>
          </p:nvPr>
        </p:nvSpPr>
        <p:spPr>
          <a:xfrm>
            <a:off x="4156646" y="2550269"/>
            <a:ext cx="1073819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Task 3 Here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2678" name="TextBox 12677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673" name="TextBox 12672"/>
          <p:cNvSpPr txBox="1"/>
          <p:nvPr>
            <p:custDataLst>
              <p:tags r:id="rId76"/>
            </p:custDataLst>
          </p:nvPr>
        </p:nvSpPr>
        <p:spPr>
          <a:xfrm>
            <a:off x="2647380" y="2825928"/>
            <a:ext cx="4092351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Mar 14 - Oct 2</a:t>
            </a:r>
            <a:endParaRPr lang="en-US" sz="1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702" name="TextBox 12701"/>
          <p:cNvSpPr txBox="1"/>
          <p:nvPr>
            <p:custDataLst>
              <p:tags r:id="rId77"/>
            </p:custDataLst>
          </p:nvPr>
        </p:nvSpPr>
        <p:spPr>
          <a:xfrm>
            <a:off x="3224724" y="1922889"/>
            <a:ext cx="1073819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Task 2 Here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2712" name="TextBox 12711" hidden="1"/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708" name="TextBox 12707"/>
          <p:cNvSpPr txBox="1"/>
          <p:nvPr>
            <p:custDataLst>
              <p:tags r:id="rId79"/>
            </p:custDataLst>
          </p:nvPr>
        </p:nvSpPr>
        <p:spPr>
          <a:xfrm>
            <a:off x="2404269" y="2198548"/>
            <a:ext cx="2714728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Mar 2 - Jul 14</a:t>
            </a:r>
            <a:endParaRPr lang="en-US" sz="1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732" name="TextBox 12731"/>
          <p:cNvSpPr txBox="1"/>
          <p:nvPr>
            <p:custDataLst>
              <p:tags r:id="rId80"/>
            </p:custDataLst>
          </p:nvPr>
        </p:nvSpPr>
        <p:spPr>
          <a:xfrm>
            <a:off x="2221895" y="1295509"/>
            <a:ext cx="107382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Task 1 Here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2740" name="TextBox 12739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737" name="TextBox 12736"/>
          <p:cNvSpPr txBox="1"/>
          <p:nvPr>
            <p:custDataLst>
              <p:tags r:id="rId82"/>
            </p:custDataLst>
          </p:nvPr>
        </p:nvSpPr>
        <p:spPr>
          <a:xfrm>
            <a:off x="1269757" y="1571168"/>
            <a:ext cx="2978097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Jan 5 - Jun 1</a:t>
            </a:r>
            <a:endParaRPr lang="en-US" sz="1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5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3999" cy="12167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975" y="186974"/>
            <a:ext cx="882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You can easily change this template or build new</a:t>
            </a:r>
            <a:br>
              <a:rPr lang="en-US" sz="24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timelines quickly, right </a:t>
            </a:r>
            <a:r>
              <a:rPr lang="en-US" sz="2400" dirty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inside PowerPoint!</a:t>
            </a:r>
            <a:endParaRPr lang="en-US" sz="2400" dirty="0" smtClean="0">
              <a:solidFill>
                <a:prstClr val="white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0" y="1724223"/>
            <a:ext cx="4351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Office Timeline is a </a:t>
            </a: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award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winning,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timeline maker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that's really easy to use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9949" y="2455947"/>
            <a:ext cx="354152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D24726"/>
                </a:solidFill>
              </a:rPr>
              <a:t>Simple, easy-to-use wizards.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D24726"/>
                </a:solidFill>
              </a:rPr>
              <a:t>Professional, quick results.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D24726"/>
                </a:solidFill>
              </a:rPr>
              <a:t>Built directly into PowerPoint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3632" y="4523873"/>
            <a:ext cx="4005644" cy="2101181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85000">
                <a:schemeClr val="bg1"/>
              </a:gs>
              <a:gs pos="15000">
                <a:schemeClr val="bg1"/>
              </a:gs>
              <a:gs pos="100000">
                <a:srgbClr val="F2F2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32" y="4757061"/>
            <a:ext cx="4005644" cy="1581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32" y="1472852"/>
            <a:ext cx="4005644" cy="2477929"/>
          </a:xfrm>
          <a:prstGeom prst="rect">
            <a:avLst/>
          </a:prstGeom>
          <a:effectLst>
            <a:outerShdw blurRad="165100" algn="ctr" rotWithShape="0">
              <a:prstClr val="black">
                <a:alpha val="3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50" y="3725587"/>
            <a:ext cx="4136708" cy="2477929"/>
          </a:xfrm>
          <a:prstGeom prst="rect">
            <a:avLst/>
          </a:prstGeom>
          <a:effectLst>
            <a:outerShdw blurRad="165100" algn="ctr" rotWithShape="0">
              <a:prstClr val="black">
                <a:alpha val="3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723632" y="4011707"/>
            <a:ext cx="4036463" cy="400110"/>
            <a:chOff x="4723632" y="4011707"/>
            <a:chExt cx="4036463" cy="400110"/>
          </a:xfrm>
        </p:grpSpPr>
        <p:sp>
          <p:nvSpPr>
            <p:cNvPr id="28" name="Rectangle 27"/>
            <p:cNvSpPr/>
            <p:nvPr/>
          </p:nvSpPr>
          <p:spPr>
            <a:xfrm>
              <a:off x="5099779" y="4071531"/>
              <a:ext cx="36603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 your template or select a new one.</a:t>
              </a:r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723632" y="4011707"/>
              <a:ext cx="381000" cy="400110"/>
              <a:chOff x="4723632" y="4011707"/>
              <a:chExt cx="381000" cy="40011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723632" y="4019531"/>
                <a:ext cx="381000" cy="381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54451" y="4011707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white">
                        <a:lumMod val="95000"/>
                      </a:prstClr>
                    </a:solidFill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2000" b="1" dirty="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94620" y="6299518"/>
            <a:ext cx="3603094" cy="400110"/>
            <a:chOff x="4723632" y="4011707"/>
            <a:chExt cx="3603094" cy="400110"/>
          </a:xfrm>
        </p:grpSpPr>
        <p:sp>
          <p:nvSpPr>
            <p:cNvPr id="22" name="Rectangle 21"/>
            <p:cNvSpPr/>
            <p:nvPr/>
          </p:nvSpPr>
          <p:spPr>
            <a:xfrm>
              <a:off x="5099779" y="4071531"/>
              <a:ext cx="32269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Choose </a:t>
              </a: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dates, colors and shapes.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723632" y="4011707"/>
              <a:ext cx="381000" cy="400110"/>
              <a:chOff x="4723632" y="4011707"/>
              <a:chExt cx="381000" cy="40011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723632" y="4019531"/>
                <a:ext cx="381000" cy="381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754451" y="4011707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prstClr val="white">
                        <a:lumMod val="95000"/>
                      </a:prstClr>
                    </a:solidFill>
                    <a:ea typeface="Segoe UI" pitchFamily="34" charset="0"/>
                    <a:cs typeface="Segoe UI" pitchFamily="34" charset="0"/>
                  </a:rPr>
                  <a:t>2</a:t>
                </a:r>
                <a:endParaRPr lang="en-US" sz="2000" b="1" dirty="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746430" y="6288232"/>
            <a:ext cx="3616348" cy="400110"/>
            <a:chOff x="4723632" y="4011707"/>
            <a:chExt cx="3616348" cy="400110"/>
          </a:xfrm>
        </p:grpSpPr>
        <p:sp>
          <p:nvSpPr>
            <p:cNvPr id="34" name="Rectangle 33"/>
            <p:cNvSpPr/>
            <p:nvPr/>
          </p:nvSpPr>
          <p:spPr>
            <a:xfrm>
              <a:off x="5113033" y="4084783"/>
              <a:ext cx="32269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Finish to create your slide.</a:t>
              </a:r>
              <a:endParaRPr 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723632" y="4011707"/>
              <a:ext cx="381000" cy="400110"/>
              <a:chOff x="4723632" y="4011707"/>
              <a:chExt cx="381000" cy="40011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723632" y="4019531"/>
                <a:ext cx="381000" cy="381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754451" y="4011707"/>
                <a:ext cx="314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white">
                        <a:lumMod val="95000"/>
                      </a:prstClr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9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reate Tim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9448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979944" y="1195820"/>
            <a:ext cx="513146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100000"/>
                    <a:alpha val="0"/>
                  </a:schemeClr>
                </a:gs>
                <a:gs pos="50000">
                  <a:schemeClr val="accent2">
                    <a:lumMod val="20000"/>
                    <a:lumOff val="80000"/>
                    <a:alpha val="39000"/>
                  </a:schemeClr>
                </a:gs>
                <a:gs pos="100000">
                  <a:schemeClr val="accent2">
                    <a:lumMod val="100000"/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05500" y="5691821"/>
            <a:ext cx="2946196" cy="788196"/>
            <a:chOff x="5902728" y="2160769"/>
            <a:chExt cx="2946196" cy="788196"/>
          </a:xfrm>
        </p:grpSpPr>
        <p:sp>
          <p:nvSpPr>
            <p:cNvPr id="33" name="Rounded Rectangle 32">
              <a:hlinkClick r:id="rId3"/>
            </p:cNvPr>
            <p:cNvSpPr/>
            <p:nvPr/>
          </p:nvSpPr>
          <p:spPr>
            <a:xfrm>
              <a:off x="5902728" y="2160769"/>
              <a:ext cx="2630808" cy="57795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Download Now</a:t>
              </a:r>
              <a:endParaRPr lang="en-US" sz="24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4" name="Picture 6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45" y="2288673"/>
              <a:ext cx="359477" cy="342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hlinkClick r:id="rId6"/>
            </p:cNvPr>
            <p:cNvSpPr txBox="1"/>
            <p:nvPr/>
          </p:nvSpPr>
          <p:spPr>
            <a:xfrm>
              <a:off x="5932294" y="2641188"/>
              <a:ext cx="2916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hlinkClick r:id="rId3"/>
                </a:rPr>
                <a:t>www.FPPT.com/OfficeTimeline</a:t>
              </a:r>
              <a:endParaRPr lang="en-US" sz="1400" u="sng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" name="Rounded Rectangle 25">
            <a:hlinkClick r:id="rId6"/>
          </p:cNvPr>
          <p:cNvSpPr/>
          <p:nvPr/>
        </p:nvSpPr>
        <p:spPr>
          <a:xfrm>
            <a:off x="1616502" y="1399996"/>
            <a:ext cx="4189739" cy="62546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 the Free Edition Now</a:t>
            </a:r>
            <a:endParaRPr lang="en-US" sz="2400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6502" y="1939492"/>
            <a:ext cx="465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Easily edit this template and create other </a:t>
            </a:r>
            <a:b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beautiful timelines quickly, right inside PowerPoint.</a:t>
            </a:r>
            <a:endParaRPr lang="en-US" sz="1600" dirty="0">
              <a:solidFill>
                <a:srgbClr val="C0504D">
                  <a:lumMod val="40000"/>
                  <a:lumOff val="60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7794" y="1374611"/>
            <a:ext cx="1179576" cy="1203002"/>
            <a:chOff x="443854" y="1285619"/>
            <a:chExt cx="1179576" cy="1203002"/>
          </a:xfrm>
        </p:grpSpPr>
        <p:sp>
          <p:nvSpPr>
            <p:cNvPr id="41" name="Rectangle 40"/>
            <p:cNvSpPr/>
            <p:nvPr/>
          </p:nvSpPr>
          <p:spPr>
            <a:xfrm>
              <a:off x="443854" y="1285619"/>
              <a:ext cx="1179576" cy="12030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3854" y="1590419"/>
              <a:ext cx="1179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prstClr val="white">
                      <a:lumMod val="95000"/>
                    </a:prstClr>
                  </a:solidFill>
                  <a:latin typeface="Arial Narrow" panose="020B0606020202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DOWNLOAD</a:t>
              </a:r>
              <a:endParaRPr lang="en-US" sz="16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2867867"/>
            <a:ext cx="9144000" cy="2668464"/>
            <a:chOff x="0" y="2742826"/>
            <a:chExt cx="9144000" cy="2668464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2742826"/>
              <a:ext cx="9144000" cy="2668464"/>
              <a:chOff x="0" y="1141536"/>
              <a:chExt cx="9144000" cy="266846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7"/>
              <a:srcRect r="36007"/>
              <a:stretch/>
            </p:blipFill>
            <p:spPr>
              <a:xfrm>
                <a:off x="6339247" y="1240324"/>
                <a:ext cx="2804753" cy="2464725"/>
              </a:xfrm>
              <a:prstGeom prst="rect">
                <a:avLst/>
              </a:prstGeom>
            </p:spPr>
          </p:pic>
          <p:pic>
            <p:nvPicPr>
              <p:cNvPr id="2054" name="Picture 6" descr="https://www.officetimeline.com/img/hero/example-timeline-consulting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0" y="1238466"/>
                <a:ext cx="2633785" cy="2469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2381641" y="1150235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13830" y="1141536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 descr="http://localhost:39329/img/hero/example-timeline-IT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389662" y="1238467"/>
                <a:ext cx="4312032" cy="2469116"/>
              </a:xfrm>
              <a:prstGeom prst="rect">
                <a:avLst/>
              </a:prstGeom>
              <a:noFill/>
              <a:effectLst>
                <a:outerShdw blurRad="1651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3355363" y="5107008"/>
              <a:ext cx="2645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prstClr val="white">
                      <a:lumMod val="75000"/>
                    </a:prstClr>
                  </a:solidFill>
                </a:rPr>
                <a:t>Copyright © 2012, Office Timeline, LLC.  All rights reserved.</a:t>
              </a:r>
              <a:endParaRPr lang="en-US" sz="8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9594" y="6443933"/>
            <a:ext cx="3267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C0504D">
                    <a:lumMod val="40000"/>
                    <a:lumOff val="60000"/>
                  </a:srgbClr>
                </a:solidFill>
              </a:rPr>
              <a:t>Copyright © 2012, Office Timeline, LLC.  All rights reserved.</a:t>
            </a:r>
            <a:endParaRPr lang="en-US" sz="1000" dirty="0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6838" y="1318224"/>
            <a:ext cx="4046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Stand out in a competitive market</a:t>
            </a:r>
            <a:r>
              <a:rPr lang="en-US" sz="2800" dirty="0" smtClean="0">
                <a:solidFill>
                  <a:prstClr val="white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</a:t>
            </a:r>
            <a:endParaRPr lang="en-US" sz="2800" dirty="0">
              <a:solidFill>
                <a:prstClr val="white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4547113" y="3466353"/>
            <a:ext cx="4316150" cy="2998616"/>
            <a:chOff x="4547113" y="3091297"/>
            <a:chExt cx="4316150" cy="2998616"/>
          </a:xfrm>
        </p:grpSpPr>
        <p:sp>
          <p:nvSpPr>
            <p:cNvPr id="13" name="Rectangle 12"/>
            <p:cNvSpPr/>
            <p:nvPr/>
          </p:nvSpPr>
          <p:spPr>
            <a:xfrm>
              <a:off x="4547113" y="3091297"/>
              <a:ext cx="776175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500" dirty="0" smtClean="0">
                  <a:solidFill>
                    <a:srgbClr val="DB6D52"/>
                  </a:solidFill>
                  <a:latin typeface="Franklin Gothic Book" pitchFamily="34" charset="0"/>
                  <a:ea typeface="Segoe UI" pitchFamily="34" charset="0"/>
                  <a:cs typeface="Segoe UI" pitchFamily="34" charset="0"/>
                </a:rPr>
                <a:t>“</a:t>
              </a:r>
              <a:endParaRPr lang="en-US" sz="11500" dirty="0">
                <a:solidFill>
                  <a:srgbClr val="DB6D52"/>
                </a:solidFill>
                <a:latin typeface="Franklin Gothic Book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23288" y="3526406"/>
              <a:ext cx="3539975" cy="2292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“I love this! I’ve been creating all these graphics manually for months and just wanted to smack myself upside the head when I saw this.”</a:t>
              </a:r>
            </a:p>
            <a:p>
              <a:endParaRPr lang="en-US" sz="1300" dirty="0">
                <a:solidFill>
                  <a:srgbClr val="C0504D">
                    <a:lumMod val="20000"/>
                    <a:lumOff val="80000"/>
                  </a:srgbClr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r>
                <a:rPr lang="en-US" sz="1300" dirty="0" smtClean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“I can’t believe I’ve been using VISIO all these years!  I've been missing out.”</a:t>
              </a:r>
            </a:p>
            <a:p>
              <a:endParaRPr lang="en-US" sz="1300" dirty="0">
                <a:solidFill>
                  <a:srgbClr val="C0504D">
                    <a:lumMod val="20000"/>
                    <a:lumOff val="80000"/>
                  </a:srgbClr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  <a:p>
              <a:r>
                <a:rPr lang="en-US" sz="1300" dirty="0" smtClean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1300" dirty="0">
                  <a:solidFill>
                    <a:srgbClr val="C0504D">
                      <a:lumMod val="20000"/>
                      <a:lumOff val="80000"/>
                    </a:srgb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I've been building timelines for 22 years and this is the first tool I have found that quickly makes the kinds of slides my clients and management expect  to see. </a:t>
              </a:r>
              <a:endParaRPr lang="en-US" sz="1300" dirty="0" smtClean="0">
                <a:solidFill>
                  <a:srgbClr val="C0504D">
                    <a:lumMod val="20000"/>
                    <a:lumOff val="80000"/>
                  </a:srgbClr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285666" y="3170250"/>
              <a:ext cx="0" cy="291966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2">
                      <a:lumMod val="100000"/>
                      <a:alpha val="0"/>
                    </a:schemeClr>
                  </a:gs>
                  <a:gs pos="50000">
                    <a:schemeClr val="accent2">
                      <a:lumMod val="20000"/>
                      <a:lumOff val="80000"/>
                      <a:alpha val="39000"/>
                    </a:schemeClr>
                  </a:gs>
                  <a:gs pos="100000">
                    <a:schemeClr val="accent2">
                      <a:lumMod val="10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E:\dropbox\Dropbox\timelines\tim\b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1" y="1342287"/>
            <a:ext cx="41624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981085" y="2389135"/>
            <a:ext cx="37179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Impress customers, colleagues, and </a:t>
            </a:r>
            <a:r>
              <a:rPr lang="en-US" sz="1600" dirty="0" smtClean="0">
                <a:solidFill>
                  <a:srgbClr val="C0504D">
                    <a:lumMod val="40000"/>
                    <a:lumOff val="6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managers with professional timeline presentations built right from PowerPoint.  </a:t>
            </a:r>
            <a:endParaRPr lang="en-US" sz="1600" dirty="0">
              <a:solidFill>
                <a:srgbClr val="C0504D">
                  <a:lumMod val="40000"/>
                  <a:lumOff val="6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Create Timel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5600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jNhNmI1NTBhLWE1ODgtNDY2Yi05NDRjLWIzOTNmYmJmNjQxZCIsIlRpdGxlU2hhcGVOYW1lIjoiVGV4dEJveCAzODIxIiwiRGF0ZVNoYXBlTmFtZSI6IlRleHRCb3ggMzgyMyIsIk1hcmtlclNoYXBlTmFtZSI6IjUtUG9pbnQgU3RhciAzODE5IiwiQ29ubmVjdG9yU2hhcGVOYW1lIjoiU3RyYWlnaHQgQ29ubmVjdG9yIDM4MjUifSx7Ik1pbGVzdG9uZUlkIjoiODQ5NjM5YjgtZWUwNi00MWY0LThmZTEtZjgyMTFiODNiNzNiIiwiVGl0bGVTaGFwZU5hbWUiOiJUZXh0Qm94IDM4MjkiLCJEYXRlU2hhcGVOYW1lIjoiVGV4dEJveCAzODMxIiwiTWFya2VyU2hhcGVOYW1lIjoiSXNvc2NlbGVzIFRyaWFuZ2xlIDM4MjciLCJDb25uZWN0b3JTaGFwZU5hbWUiOiJTdHJhaWdodCBDb25uZWN0b3IgMzgzMyJ9LHsiTWlsZXN0b25lSWQiOiI1OTQzZDYxZS04Yzc2LTQ3NmItYTg3OC1kNjgwMTRkNGZjMTciLCJUaXRsZVNoYXBlTmFtZSI6IlRleHRCb3ggMzgzNyIsIkRhdGVTaGFwZU5hbWUiOiJUZXh0Qm94IDEyNzY3IiwiTWFya2VyU2hhcGVOYW1lIjoiSXNvc2NlbGVzIFRyaWFuZ2xlIDM4MzUiLCJDb25uZWN0b3JTaGFwZU5hbWUiOiJTdHJhaWdodCBDb25uZWN0b3IgMTI3NzAifSx7Ik1pbGVzdG9uZUlkIjoiZDJmYzg0NTctNTkwNi00ZGMwLWEyNWItZTM3NjRlZmQxNWI5IiwiVGl0bGVTaGFwZU5hbWUiOiJUZXh0Qm94IDEyNzc3IiwiRGF0ZVNoYXBlTmFtZSI6IlRleHRCb3ggMTI3ODAiLCJNYXJrZXJTaGFwZU5hbWUiOiJJc29zY2VsZXMgVHJpYW5nbGUgMTI3NzMiLCJDb25uZWN0b3JTaGFwZU5hbWUiOiJTdHJhaWdodCBDb25uZWN0b3IgMTI3ODQifSx7Ik1pbGVzdG9uZUlkIjoiODFkZDdhMGEtZjBlOS00NWRiLWFlNzctMTM4NWEyMWVmYWMyIiwiVGl0bGVTaGFwZU5hbWUiOiJUZXh0Qm94IDEyNzkwIiwiRGF0ZVNoYXBlTmFtZSI6IlRleHRCb3ggMTI3OTQiLCJNYXJrZXJTaGFwZU5hbWUiOiJJc29zY2VsZXMgVHJpYW5nbGUgMTI3ODciLCJDb25uZWN0b3JTaGFwZU5hbWUiOiJTdHJhaWdodCBDb25uZWN0b3IgMTI3OTcifV0sIlRhc2tzIjpbeyJUYXNrSWQiOiIyZDExYTQ0Yi01MWIwLTQyOTctOTVjMi05NmQwODcxOWRlMmYiLCJUaXRsZVNoYXBlTmFtZSI6IlRleHRCb3ggMTI4MDUiLCJEdXJhdGlvblRleHRTaGFwZU5hbWUiOm51bGwsIlNlZ21lbnRTaGFwZU5hbWUiOiJDaGV2cm9uIDEyODAzIiwiVmVydGljYWxMZWZ0Q29ubmVjdG9yU2hhcGVOYW1lIjoiU3RyYWlnaHQgQ29ubmVjdG9yIDEyODE1IiwiVmVydGljYWxSaWdodENvbm5lY3RvclNoYXBlTmFtZSI6IlN0cmFpZ2h0IENvbm5lY3RvciAxMjgxNyIsIkhvcml6b250YWxDb25uZWN0b3JTaGFwZU5hbWUiOiJTdHJhaWdodCBDb25uZWN0b3IgMTI4MTMiLCJMZWZ0RGF0ZVNoYXBlTmFtZSI6IlRleHRCb3ggMTI4MDgiLCJSaWdodERhdGVTaGFwZU5hbWUiOiJUZXh0Qm94IDEyODEwIn0seyJUYXNrSWQiOiI2NGJiODZlMC1kMDUzLTQzNjQtYTU2Mi1jOTE1YWRkZDEyNGUiLCJUaXRsZVNoYXBlTmFtZSI6IlRleHRCb3ggMTI4MjIiLCJEdXJhdGlvblRleHRTaGFwZU5hbWUiOm51bGwsIlNlZ21lbnRTaGFwZU5hbWUiOiJDaGV2cm9uIDEyODIwIiwiVmVydGljYWxMZWZ0Q29ubmVjdG9yU2hhcGVOYW1lIjoiU3RyYWlnaHQgQ29ubmVjdG9yIDEyNjQzIiwiVmVydGljYWxSaWdodENvbm5lY3RvclNoYXBlTmFtZSI6IlN0cmFpZ2h0IENvbm5lY3RvciAxMjY0OSIsIkhvcml6b250YWxDb25uZWN0b3JTaGFwZU5hbWUiOiJTdHJhaWdodCBDb25uZWN0b3IgMTI4MzAiLCJMZWZ0RGF0ZVNoYXBlTmFtZSI6IlRleHRCb3ggMTI4MjUiLCJSaWdodERhdGVTaGFwZU5hbWUiOiJUZXh0Qm94IDEyODI3In0seyJUYXNrSWQiOiI0NmJlNGJlMC0zNzU4LTQyN2ItYjBlZC1mMTUxMDQ5Mzg5ODgiLCJUaXRsZVNoYXBlTmFtZSI6IlRleHRCb3ggMTI2NjQiLCJEdXJhdGlvblRleHRTaGFwZU5hbWUiOm51bGwsIlNlZ21lbnRTaGFwZU5hbWUiOiJDaGV2cm9uIDEyNjU4IiwiVmVydGljYWxMZWZ0Q29ubmVjdG9yU2hhcGVOYW1lIjoiU3RyYWlnaHQgQ29ubmVjdG9yIDEyNjg3IiwiVmVydGljYWxSaWdodENvbm5lY3RvclNoYXBlTmFtZSI6IlN0cmFpZ2h0IENvbm5lY3RvciAxMjY5MSIsIkhvcml6b250YWxDb25uZWN0b3JTaGFwZU5hbWUiOiJTdHJhaWdodCBDb25uZWN0b3IgMTI2ODMiLCJMZWZ0RGF0ZVNoYXBlTmFtZSI6IlRleHRCb3ggMTI2NzIiLCJSaWdodERhdGVTaGFwZU5hbWUiOiJUZXh0Qm94IDEyNjc3In0seyJUYXNrSWQiOiJkMDYyOTE1Ni05NGUxLTRiMWMtOTRlYy1kOGU5MmViOTQxYzIiLCJUaXRsZVNoYXBlTmFtZSI6IlRleHRCb3ggMTI3MDEiLCJEdXJhdGlvblRleHRTaGFwZU5hbWUiOm51bGwsIlNlZ21lbnRTaGFwZU5hbWUiOiJDaGV2cm9uIDEyNjk3IiwiVmVydGljYWxMZWZ0Q29ubmVjdG9yU2hhcGVOYW1lIjoiU3RyYWlnaHQgQ29ubmVjdG9yIDEyNzE5IiwiVmVydGljYWxSaWdodENvbm5lY3RvclNoYXBlTmFtZSI6IlN0cmFpZ2h0IENvbm5lY3RvciAxMjcyMiIsIkhvcml6b250YWxDb25uZWN0b3JTaGFwZU5hbWUiOiJTdHJhaWdodCBDb25uZWN0b3IgMTI3MTYiLCJMZWZ0RGF0ZVNoYXBlTmFtZSI6IlRleHRCb3ggMTI3MDciLCJSaWdodERhdGVTaGFwZU5hbWUiOiJUZXh0Qm94IDEyNzExIn0seyJUYXNrSWQiOiJjZTI0OTJhNS1iYjYyLTQxNzAtYjk5MS03MmQxZTU1Y2IzYzciLCJUaXRsZVNoYXBlTmFtZSI6IlRleHRCb3ggMTI3MzEiLCJEdXJhdGlvblRleHRTaGFwZU5hbWUiOm51bGwsIlNlZ21lbnRTaGFwZU5hbWUiOiJDaGV2cm9uIDEyNzI3IiwiVmVydGljYWxMZWZ0Q29ubmVjdG9yU2hhcGVOYW1lIjoiU3RyYWlnaHQgQ29ubmVjdG9yIDEyNzQ4IiwiVmVydGljYWxSaWdodENvbm5lY3RvclNoYXBlTmFtZSI6IlN0cmFpZ2h0IENvbm5lY3RvciAxMjc1MSIsIkhvcml6b250YWxDb25uZWN0b3JTaGFwZU5hbWUiOiJTdHJhaWdodCBDb25uZWN0b3IgMTI3NDQiLCJMZWZ0RGF0ZVNoYXBlTmFtZSI6IlRleHRCb3ggMTI3MzYiLCJSaWdodERhdGVTaGFwZU5hbWUiOiJUZXh0Qm94IDEyNzM5In1dLCJUaW1lYmFuZCI6eyJFbGFwc2VkVGltZVNoYXBlTmFtZSI6IlJlY3RhbmdsZSAzODE0IiwiVG9kYXlNYXJrZXJTaGFwZU5hbWUiOiJJc29zY2VsZXMgVHJpYW5nbGUgMzgxNiIsIlRvZGF5TWFya2VyVGV4dFNoYXBlTmFtZSI6IlRleHRCb3ggMzgxNyIsIlJpZ2h0RW5kQ2Fwc1NoYXBlTmFtZSI6bnVsbCwiTGVmdEVuZENhcHNTaGFwZU5hbWUiOiJUZXh0Qm94IDMiLCJFbGFwc2VkUmVjdGFuZ2xlU2hhcGVOYW1lIjpudWxsLCJTZWdtZW50U2hhcGVzTmFtZXMiOlsiUmVjdGFuZ2xlIDEiLCJUZXh0Qm94IDUiLCJTdHJhaWdodCBDb25uZWN0b3IgNyIsIlRleHRCb3ggOCIsIlN0cmFpZ2h0IENvbm5lY3RvciAxMCIsIlRleHRCb3ggMTEiLCJTdHJhaWdodCBDb25uZWN0b3IgMTMiLCJUZXh0Qm94IDE0IiwiU3RyYWlnaHQgQ29ubmVjdG9yIDE2IiwiVGV4dEJveCAxNyIsIlN0cmFpZ2h0IENvbm5lY3RvciAxOSIsIlRleHRCb3ggMjAiLCJTdHJhaWdodCBDb25uZWN0b3IgMjIiLCJUZXh0Qm94IDIzIiwiU3RyYWlnaHQgQ29ubmVjdG9yIDI1IiwiVGV4dEJveCAyNiIsIlN0cmFpZ2h0IENvbm5lY3RvciAyOCIsIlRleHRCb3ggMjkiLCJTdHJhaWdodCBDb25uZWN0b3IgMzgwNyIsIlRleHRCb3ggMzgwOCIsIlN0cmFpZ2h0IENvbm5lY3RvciAzODEwIiwiVGV4dEJveCAzODEyIl19fSwiRWRpdGlvbiI6MSwiSXNQbHVzRWRpdGlvbiI6dHJ1ZSwiQ3VsdHVyZUluZm9OYW1lIjoiZW4tVVMiLCJWZXJzaW9uIjoiMi4yLjAuMCIsIk1pbGVzdG9uZXMiOlt7IkRhdGVGb3JtYXQiOnsiRm9ybWF0U3RyaW5nIjoiTU1NIGQiLCJTZXBhcmF0b3IiOiIvIiwiVXNlSW50ZXJuYXRpb25hbERhdGVGb3JtYXQiOmZhbHNlfSwiSW50ZXJuYWxJZCI6IjgxZGQ3YTBhLWYwZTktNDVkYi1hZTc3LTEzODVhMjFlZmFjMiIsIlRpdGxlTGVmdCI6NjIuOTU2OTMsIlRpdGxlVG9wIjozNTUuMTE0LCJUaXRsZUhlaWdodCI6MzQuODk3NDgsIlRpdGxlVG9wSXNDdXN0b20iOnRydWUsIlRpdGxlV2lkdGgiOjkwLjAsIkNvbG9yIjoiMCwgMTc2LCAyNDAiLCJVdGNEYXRlIjoiMjAxMy0wMS0xMFQwMDowMDowMFoiLCJUaXRsZSI6IlByb2plY3QgS2lja29mZiIsIlN0eWxlIjowLCJCZWxvd1RpbWViYW5kIjpmYWxzZSwiQ3VzdG9tU2V0dGluZ3MiOnsiSXNEYXRlVmlzaWJsZSI6dHJ1ZSwiVGl0bGVGb250U2V0dGluZ3MiOnsiRm9udFNpemUiOjE4LCJGb250TmFtZSI6IkNvcmJlbCIsIklzQm9sZCI6ZmFsc2UsIklzSXRhbGljIjpmYWxzZSwiSXNVbmRlcmxpbmVkIjpmYWxzZSwiRm9yZWdyb3VuZENvbG9yIjoiMjU1LCAyNTUsIDI1NSJ9LCJEYXRlRm9udFNldHRpbmdzIjp7IkZvbnRTaXplIjoxNiwiRm9udE5hbWUiOiJDb3JiZWwiLCJJc0JvbGQiOmZhbHNlLCJJc0l0YWxpYyI6ZmFsc2UsIklzVW5kZXJsaW5lZCI6ZmFsc2UsIkZvcmVncm91bmRDb2xvciI6IjE0OCwgMjE1LCAyMjgifSwiQ29ubmVjdG9yU2V0dGluZ3MiOnsiQ29sb3IiOiIwLCAxNzYsIDI0MCIsIklzVmlzaWJsZSI6ZmFsc2UsIkxpbmVXZWlnaHQiOjAuMX19LCJIaWRlRGF0ZSI6ZmFsc2UsIlNoYXBlVG9wIjozODEuMCwiUXVpY2tTaGFwZVNpemUiOjJ9LHsiRGF0ZUZvcm1hdCI6eyJGb3JtYXRTdHJpbmciOiJNTU0gZCIsIlNlcGFyYXRvciI6Ii8iLCJVc2VJbnRlcm5hdGlvbmFsRGF0ZUZvcm1hdCI6ZmFsc2V9LCJJbnRlcm5hbElkIjoiZDJmYzg0NTctNTkwNi00ZGMwLWEyNWItZTM3NjRlZmQxNWI5IiwiVGl0bGVMZWZ0IjoxOTcuOTA2NjE2LCJUaXRsZVRvcCI6MzU1LjExNCwiVGl0bGVIZWlnaHQiOjM0Ljg5NzQ4LCJUaXRsZVRvcElzQ3VzdG9tIjp0cnVlLCJUaXRsZVdpZHRoIjoxMjAuMCwiQ29sb3IiOiIyMzQsIDIyLCAzMCIsIlV0Y0RhdGUiOiIyMDEzLTA0LTE0VDAwOjAwOjAwWiIsIlRpdGxlIjoiTWlsZXN0b25lIDEgSGVyZSIsIlN0eWxlIjow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jM0LCAyMiwgMzAiLCJJc1Zpc2libGUiOmZhbHNlLCJMaW5lV2VpZ2h0IjowLjF9fSwiSGlkZURhdGUiOmZhbHNlLCJTaGFwZVRvcCI6MzgxLjAsIlF1aWNrU2hhcGVTaXplIjoyfSx7IkRhdGVGb3JtYXQiOnsiRm9ybWF0U3RyaW5nIjoiTU1NIGQiLCJTZXBhcmF0b3IiOiIvIiwiVXNlSW50ZXJuYXRpb25hbERhdGVGb3JtYXQiOmZhbHNlfSwiSW50ZXJuYWxJZCI6IjU5NDNkNjFlLThjNzYtNDc2Yi1hODc4LWQ2ODAxNGQ0ZmMxNyIsIlRpdGxlTGVmdCI6MzE5LjE0MjUxNywiVGl0bGVUb3AiOjM1NS4xMTQsIlRpdGxlSGVpZ2h0IjozNC44OTc0OCwiVGl0bGVUb3BJc0N1c3RvbSI6dHJ1ZSwiVGl0bGVXaWR0aCI6MTIwLjAsIkNvbG9yIjoiMjUyLCAxNzcsIDI4IiwiVXRjRGF0ZSI6IjIwMTMtMDYtMjlUMDA6MDA6MDBaIiwiVGl0bGUiOiJNaWxlc3RvbmUgMi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TIsIDE3NywgMjgiLCJJc1Zpc2libGUiOmZhbHNlLCJMaW5lV2VpZ2h0IjowLjF9fSwiSGlkZURhdGUiOmZhbHNlLCJTaGFwZVRvcCI6MzgxLjAsIlF1aWNrU2hhcGVTaXplIjoyfSx7IkRhdGVGb3JtYXQiOnsiRm9ybWF0U3RyaW5nIjoiTU1NIGQiLCJTZXBhcmF0b3IiOiIvIiwiVXNlSW50ZXJuYXRpb25hbERhdGVGb3JtYXQiOmZhbHNlfSwiSW50ZXJuYWxJZCI6Ijg0OTYzOWI4LWVlMDYtNDFmNC04ZmUxLWY4MjExYjgzYjczYiIsIlRpdGxlTGVmdCI6NDI2LjAyMTU3NiwiVGl0bGVUb3AiOjM1NS4xMTQsIlRpdGxlSGVpZ2h0IjozNC44OTc0OCwiVGl0bGVUb3BJc0N1c3RvbSI6dHJ1ZSwiVGl0bGVXaWR0aCI6MTIwLjAsIkNvbG9yIjoiMjQ0LCAyMjIsIDU4IiwiVXRjRGF0ZSI6IjIwMTMtMDktMDRUMDA6MDA6MDBaIiwiVGl0bGUiOiJNaWxlc3RvbmUgMy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DQsIDIyMiwgNTgiLCJJc1Zpc2libGUiOmZhbHNlLCJMaW5lV2VpZ2h0IjowLjF9fSwiSGlkZURhdGUiOmZhbHNlLCJTaGFwZVRvcCI6MzgxLjAsIlF1aWNrU2hhcGVTaXplIjoyfSx7IkRhdGVGb3JtYXQiOnsiRm9ybWF0U3RyaW5nIjoiTU1NIGQiLCJTZXBhcmF0b3IiOiIvIiwiVXNlSW50ZXJuYXRpb25hbERhdGVGb3JtYXQiOmZhbHNlfSwiSW50ZXJuYWxJZCI6IjNhNmI1NTBhLWE1ODgtNDY2Yi05NDRjLWIzOTNmYmJmNjQxZCIsIlRpdGxlTGVmdCI6NTc5LjgwNDgsIlRpdGxlVG9wIjozNTUuMTE0LCJUaXRsZUhlaWdodCI6MzQuODk3NDgsIlRpdGxlVG9wSXNDdXN0b20iOnRydWUsIlRpdGxlV2lkdGgiOjkwLjAsIkNvbG9yIjoiMTYyLCAyMDcsIDczIiwiVXRjRGF0ZSI6IjIwMTMtMTEtMzBUMDA6MDA6MDBaIiwiVGl0bGUiOiJQcm9qZWN0IENsb3NlIiwiU3R5bGUiOjEz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TYyLCAyMDcsIDczIiwiSXNWaXNpYmxlIjpmYWxzZSwiTGluZVdlaWdodCI6MC4xfX0sIkhpZGVEYXRlIjpmYWxzZSwiU2hhcGVUb3AiOjM4MS4wLCJRdWlja1NoYXBlU2l6ZSI6Mn1dLCJUaW1lTGluZVR5cGUiOjEsIlRhc2tzIjpbeyJEdXJhdGlvblZhbHVlIjoxMDUuMCwiRHVyYXRpb25Gb3JtYXQiOjAsIkludGVybmFsSWQiOiJjZTI0OTJhNS1iYjYyLTQxNzAtYjk5MS03MmQxZTU1Y2IzYzciLCJJbmRleCI6MSwiQ29sb3IiOiIxNTEsIDIzMywgMjEzIiwiVXRjU3RhcnREYXRlIjoiMjAxMy0wMS0wNVQwMDowMDowMFoiLCJVdGNFbmREYXRlIjoiMjAxMy0wNi0wMVQwMDowMDowMFoiLCJUaXRsZSI6IlRhc2sgMS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OTUuMCwiRHVyYXRpb25Gb3JtYXQiOjAsIkludGVybmFsSWQiOiJkMDYyOTE1Ni05NGUxLTRiMWMtOTRlYy1kOGU5MmViOTQxYzIiLCJJbmRleCI6MiwiQ29sb3IiOiIxNTEsIDIzMywgMjEzIiwiVXRjU3RhcnREYXRlIjoiMjAxMy0wMy0wMlQwMDowMDowMFoiLCJVdGNFbmREYXRlIjoiMjAxMy0wNy0xNFQwMDowMDowMFoiLCJUaXRsZSI6IlRhc2sgMi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Q1LjAsIkR1cmF0aW9uRm9ybWF0IjowLCJJbnRlcm5hbElkIjoiNDZiZTRiZTAtMzc1OC00MjdiLWIwZWQtZjE1MTA0OTM4OTg4IiwiSW5kZXgiOjMsIkNvbG9yIjoiMTUxLCAyMzMsIDIxMyIsIlV0Y1N0YXJ0RGF0ZSI6IjIwMTMtMDMtMTRUMDA6MDA6MDBaIiwiVXRjRW5kRGF0ZSI6IjIwMTMtMTAtMDJUMDA6MDA6MDBaIiwiVGl0bGUiOiJUYXNrIDMgSGVyZSIsIlNoYXBlIjo0LCJDdXN0b21TZXR0aW5ncyI6eyJUaXRsZVdpZHRoIjpudWxsLCJUaXRsZUZvbnRTZXR0aW5ncyI6eyJGb250U2l6ZSI6MTgsIkZvbnROYW1lIjoiQ2FsaWJyaSIsIklzQm9sZCI6ZmFsc2UsIklzSXRhbGljIjpmYWxzZSwiSXNVbmRlcmxpbmVkIjpmYWxzZSwiRm9yZWdyb3VuZENvbG9yIjoiNjksIDk1LCA4MSJ9LCJTdGFydERhdGVGb250U2V0dGluZ3MiOnsiRm9udFNpemUiOjE0LCJGb250TmFtZSI6IkNhbGlicmkiLCJJc0JvbGQiOmZhbHNlLCJJc0l0YWxpYyI6ZmFsc2UsIklzVW5kZXJsaW5lZCI6ZmFsc2UsIkZvcmVncm91bmRDb2xvciI6IjY1LCAxNzQsIDE4OSJ9LCJFbmREYXRlRm9udFNldHRpbmdzIjp7IkZvbnRTaXplIjoxNCwiRm9udE5hbWUiOiJDYWxpYnJp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I3LjAsIkR1cmF0aW9uRm9ybWF0IjowLCJJbnRlcm5hbElkIjoiNjRiYjg2ZTAtZDA1My00MzY0LWE1NjItYzkxNWFkZGQxMjRlIiwiSW5kZXgiOjQsIkNvbG9yIjoiMTUxLCAyMzMsIDIxMyIsIlV0Y1N0YXJ0RGF0ZSI6IjIwMTMtMDQtMjVUMDA6MDA6MDBaIiwiVXRjRW5kRGF0ZSI6IjIwMTMtMTAtMjBUMDA6MDA6MDBaIiwiVGl0bGUiOiJUYXNrIDQgSGVyZSIsIlNoYXBlIjo0LCJDdXN0b21TZXR0aW5ncyI6eyJUaXRsZVdpZHRoIjpudWxsLCJUaXRsZUZvbnRTZXR0aW5ncyI6eyJGb250U2l6ZSI6MTgsIkZvbnROYW1lIjoiQ29yYmVsIiwiSXNCb2xkIjpmYWxzZSwiSXNJdGFsaWMiOmZhbHNlLCJJc1VuZGVybGluZWQiOmZhbHNlLCJGb3JlZ3JvdW5kQ29sb3IiOiI2OSwgOTUsIDgxIn0sIlN0YXJ0RGF0ZUZvbnRTZXR0aW5ncyI6eyJGb250U2l6ZSI6MTQsIkZvbnROYW1lIjoiQ29yYmVsIiwiSXNCb2xkIjpmYWxzZSwiSXNJdGFsaWMiOmZhbHNlLCJJc1VuZGVybGluZWQiOmZhbHNlLCJGb3JlZ3JvdW5kQ29sb3IiOiI2NSwgMTc0LCAxODkifSwiRW5kRGF0ZUZvbnRTZXR0aW5ncyI6eyJGb250U2l6ZSI6MTQsIkZvbnROYW1lIjoiQ29yYmVs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NjcuMCwiRHVyYXRpb25Gb3JtYXQiOjAsIkludGVybmFsSWQiOiIyZDExYTQ0Yi01MWIwLTQyOTctOTVjMi05NmQwODcxOWRlMmYiLCJJbmRleCI6NSwiQ29sb3IiOiIxNTEsIDIzMywgMjEzIiwiVXRjU3RhcnREYXRlIjoiMjAxMy0wOC0yOVQwMDowMDowMFoiLCJVdGNFbmREYXRlIjoiMjAxMy0xMS0zMFQwMDowMDowMFoiLCJUaXRsZSI6IlRhc2sgNSBIZXJlIiwiU2hhcGUiOjQsIkN1c3RvbVNldHRpbmdzIjp7IlRpdGxlV2lkdGgiOm51bGwsIlRpdGxlRm9udFNldHRpbmdzIjp7IkZvbnRTaXplIjoxOCwiRm9udE5hbWUiOiJDb3JiZWwiLCJJc0JvbGQiOmZhbHNlLCJJc0l0YWxpYyI6ZmFsc2UsIklzVW5kZXJsaW5lZCI6ZmFsc2UsIkZvcmVncm91bmRDb2xvciI6IjY5LCA5NSwgODEifSwiU3RhcnREYXRlRm9udFNldHRpbmdzIjp7IkZvbnRTaXplIjoxNCwiRm9udE5hbWUiOiJDb3JiZWwiLCJJc0JvbGQiOmZhbHNlLCJJc0l0YWxpYyI6ZmFsc2UsIklzVW5kZXJsaW5lZCI6ZmFsc2UsIkZvcmVncm91bmRDb2xvciI6IjY1LCAxNzQsIDE4OSJ9LCJFbmREYXRlRm9udFNldHRpbmdzIjp7IkZvbnRTaXplIjoxNCwiRm9udE5hbWUiOiJDb3JiZWwiLCJJc0JvbGQiOmZhbHNlLCJJc0l0YWxpYyI6ZmFsc2UsIklzVW5kZXJsaW5lZCI6ZmFsc2UsIkZvcmVncm91bmRDb2xvciI6IjY1LCAxNzQsIDE4OSJ9LCJEdXJhdGlvbkZvbnRTZXR0aW5ncyI6eyJGb250U2l6ZSI6MTAsIkZvbnROYW1lIjoiQ29yYmVsIiwiSXNCb2xkIjpmYWxzZSwiSXNJdGFsaWMiOmZhbHNlLCJJc1VuZGVybGluZWQiOmZhbHNlLCJGb3JlZ3JvdW5kQ29sb3IiOiIxNTEsIDIzMywgMjEzIn0sIlRhc2tzU3BhY2luZyI6MTAsIlNoYXBlSGVpZ2h0IjoyMi4wLCJWZXJ0aWNhbENvbm5lY3RvclNldHRpbmdzIjp7IkNvbG9yIjoiNjksIDk1LCA4MSIsIklzVmlzaWJsZSI6ZmFsc2UsIkxpbmVXZWlnaHQiOjAuMH0sIkhvcml6b250YWxDb25uZWN0b3JTZXR0aW5ncyI6eyJDb2xvciI6IjIwNCwgMjA0LCAyMDQiLCJJc1Zpc2libGUiOmZhbHNlLCJMaW5lV2VpZ2h0IjowLjB9LCJTbWFydFRpdGxlRm9yZWdyb3VuZCI6IldoaXRlIiwiU21hcnRUaXRsZUZvcmVncm91bmRJc0FjdGl2ZSI6ZmFsc2UsIlNtYXJ0RHVyYXRpb25Gb3JlZ3JvdW5kIjoiV2hpdGUiLCJTbWFydER1cmF0aW9uRm9yZWdyb3VuZElzQWN0aXZlIjpmYWxzZSwiU21hcnREYXRlRm9yZWdyb3VuZCI6IkJsYWNrIiwiU21hcnREYXRlRm9yZWdyb3VuZElzQWN0aXZlIjpmYWxzZSwiSW5jbHVkZU5vbldvcmtpbmdEYXlzSW5EdXJhdGlvbiI6ZmFsc2UsIldvcmtpbmdEYXlzIjo2OTkxOX0sIlRhc2tEYXRlUG9zaXRpb24iOjQsIlRhc2tUaXRsZVBvc2l0aW9uIjoxLCJUYXNrRHVyYXRpb25Qb3NpdGlvbiI6MiwiVGFza1RpdGxlSXNXaWRlciI6ZmFsc2UsIkRhdGVGb3JtYXQiOnsiRm9ybWF0U3RyaW5nIjoiTU1NIGQiLCJTZXBhcmF0b3IiOiIvIiwiVXNlSW50ZXJuYXRpb25hbERhdGVGb3JtYXQiOmZhbHNlfX1dLCJTdHlsZSI6eyJUaW1lbGluZVNldHRpbmdzIjp7IlRvZGF5TWFya2VyQ29sb3IiOiIxNDgsIDIxNSwgMjI4IiwiVG9kYXlNYXJrZXJGb250U2V0dGluZ3MiOnsiRm9udFNpemUiOjIwLCJGb250TmFtZSI6IkNvcmJlbCIsIklzQm9sZCI6ZmFsc2UsIklzSXRhbGljIjpmYWxzZSwiSXNVbmRlcmxpbmVkIjpmYWxzZSwiRm9yZWdyb3VuZENvbG9yIjoiV2hpdGUifSwiU3RhcnRZZWFyRm9udCI6eyJGb250U2l6ZSI6MjcsIkZvbnROYW1lIjoiQ29yYmVsIiwiSXNCb2xkIjp0cnVlLCJJc0l0YWxpYyI6ZmFsc2UsIklzVW5kZXJsaW5lZCI6ZmFsc2UsIkZvcmVncm91bmRDb2xvciI6IjE1MSwgMjMzLCAyMTMifSwiRW5kWWVhckZvbnQiOnsiRm9udFNpemUiOjMyLCJGb250TmFtZSI6IkNvcmJlbCIsIklzQm9sZCI6dHJ1ZSwiSXNJdGFsaWMiOmZhbHNlLCJJc1VuZGVybGluZWQiOmZhbHNlLCJGb3JlZ3JvdW5kQ29sb3IiOiIxNTEsIDIzMywgMjEzIn0sIklzVGhpbiI6ZmFsc2UsIkhhczNERWZmZWN0IjpmYWxzZSwiVGltZWJhbmRJc1JvdW5kZWQiOmZhbHNlLCJUaW1lYmFuZENvbG9yIjoiMTQ4LCAyMTUsIDIyOCIsIlRpbWViYW5kRm9udFNldHRpbmdzIjp7IkZvbnRTaXplIjoxNiwiRm9udE5hbWUiOiJDYWxpYnJpIiwiSXNCb2xkIjpmYWxzZSwiSXNJdGFsaWMiOmZhbHNlLCJJc1VuZGVybGluZWQiOmZhbHNlLCJGb3JlZ3JvdW5kQ29sb3IiOiI2OSwgOTUsIDgxIn0sIkVsYXBzZWRUaW1lQ29sb3IiOiJXaGl0ZSIsIkVsYXBzZWRUaW1lU3R5bGUiOjIsIlRvZGF5TWFya2VyUG9zaXRpb24iOjIsIkNhcHNQb3NpdGlvbiI6MX0sIkRlZmF1bHRNaWxlc3RvbmVTZXR0aW5ncyI6eyJGbGFnQ29ubmVjdG9yU2V0dGluZ3MiOnsiQ29sb3IiOiI3OSwgMTI5LCAxODkiLCJJc1Zpc2libGUiOmZhbHNlLCJMaW5lV2VpZ2h0IjowLjF9LCJEYXRlRm9ybWF0Ijp7IkZvcm1hdFN0cmluZyI6Ik1NTSBkIiwiU2VwYXJhdG9yIjoiLyIsIlVzZUludGVybmF0aW9uYWxEYXRlRm9ybWF0IjpmYWxzZX0sIldvcmRXcmFwIjp0cnVlLC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iLCJJc1Zpc2libGUiOmZhbHNlLCJMaW5lV2VpZ2h0IjowLjF9fSwiRGVmYXVsdFRhc2tTZXR0aW5ncyI6eyJXb3JkV3JhcCI6ZmFsc2UsIkRhdGVGb250U2V0dGluZ3MiOnsiRm9udFNpemUiOjE0LCJGb250TmFtZSI6IkNvcmJlbCIsIklzQm9sZCI6ZmFsc2UsIklzSXRhbGljIjpmYWxzZSwiSXNVbmRlcmxpbmVkIjpmYWxzZSwiRm9yZWdyb3VuZENvbG9yIjoiNjksIDk1LCA4MSJ9LCJEdXJhdGlvbkZvbnRTZXR0aW5ncyI6eyJGb250U2l6ZSI6MTAsIkZvbnROYW1lIjoiQ29yYmVsIiwiSXNCb2xkIjpmYWxzZSwiSXNJdGFsaWMiOmZhbHNlLCJJc1VuZGVybGluZWQiOmZhbHNlLCJGb3JlZ3JvdW5kQ29sb3IiOiIxNTEsIDIzMywgMjEzIn0sIklzVGhpY2siOmZhbHNlLCJUYXNrc0Fib3ZlVGltZWJhbmQiOnRydWUsIkRhdGVGb3JtYXQiOnsiRm9ybWF0U3RyaW5nIjoiTU1NIGQiLCJTZXBhcmF0b3IiOiIvIiwiVXNlSW50ZXJuYXRpb25hbERhdGVGb3JtYXQiOmZhbHNlfSwiRHVyYXRpb25Qb3NpdGlvbiI6MiwiRHVyYXRpb25Gb3JtYXQiOjAsIlJlbmRlckxvbmdUYXNrVGl0bGVBYm92ZVRhc2tTaGFwZSI6ZmFsc2UsIklzSG9yaXpvbnRhbENvbm5lY3RvclZpc2libGUiOmZhbHNlLCJJc1ZlcnRpY2FsQ29ubmVjdG9yVmlzaWJsZSI6ZmFsc2UsIkludGVydmFsVGV4dFBvc2l0aW9uIjoxLCJJbnRlcnZhbERhdGVQb3NpdGlvbiI6NCwiVGl0bGVXaWR0aCI6bnVsbCwiVGl0bGVGb250U2V0dGluZ3MiOnsiRm9udFNpemUiOjE4LCJGb250TmFtZSI6IkNvcmJlbCIsIklzQm9sZCI6ZmFsc2UsIklzSXRhbGljIjpmYWxzZSwiSXNVbmRlcmxpbmVkIjpmYWxzZSwiRm9yZWdyb3VuZENvbG9yIjoiNjUsIDE3NCwgMTg5In0sIlRhc2tzU3BhY2luZyI6MTAsIlNoYXBlSGVpZ2h0IjoxNi4wLCJWZXJ0aWNhbENvbm5lY3RvclNldHRpbmdzIjp7IkNvbG9yIjoiNjksIDk1LCA4MSIsIklzVmlzaWJsZSI6ZmFsc2UsIkxpbmVXZWlnaHQiOjAuMH0sIkhvcml6b250YWxDb25uZWN0b3JTZXR0aW5ncyI6eyJDb2xvciI6IjIwNCwgMjA0LCAyMDQiLCJJc1Zpc2libGUiOmZhbHNlLCJMaW5lV2VpZ2h0IjowLjB9LCJTbWFydFRpdGxlRm9yZWdyb3VuZCI6IiIsIlNtYXJ0VGl0bGVGb3JlZ3JvdW5kSXNBY3RpdmUiOmZhbHNlLCJTbWFydER1cmF0aW9uRm9yZWdyb3VuZCI6IiIsIlNtYXJ0RHVyYXRpb25Gb3JlZ3JvdW5kSXNBY3RpdmUiOmZhbHNlLCJTbWFydERhdGVGb3JlZ3JvdW5kIjoiIiwiU21hcnREYXRlRm9yZWdyb3VuZElzQWN0aXZlIjpmYWxzZSwiSW5jbHVkZU5vbldvcmtpbmdEYXlzSW5EdXJhdGlvbiI6ZmFsc2UsIldvcmtpbmdEYXlzIjo2OTkxOX0sIlNjYWxlU2V0dGluZ3MiOnsiRGF0ZUZvcm1hdCI6Ik1NTSIsIkludGVydmFsVHlwZSI6MiwiVXNlQXV0b21hdGljVGltZVNjYWxlIjp0cnVlLCJDdXN0b21UaW1lU2NhbGVVdGNTdGFydERhdGUiOiIyMDEzLTAxLTA1VDAwOjAwOjAwWiIsIkN1c3RvbVRpbWVTY2FsZVV0Y0VuZERhdGUiOiIyMDEzLTExLTMwVDAwOjAwOjAwWiJ9fSwiVGltZWJhbmRWZXJ0aWNhbFBvc2l0aW9uIjp7IlF1aWNrUG9zaXRpb24iOjMsIlJlbGF0aXZlUG9zaXRpb24iOjgwLjAsIkFic29sdXRlUG9zaXRpb24iOjQzMi4wLCJQcmV2aW91c0Fic29sdXRlUG9zaXRpb24iOjQzMi4w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Segoe UI Light</vt:lpstr>
      <vt:lpstr>Arial Narrow</vt:lpstr>
      <vt:lpstr>Segoe UI</vt:lpstr>
      <vt:lpstr>Cambria</vt:lpstr>
      <vt:lpstr>Corbel</vt:lpstr>
      <vt:lpstr>Franklin Gothic Book</vt:lpstr>
      <vt:lpstr>Calibri</vt:lpstr>
      <vt:lpstr>Depth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2013-09-24T04:16:07Z</dcterms:created>
  <dcterms:modified xsi:type="dcterms:W3CDTF">2013-09-26T16:17:22Z</dcterms:modified>
</cp:coreProperties>
</file>