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wanted to create a social media platform that encouraged free, candid conversation like reddit, but with the personal relationships of facebook.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AY9ggJIlQk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BrowserStack (4</a:t>
            </a:r>
            <a:r>
              <a:rPr lang="en" sz="3000"/>
              <a:t>/5</a:t>
            </a:r>
            <a:r>
              <a:rPr lang="en" sz="30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Live, web-based browser testing. Allowed us to preview our website across multiple web browsers.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550" y="445012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Travis CI with Doxygen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Doxygen (</a:t>
            </a:r>
            <a:r>
              <a:rPr lang="en"/>
              <a:t>2/5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Travis CI (3</a:t>
            </a:r>
            <a:r>
              <a:rPr lang="en"/>
              <a:t>/5</a:t>
            </a:r>
            <a:r>
              <a:rPr lang="en"/>
              <a:t>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87" y="623125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550" y="2421425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Learning curve for web development (HTML, CSS, SQL, etc.)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/>
              <a:t>Just took time to overcome and redoing stuff as we became more familiar with the language.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Overcoming Challenges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your resources.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Wide array of web development tutorials online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Experienced team members teach the others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did these challenges change the project plan?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originally had a lot of ambitious ideas and concepts, but did not necessarily know how to implement those ideas. Had to stick to what we knew as we moved forward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SCI 3308 SP'17 Demo video" id="147" name="Shape 147" title="FaceIt Demo edited">
            <a:hlinkClick r:id="rId3"/>
          </p:cNvPr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Shape 148"/>
          <p:cNvSpPr txBox="1"/>
          <p:nvPr/>
        </p:nvSpPr>
        <p:spPr>
          <a:xfrm>
            <a:off x="114900" y="344675"/>
            <a:ext cx="8484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FaceIt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 website used to share links, ideas, connect people, and facilitate growth driven conversation in an online </a:t>
            </a:r>
            <a:r>
              <a:rPr lang="en" sz="2400"/>
              <a:t>environment</a:t>
            </a:r>
            <a:r>
              <a:rPr lang="en" sz="24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i="1" lang="en" sz="2400"/>
              <a:t>“</a:t>
            </a:r>
            <a:r>
              <a:rPr i="1" lang="en" sz="2400"/>
              <a:t>Facilitate</a:t>
            </a:r>
            <a:r>
              <a:rPr i="1" lang="en" sz="2400"/>
              <a:t> conversation, share knowledge, and connect like minded people.”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28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Brandon Zink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Channing Hurley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Cam Connor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97200" y="1152475"/>
            <a:ext cx="428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Abiel Fattore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Phillip Kickbush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Methodologies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Agile - Multiple pages of the site in progress at once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Pair Programming - More experienced web developers teach the less experienced how to get started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Tracker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Trello (</a:t>
            </a:r>
            <a:r>
              <a:rPr b="1" lang="en" sz="3000"/>
              <a:t>3/5</a:t>
            </a:r>
            <a:r>
              <a:rPr b="1" lang="en" sz="30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Useful for seeing what needs to be done, but provides no type of timeline for date to completion on parts.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876" y="199575"/>
            <a:ext cx="4431424" cy="13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VCS Repo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GitHub (5/5)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What’s not to love?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2" y="1315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XAMPP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XAMPP (5</a:t>
            </a:r>
            <a:r>
              <a:rPr b="1" lang="en" sz="3000"/>
              <a:t>/5</a:t>
            </a:r>
            <a:r>
              <a:rPr b="1" lang="en" sz="30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Used to turn our machine into a local host (.php and SQL), works greats and easy to use.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800" y="190625"/>
            <a:ext cx="3260499" cy="18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phpMyAdmin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phpMyAdmin (4/5)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Used to set up our database. A bit confusing to get started with but other than that easy to use.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687" y="161387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Sublime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Sublime (5/5)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Text editor. Worked amazing.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887" y="2023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