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98EAB-0735-472E-BC11-2E94AF2AB1B2}" v="313" dt="2021-12-06T12:16:3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9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8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3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2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3" descr="A colourful light bulb with business icons">
            <a:extLst>
              <a:ext uri="{FF2B5EF4-FFF2-40B4-BE49-F238E27FC236}">
                <a16:creationId xmlns:a16="http://schemas.microsoft.com/office/drawing/2014/main" id="{8BDFA519-3C12-4576-9815-ADBD3EE25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4" r="16429" b="1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43665" y="0"/>
            <a:ext cx="465455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886145"/>
          </a:xfrm>
        </p:spPr>
        <p:txBody>
          <a:bodyPr>
            <a:normAutofit/>
          </a:bodyPr>
          <a:lstStyle/>
          <a:p>
            <a:r>
              <a:rPr lang="bg-BG" sz="4400">
                <a:solidFill>
                  <a:srgbClr val="FFFFFF"/>
                </a:solidFill>
              </a:rPr>
              <a:t>The Squad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096885" y="3847959"/>
            <a:ext cx="3659246" cy="2369960"/>
          </a:xfrm>
        </p:spPr>
        <p:txBody>
          <a:bodyPr>
            <a:normAutofit/>
          </a:bodyPr>
          <a:lstStyle/>
          <a:p>
            <a:endParaRPr lang="bg-BG" sz="150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F94007-F0C4-467F-8ED4-3E4844BF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2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695D0F-7FD1-4A5E-94E0-0F057BF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bg-BG" dirty="0"/>
              <a:t>Нашият Отбор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8">
            <a:extLst>
              <a:ext uri="{FF2B5EF4-FFF2-40B4-BE49-F238E27FC236}">
                <a16:creationId xmlns:a16="http://schemas.microsoft.com/office/drawing/2014/main" id="{2462B4D8-3F62-4164-85CA-C4743ECC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5" y="2275469"/>
            <a:ext cx="11972692" cy="1117441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               </a:t>
            </a:r>
            <a:r>
              <a:rPr lang="en-US" dirty="0" err="1"/>
              <a:t>Раян</a:t>
            </a:r>
            <a:r>
              <a:rPr lang="en-US" dirty="0"/>
              <a:t> </a:t>
            </a:r>
            <a:r>
              <a:rPr lang="en-US" dirty="0" err="1"/>
              <a:t>Христов</a:t>
            </a:r>
            <a:r>
              <a:rPr lang="en-US" dirty="0"/>
              <a:t>                      </a:t>
            </a:r>
            <a:r>
              <a:rPr lang="en-US" dirty="0" err="1"/>
              <a:t>Александър</a:t>
            </a:r>
            <a:r>
              <a:rPr lang="en-US" dirty="0"/>
              <a:t> </a:t>
            </a:r>
            <a:r>
              <a:rPr lang="en-US" dirty="0" err="1"/>
              <a:t>Фотев</a:t>
            </a:r>
            <a:r>
              <a:rPr lang="en-US" dirty="0"/>
              <a:t>         </a:t>
            </a:r>
            <a:r>
              <a:rPr lang="en-US" dirty="0" err="1"/>
              <a:t>Валери</a:t>
            </a:r>
            <a:r>
              <a:rPr lang="en-US" dirty="0"/>
              <a:t> </a:t>
            </a:r>
            <a:r>
              <a:rPr lang="en-US" dirty="0" err="1"/>
              <a:t>Димитров</a:t>
            </a:r>
            <a:r>
              <a:rPr lang="en-US" dirty="0"/>
              <a:t>             </a:t>
            </a:r>
            <a:r>
              <a:rPr lang="en-US" dirty="0" err="1"/>
              <a:t>Никола</a:t>
            </a:r>
            <a:r>
              <a:rPr lang="en-US" dirty="0"/>
              <a:t> </a:t>
            </a:r>
            <a:r>
              <a:rPr lang="en-US" dirty="0" err="1"/>
              <a:t>Стоянов</a:t>
            </a:r>
            <a:endParaRPr lang="en-US"/>
          </a:p>
          <a:p>
            <a:pPr marL="0" indent="0">
              <a:buNone/>
            </a:pPr>
            <a:r>
              <a:rPr lang="en-US" dirty="0"/>
              <a:t>               Scrum Trainer                    Q&amp;A Engineer                    Backend Developer           </a:t>
            </a:r>
            <a:r>
              <a:rPr lang="en-US" dirty="0">
                <a:ea typeface="+mn-lt"/>
                <a:cs typeface="+mn-lt"/>
              </a:rPr>
              <a:t>Backend Developer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Картина 24" descr="Картина, която съдържа стена, лице, закрито&#10;&#10;Описанието е генерирано автоматично">
            <a:extLst>
              <a:ext uri="{FF2B5EF4-FFF2-40B4-BE49-F238E27FC236}">
                <a16:creationId xmlns:a16="http://schemas.microsoft.com/office/drawing/2014/main" id="{2CEF61AA-8720-43D6-8A4E-75274AF5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514889"/>
            <a:ext cx="2441169" cy="2441169"/>
          </a:xfrm>
          <a:prstGeom prst="rect">
            <a:avLst/>
          </a:prstGeom>
        </p:spPr>
      </p:pic>
      <p:pic>
        <p:nvPicPr>
          <p:cNvPr id="23" name="Картина 23" descr="Картина, която съдържа стена, лице, закрито, позиращ&#10;&#10;Описанието е генерирано автоматично">
            <a:extLst>
              <a:ext uri="{FF2B5EF4-FFF2-40B4-BE49-F238E27FC236}">
                <a16:creationId xmlns:a16="http://schemas.microsoft.com/office/drawing/2014/main" id="{EEBC7741-4A85-40E9-9216-EFF9A0A3A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926" y="3505069"/>
            <a:ext cx="2455480" cy="2455480"/>
          </a:xfrm>
          <a:prstGeom prst="rect">
            <a:avLst/>
          </a:prstGeom>
        </p:spPr>
      </p:pic>
      <p:pic>
        <p:nvPicPr>
          <p:cNvPr id="25" name="Картина 25" descr="Картина, която съдържа стена, закрито, лице, син&#10;&#10;Описанието е генерирано автоматично">
            <a:extLst>
              <a:ext uri="{FF2B5EF4-FFF2-40B4-BE49-F238E27FC236}">
                <a16:creationId xmlns:a16="http://schemas.microsoft.com/office/drawing/2014/main" id="{5B593106-7757-4E4E-BAA9-19447771D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964" y="3507786"/>
            <a:ext cx="2455479" cy="2455479"/>
          </a:xfrm>
          <a:prstGeom prst="rect">
            <a:avLst/>
          </a:prstGeom>
        </p:spPr>
      </p:pic>
      <p:pic>
        <p:nvPicPr>
          <p:cNvPr id="4" name="Картина 22" descr="Картина, която съдържа лице, позиращ, млад&#10;&#10;Описанието е генерирано автоматично">
            <a:extLst>
              <a:ext uri="{FF2B5EF4-FFF2-40B4-BE49-F238E27FC236}">
                <a16:creationId xmlns:a16="http://schemas.microsoft.com/office/drawing/2014/main" id="{C36650B0-2BC1-4D73-99D7-2FBC2EC4E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313" y="3507734"/>
            <a:ext cx="2455479" cy="2455479"/>
          </a:xfrm>
          <a:prstGeom prst="rect">
            <a:avLst/>
          </a:prstGeom>
        </p:spPr>
      </p:pic>
      <p:sp>
        <p:nvSpPr>
          <p:cNvPr id="43" name="Rectangle 35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3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81AB7A-5482-442F-829B-CCCBC06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Платформи</a:t>
            </a:r>
          </a:p>
        </p:txBody>
      </p: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Картина 15">
            <a:extLst>
              <a:ext uri="{FF2B5EF4-FFF2-40B4-BE49-F238E27FC236}">
                <a16:creationId xmlns:a16="http://schemas.microsoft.com/office/drawing/2014/main" id="{CEBDDB5F-B25D-47AF-AC18-20DCF84D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9" y="2853119"/>
            <a:ext cx="3047402" cy="3047402"/>
          </a:xfrm>
          <a:prstGeom prst="rect">
            <a:avLst/>
          </a:prstGeom>
        </p:spPr>
      </p:pic>
      <p:pic>
        <p:nvPicPr>
          <p:cNvPr id="14" name="Картина 14">
            <a:extLst>
              <a:ext uri="{FF2B5EF4-FFF2-40B4-BE49-F238E27FC236}">
                <a16:creationId xmlns:a16="http://schemas.microsoft.com/office/drawing/2014/main" id="{EB6CD972-0192-4186-B8E3-A6053D1B0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4" y="3341575"/>
            <a:ext cx="3312785" cy="2070490"/>
          </a:xfrm>
          <a:prstGeom prst="rect">
            <a:avLst/>
          </a:prstGeom>
        </p:spPr>
      </p:pic>
      <p:pic>
        <p:nvPicPr>
          <p:cNvPr id="4" name="Картина 12">
            <a:extLst>
              <a:ext uri="{FF2B5EF4-FFF2-40B4-BE49-F238E27FC236}">
                <a16:creationId xmlns:a16="http://schemas.microsoft.com/office/drawing/2014/main" id="{1BF4E861-26AD-4DA5-80D3-B109F921D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62980" y="2853119"/>
            <a:ext cx="3047402" cy="304740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5454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RetrospectVTI</vt:lpstr>
      <vt:lpstr>The Squad</vt:lpstr>
      <vt:lpstr>Нашият Отбор</vt:lpstr>
      <vt:lpstr>Платформи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80</cp:revision>
  <dcterms:created xsi:type="dcterms:W3CDTF">2021-12-06T12:03:05Z</dcterms:created>
  <dcterms:modified xsi:type="dcterms:W3CDTF">2021-12-06T12:20:57Z</dcterms:modified>
</cp:coreProperties>
</file>