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2016/9/26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764704"/>
            <a:ext cx="7772400" cy="86409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432048"/>
          </a:xfrm>
        </p:spPr>
        <p:txBody>
          <a:bodyPr>
            <a:normAutofit fontScale="85000" lnSpcReduction="20000"/>
          </a:bodyPr>
          <a:lstStyle/>
          <a:p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27221"/>
              </p:ext>
            </p:extLst>
          </p:nvPr>
        </p:nvGraphicFramePr>
        <p:xfrm>
          <a:off x="1115616" y="2852936"/>
          <a:ext cx="6768752" cy="2928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3899"/>
                <a:gridCol w="4604853"/>
              </a:tblGrid>
              <a:tr h="43204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システム名</a:t>
                      </a:r>
                      <a:endParaRPr lang="ja-JP" sz="1050" kern="100" dirty="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sz="1000" kern="0">
                          <a:effectLst/>
                        </a:rPr>
                        <a:t>ソリューション名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サブシステム名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　</a:t>
                      </a:r>
                      <a:endParaRPr lang="ja-JP" sz="1050" kern="100" dirty="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sz="1000" kern="0">
                          <a:effectLst/>
                        </a:rPr>
                        <a:t>プロジェクト名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機能名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　</a:t>
                      </a:r>
                      <a:endParaRPr lang="ja-JP" sz="1050" kern="100" dirty="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ja-JP" sz="10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作成者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バージョン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  <a:tr h="31203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>
                          <a:effectLst/>
                        </a:rPr>
                        <a:t>　</a:t>
                      </a:r>
                      <a:endParaRPr lang="ja-JP" sz="1050" kern="10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kern="0" dirty="0">
                          <a:effectLst/>
                        </a:rPr>
                        <a:t>　</a:t>
                      </a:r>
                      <a:endParaRPr lang="ja-JP" sz="1050" kern="100" dirty="0">
                        <a:effectLst/>
                        <a:latin typeface="ＭＳ ゴシック"/>
                        <a:ea typeface="ＭＳ 明朝"/>
                        <a:cs typeface="Times New Roman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3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31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画面に合わせる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林 広宣（NSC）</dc:creator>
  <cp:lastModifiedBy>林 広宣（NSC）</cp:lastModifiedBy>
  <cp:revision>2</cp:revision>
  <dcterms:created xsi:type="dcterms:W3CDTF">2016-09-26T07:11:35Z</dcterms:created>
  <dcterms:modified xsi:type="dcterms:W3CDTF">2016-09-26T07:13:33Z</dcterms:modified>
</cp:coreProperties>
</file>