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9AC4A-593C-3C41-B0EF-D3076B97E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85F84E-B041-4340-A89B-22616DBB70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EA0DF-4354-954A-94FE-ED762A75F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9690-1F76-6C46-AF8B-5F09F14E1543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5E933-DC67-E14A-950C-DBC8B83E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270EF-8487-7E40-861B-116592D18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1289-018B-EB40-802F-63FC8100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64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F593F-8ED5-7246-8F89-6C729A2CE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DDFAD-C15F-BF43-A51F-299A2EDF6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3000E-BBE4-AF45-BBC6-BCCEC2CA2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9690-1F76-6C46-AF8B-5F09F14E1543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CBAD6-FB1C-D643-BEE6-E98A2AFE4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C5306-1BFF-B549-A6DB-4E25710B0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1289-018B-EB40-802F-63FC8100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3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B0EE51-7BAD-D348-B22D-9F23AD268D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56E7A-2949-194A-98CD-61A5EBF8C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EDD2C-044C-C741-8659-A11C5C597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9690-1F76-6C46-AF8B-5F09F14E1543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338BE-02F4-6C40-A42E-98A717D44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B25AF-E494-9A44-9758-2085B5375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1289-018B-EB40-802F-63FC8100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02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F8872-B7C3-5D43-BC0B-3B687DE6C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3C6FB-880C-6143-8481-9F3142F4B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8D4DE-3C1F-D842-992B-DEDDBF947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9690-1F76-6C46-AF8B-5F09F14E1543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F3A1A-7262-8448-BA9F-013985E68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622A0-C61D-7E4C-812C-AEBF073BD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1289-018B-EB40-802F-63FC8100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709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D470F-B693-8C43-A575-5D5773B14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AF606-EF32-D840-B6BD-E180C393C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EB6BE-FCFE-A242-8CB5-37A747CB0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9690-1F76-6C46-AF8B-5F09F14E1543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4A14B-A9EC-5441-8AD0-C3DB7767F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E52FB-CA08-4C4C-9D91-993FDD4AC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1289-018B-EB40-802F-63FC8100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261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7C117-F779-5E4D-82A3-B85222455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8BEB6-DB38-9C47-B070-B2CD0AEBED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2A9865-7045-8B46-8F2C-88D8C7762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2AA4A-0D97-9148-84C4-94168BEFC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9690-1F76-6C46-AF8B-5F09F14E1543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9F949-0FA4-2D4F-8EBA-FBD7C1BDA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3511C-F018-E549-932B-77D8AE9DD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1289-018B-EB40-802F-63FC8100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32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4577C-6CD4-D649-91BF-66E78A1F4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9C649-FB4C-7C44-9A4D-DEA4E9A56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41DDFF-7ADF-A249-B411-2268647A1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CB3310-F635-D34A-AD02-B77C61529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5B5BC-B87B-2B48-946F-A8ED8D3B3F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AF541-7415-C84F-B980-B52485F4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9690-1F76-6C46-AF8B-5F09F14E1543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D4E033-632D-E14D-A258-D3DEFD3AB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726BC0-BD5C-284E-9855-2EACD4636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1289-018B-EB40-802F-63FC8100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9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C6920-9BC8-1C47-A15C-4F62F6E23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D978C1-FBEA-874B-B530-92F33A7FB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9690-1F76-6C46-AF8B-5F09F14E1543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439023-440F-CC4C-BDED-9EAB03020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96D570-285D-C94F-8FB9-83817B7E4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1289-018B-EB40-802F-63FC8100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73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CBC5A9-0B55-5C4A-A07A-3D03BA48A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9690-1F76-6C46-AF8B-5F09F14E1543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6D9721-5D99-9A49-BEF8-B372216A9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348F10-6F76-AB4C-8049-9915AD2C7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1289-018B-EB40-802F-63FC8100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092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1275F-CF54-3246-BAD3-4D3B29B0C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EB9B0-C79E-2846-B3A2-8D4EC2EBA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EC8980-96FF-A64F-A9D6-0679A42C5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3047F-478E-084D-A2D2-D5165BBB0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9690-1F76-6C46-AF8B-5F09F14E1543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BF923-F133-9E49-A8CA-991F49EF6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4EC15-F370-7744-86AA-FEB8D9E4C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1289-018B-EB40-802F-63FC8100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83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200D4-FC94-1042-8BAA-71C3716B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B71926-A994-DD4C-B207-D2DD1E774F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5B61B4-2895-6F4F-8F0D-5712E1E4C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3FFB30-1441-FF42-B781-A6312E6CD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9690-1F76-6C46-AF8B-5F09F14E1543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01BB6-7D93-6542-B19A-F4CB328C5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430CC-D233-EE4C-A885-5C052A7AC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1289-018B-EB40-802F-63FC8100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18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1ABA4-9A9E-9947-ACB2-F1A01BB4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D93D1-0F45-4144-BA3B-6724C35EE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0BCCB-8C9C-9E43-AAA0-A2F3051DA4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9690-1F76-6C46-AF8B-5F09F14E1543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1CCE5-428F-C342-93BC-091918B0C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C3731-9365-B94B-8F97-E7454282F1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B1289-018B-EB40-802F-63FC8100C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65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6.jpe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13A5C3-DC65-2141-A242-6250BD171308}"/>
              </a:ext>
            </a:extLst>
          </p:cNvPr>
          <p:cNvSpPr/>
          <p:nvPr/>
        </p:nvSpPr>
        <p:spPr>
          <a:xfrm>
            <a:off x="5387008" y="1133061"/>
            <a:ext cx="6112566" cy="4591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12F4EAA-2A61-6E4C-BC0A-805739B91BFC}"/>
              </a:ext>
            </a:extLst>
          </p:cNvPr>
          <p:cNvSpPr/>
          <p:nvPr/>
        </p:nvSpPr>
        <p:spPr>
          <a:xfrm>
            <a:off x="6410739" y="1639955"/>
            <a:ext cx="1639956" cy="104360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Django Core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8C2CAEF-61E8-8C44-8436-1C6DE3FE6E24}"/>
              </a:ext>
            </a:extLst>
          </p:cNvPr>
          <p:cNvSpPr/>
          <p:nvPr/>
        </p:nvSpPr>
        <p:spPr>
          <a:xfrm>
            <a:off x="6410739" y="4244009"/>
            <a:ext cx="1639956" cy="104360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 Files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1C0EFE1-246F-A944-B4AA-947F80E7824B}"/>
              </a:ext>
            </a:extLst>
          </p:cNvPr>
          <p:cNvSpPr/>
          <p:nvPr/>
        </p:nvSpPr>
        <p:spPr>
          <a:xfrm>
            <a:off x="6410739" y="2941982"/>
            <a:ext cx="1639956" cy="104360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Template Engine</a:t>
            </a: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A803A92E-ED8B-844F-9F97-ECFE05E806C6}"/>
              </a:ext>
            </a:extLst>
          </p:cNvPr>
          <p:cNvSpPr/>
          <p:nvPr/>
        </p:nvSpPr>
        <p:spPr>
          <a:xfrm>
            <a:off x="9332843" y="1749287"/>
            <a:ext cx="1401417" cy="1714499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751AC2-334A-0941-BEF9-A23C91A968BB}"/>
              </a:ext>
            </a:extLst>
          </p:cNvPr>
          <p:cNvSpPr/>
          <p:nvPr/>
        </p:nvSpPr>
        <p:spPr>
          <a:xfrm>
            <a:off x="221973" y="1133061"/>
            <a:ext cx="3733801" cy="459187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10" name="Left-right Arrow 9">
            <a:extLst>
              <a:ext uri="{FF2B5EF4-FFF2-40B4-BE49-F238E27FC236}">
                <a16:creationId xmlns:a16="http://schemas.microsoft.com/office/drawing/2014/main" id="{EFD18912-2468-DE4A-AEC5-B13E895AEB69}"/>
              </a:ext>
            </a:extLst>
          </p:cNvPr>
          <p:cNvSpPr/>
          <p:nvPr/>
        </p:nvSpPr>
        <p:spPr>
          <a:xfrm>
            <a:off x="4010438" y="2941982"/>
            <a:ext cx="1321905" cy="646044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5A53CA-B110-954B-8E89-835DD60FFC5D}"/>
              </a:ext>
            </a:extLst>
          </p:cNvPr>
          <p:cNvSpPr txBox="1"/>
          <p:nvPr/>
        </p:nvSpPr>
        <p:spPr>
          <a:xfrm>
            <a:off x="6916336" y="2366161"/>
            <a:ext cx="628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Python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C08818-DB51-264D-A104-EFA33DDE6276}"/>
              </a:ext>
            </a:extLst>
          </p:cNvPr>
          <p:cNvSpPr txBox="1"/>
          <p:nvPr/>
        </p:nvSpPr>
        <p:spPr>
          <a:xfrm>
            <a:off x="6632444" y="4941046"/>
            <a:ext cx="111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CSS, JS, Images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FC5931-1F60-6548-84A8-46A0B34D8B66}"/>
              </a:ext>
            </a:extLst>
          </p:cNvPr>
          <p:cNvSpPr txBox="1"/>
          <p:nvPr/>
        </p:nvSpPr>
        <p:spPr>
          <a:xfrm>
            <a:off x="6916336" y="3699302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813273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632D306-DDBB-464E-AB2F-7B18D5198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129" y="2315817"/>
            <a:ext cx="6648907" cy="272986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69532C1-5E04-5C4F-8EF1-337D4C94F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113" y="132677"/>
            <a:ext cx="2710070" cy="1291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ws-logo - Futurum Research">
            <a:extLst>
              <a:ext uri="{FF2B5EF4-FFF2-40B4-BE49-F238E27FC236}">
                <a16:creationId xmlns:a16="http://schemas.microsoft.com/office/drawing/2014/main" id="{5530D0E8-900E-3345-9BEA-D84B7A8DD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5886" y="2315817"/>
            <a:ext cx="2060713" cy="1545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captcha is not working in contact form 7?">
            <a:extLst>
              <a:ext uri="{FF2B5EF4-FFF2-40B4-BE49-F238E27FC236}">
                <a16:creationId xmlns:a16="http://schemas.microsoft.com/office/drawing/2014/main" id="{87DE4636-3F71-7645-85F5-8B07A5934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713" y="132677"/>
            <a:ext cx="2620617" cy="1310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132D4E-49FE-FE46-A3BA-4CADA4DCBCEA}"/>
              </a:ext>
            </a:extLst>
          </p:cNvPr>
          <p:cNvSpPr txBox="1"/>
          <p:nvPr/>
        </p:nvSpPr>
        <p:spPr>
          <a:xfrm>
            <a:off x="9116626" y="1239529"/>
            <a:ext cx="1095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Payments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9B5084-A6D1-DE4F-94B5-67223CACDC8D}"/>
              </a:ext>
            </a:extLst>
          </p:cNvPr>
          <p:cNvSpPr txBox="1"/>
          <p:nvPr/>
        </p:nvSpPr>
        <p:spPr>
          <a:xfrm>
            <a:off x="9348538" y="3747503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Email, SMS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C35D2F-48C6-B74A-A52B-D2CAE1452E05}"/>
              </a:ext>
            </a:extLst>
          </p:cNvPr>
          <p:cNvSpPr txBox="1"/>
          <p:nvPr/>
        </p:nvSpPr>
        <p:spPr>
          <a:xfrm>
            <a:off x="2216229" y="1442986"/>
            <a:ext cx="1718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Robot Detection</a:t>
            </a:r>
          </a:p>
        </p:txBody>
      </p:sp>
    </p:spTree>
    <p:extLst>
      <p:ext uri="{BB962C8B-B14F-4D97-AF65-F5344CB8AC3E}">
        <p14:creationId xmlns:p14="http://schemas.microsoft.com/office/powerpoint/2010/main" val="2943719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903264B-1E2A-0B44-AB24-05068FAE1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651" y="2173911"/>
            <a:ext cx="1186070" cy="118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mponents of AWS EC2 | by AWS and More | Medium">
            <a:extLst>
              <a:ext uri="{FF2B5EF4-FFF2-40B4-BE49-F238E27FC236}">
                <a16:creationId xmlns:a16="http://schemas.microsoft.com/office/drawing/2014/main" id="{D1F332C7-3E92-FD4B-8592-E6A520F9C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232" y="754648"/>
            <a:ext cx="2251213" cy="1266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omponents of AWS EC2 | by AWS and More | Medium">
            <a:extLst>
              <a:ext uri="{FF2B5EF4-FFF2-40B4-BE49-F238E27FC236}">
                <a16:creationId xmlns:a16="http://schemas.microsoft.com/office/drawing/2014/main" id="{0B9323D9-B8BF-884E-A4A5-AADF1F6E2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232" y="2021331"/>
            <a:ext cx="2251213" cy="1266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omponents of AWS EC2 | by AWS and More | Medium">
            <a:extLst>
              <a:ext uri="{FF2B5EF4-FFF2-40B4-BE49-F238E27FC236}">
                <a16:creationId xmlns:a16="http://schemas.microsoft.com/office/drawing/2014/main" id="{2BCED303-88A9-C04B-8146-BFB7AB2FC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232" y="3288014"/>
            <a:ext cx="2251213" cy="1266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ow to Evaluate AWS RDS Pricing and Features">
            <a:extLst>
              <a:ext uri="{FF2B5EF4-FFF2-40B4-BE49-F238E27FC236}">
                <a16:creationId xmlns:a16="http://schemas.microsoft.com/office/drawing/2014/main" id="{2CA9A2D4-8B48-7945-8EEA-1C30098BF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537" y="2766946"/>
            <a:ext cx="2570479" cy="160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ow AWS Elastic Beanstalk and Amazon DynamoDB make it simple to scale your  application and database with traffic | AWS Startups Blog">
            <a:extLst>
              <a:ext uri="{FF2B5EF4-FFF2-40B4-BE49-F238E27FC236}">
                <a16:creationId xmlns:a16="http://schemas.microsoft.com/office/drawing/2014/main" id="{4EC809B6-923C-A344-8AD2-62CEC7F65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189" y="4737664"/>
            <a:ext cx="3502991" cy="175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Optimize Your AWS S3 Performance. AWS S3 provides a great performance. It…  | by Sakshi Khandelwal | AWS in Plain English">
            <a:extLst>
              <a:ext uri="{FF2B5EF4-FFF2-40B4-BE49-F238E27FC236}">
                <a16:creationId xmlns:a16="http://schemas.microsoft.com/office/drawing/2014/main" id="{AA86F00D-80EC-774F-996D-90F0C1B4D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3559" y="327990"/>
            <a:ext cx="4066148" cy="260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B681EB2-6262-874F-9B58-D3EEB5926788}"/>
              </a:ext>
            </a:extLst>
          </p:cNvPr>
          <p:cNvSpPr/>
          <p:nvPr/>
        </p:nvSpPr>
        <p:spPr>
          <a:xfrm>
            <a:off x="3508512" y="198783"/>
            <a:ext cx="8309113" cy="6211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6CFE5C-3E10-E14D-BDF3-B3A501D3D129}"/>
              </a:ext>
            </a:extLst>
          </p:cNvPr>
          <p:cNvSpPr txBox="1"/>
          <p:nvPr/>
        </p:nvSpPr>
        <p:spPr>
          <a:xfrm>
            <a:off x="3667381" y="3317288"/>
            <a:ext cx="1802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Application Load Balancer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12AC60-9707-DD4E-8AF2-F539C903E434}"/>
              </a:ext>
            </a:extLst>
          </p:cNvPr>
          <p:cNvSpPr txBox="1"/>
          <p:nvPr/>
        </p:nvSpPr>
        <p:spPr>
          <a:xfrm>
            <a:off x="6525482" y="308112"/>
            <a:ext cx="1472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Scalable App Servers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3DB29E-0792-714B-9CFC-DDAFA0695A75}"/>
              </a:ext>
            </a:extLst>
          </p:cNvPr>
          <p:cNvSpPr txBox="1"/>
          <p:nvPr/>
        </p:nvSpPr>
        <p:spPr>
          <a:xfrm>
            <a:off x="9679057" y="308761"/>
            <a:ext cx="12551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Backend Services</a:t>
            </a:r>
          </a:p>
        </p:txBody>
      </p:sp>
      <p:pic>
        <p:nvPicPr>
          <p:cNvPr id="25" name="Picture 4" descr="aws-logo - Futurum Research">
            <a:extLst>
              <a:ext uri="{FF2B5EF4-FFF2-40B4-BE49-F238E27FC236}">
                <a16:creationId xmlns:a16="http://schemas.microsoft.com/office/drawing/2014/main" id="{69862E41-4873-F245-AAE3-ABED78998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419" y="4373496"/>
            <a:ext cx="2060713" cy="1545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9177C54-F481-A349-AB63-6A4BE060BF6B}"/>
              </a:ext>
            </a:extLst>
          </p:cNvPr>
          <p:cNvSpPr txBox="1"/>
          <p:nvPr/>
        </p:nvSpPr>
        <p:spPr>
          <a:xfrm>
            <a:off x="9687227" y="5734365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Email, SMS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BF297C-1C7F-9448-B82B-3B4828C50653}"/>
              </a:ext>
            </a:extLst>
          </p:cNvPr>
          <p:cNvSpPr txBox="1"/>
          <p:nvPr/>
        </p:nvSpPr>
        <p:spPr>
          <a:xfrm>
            <a:off x="4504274" y="6051919"/>
            <a:ext cx="10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Orchestration</a:t>
            </a:r>
          </a:p>
        </p:txBody>
      </p:sp>
      <p:sp>
        <p:nvSpPr>
          <p:cNvPr id="28" name="Left-right Arrow 27">
            <a:extLst>
              <a:ext uri="{FF2B5EF4-FFF2-40B4-BE49-F238E27FC236}">
                <a16:creationId xmlns:a16="http://schemas.microsoft.com/office/drawing/2014/main" id="{4868C7D7-AA36-1243-A5C6-BC87235FB3EA}"/>
              </a:ext>
            </a:extLst>
          </p:cNvPr>
          <p:cNvSpPr/>
          <p:nvPr/>
        </p:nvSpPr>
        <p:spPr>
          <a:xfrm>
            <a:off x="2107172" y="2809743"/>
            <a:ext cx="1321905" cy="646044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70" name="Picture 22" descr="Go To Web Sign, Internet Icon or Logo Stock Vector - Illustration of  design, search: 137917300">
            <a:extLst>
              <a:ext uri="{FF2B5EF4-FFF2-40B4-BE49-F238E27FC236}">
                <a16:creationId xmlns:a16="http://schemas.microsoft.com/office/drawing/2014/main" id="{05C5393B-C922-A042-8EFC-EEF4626E0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30" y="2395274"/>
            <a:ext cx="1526807" cy="152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E0F51A7-C66D-7046-9DD4-49D9B12C5A6C}"/>
              </a:ext>
            </a:extLst>
          </p:cNvPr>
          <p:cNvSpPr txBox="1"/>
          <p:nvPr/>
        </p:nvSpPr>
        <p:spPr>
          <a:xfrm>
            <a:off x="719481" y="3736689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Internet</a:t>
            </a:r>
          </a:p>
        </p:txBody>
      </p:sp>
    </p:spTree>
    <p:extLst>
      <p:ext uri="{BB962C8B-B14F-4D97-AF65-F5344CB8AC3E}">
        <p14:creationId xmlns:p14="http://schemas.microsoft.com/office/powerpoint/2010/main" val="885737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35</Words>
  <Application>Microsoft Macintosh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Guthrie</dc:creator>
  <cp:lastModifiedBy>Mark Guthrie</cp:lastModifiedBy>
  <cp:revision>4</cp:revision>
  <dcterms:created xsi:type="dcterms:W3CDTF">2021-10-20T03:48:10Z</dcterms:created>
  <dcterms:modified xsi:type="dcterms:W3CDTF">2021-10-20T08:31:37Z</dcterms:modified>
</cp:coreProperties>
</file>