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>
        <p:scale>
          <a:sx n="62" d="100"/>
          <a:sy n="62" d="100"/>
        </p:scale>
        <p:origin x="121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DA7A-58E2-4B51-80EF-23225B7D951D}" type="datetimeFigureOut">
              <a:rPr lang="es-AR" smtClean="0"/>
              <a:t>04/07/2018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8E64-A514-4F66-AD64-E4E16CE1A4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4704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DA7A-58E2-4B51-80EF-23225B7D951D}" type="datetimeFigureOut">
              <a:rPr lang="es-AR" smtClean="0"/>
              <a:t>04/07/2018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8E64-A514-4F66-AD64-E4E16CE1A4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454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DA7A-58E2-4B51-80EF-23225B7D951D}" type="datetimeFigureOut">
              <a:rPr lang="es-AR" smtClean="0"/>
              <a:t>04/07/2018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8E64-A514-4F66-AD64-E4E16CE1A4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772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DA7A-58E2-4B51-80EF-23225B7D951D}" type="datetimeFigureOut">
              <a:rPr lang="es-AR" smtClean="0"/>
              <a:t>04/07/2018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8E64-A514-4F66-AD64-E4E16CE1A4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828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DA7A-58E2-4B51-80EF-23225B7D951D}" type="datetimeFigureOut">
              <a:rPr lang="es-AR" smtClean="0"/>
              <a:t>04/07/2018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8E64-A514-4F66-AD64-E4E16CE1A4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507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DA7A-58E2-4B51-80EF-23225B7D951D}" type="datetimeFigureOut">
              <a:rPr lang="es-AR" smtClean="0"/>
              <a:t>04/07/2018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8E64-A514-4F66-AD64-E4E16CE1A4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381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DA7A-58E2-4B51-80EF-23225B7D951D}" type="datetimeFigureOut">
              <a:rPr lang="es-AR" smtClean="0"/>
              <a:t>04/07/2018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8E64-A514-4F66-AD64-E4E16CE1A4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597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DA7A-58E2-4B51-80EF-23225B7D951D}" type="datetimeFigureOut">
              <a:rPr lang="es-AR" smtClean="0"/>
              <a:t>04/07/2018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8E64-A514-4F66-AD64-E4E16CE1A4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568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DA7A-58E2-4B51-80EF-23225B7D951D}" type="datetimeFigureOut">
              <a:rPr lang="es-AR" smtClean="0"/>
              <a:t>04/07/2018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8E64-A514-4F66-AD64-E4E16CE1A4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202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DA7A-58E2-4B51-80EF-23225B7D951D}" type="datetimeFigureOut">
              <a:rPr lang="es-AR" smtClean="0"/>
              <a:t>04/07/2018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8E64-A514-4F66-AD64-E4E16CE1A4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293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DA7A-58E2-4B51-80EF-23225B7D951D}" type="datetimeFigureOut">
              <a:rPr lang="es-AR" smtClean="0"/>
              <a:t>04/07/2018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8E64-A514-4F66-AD64-E4E16CE1A4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618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0DA7A-58E2-4B51-80EF-23225B7D951D}" type="datetimeFigureOut">
              <a:rPr lang="es-AR" smtClean="0"/>
              <a:t>04/07/2018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18E64-A514-4F66-AD64-E4E16CE1A4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62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Comité de tumores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Sanatorio </a:t>
            </a:r>
            <a:r>
              <a:rPr lang="es-AR" dirty="0" err="1" smtClean="0"/>
              <a:t>Boratti</a:t>
            </a:r>
            <a:endParaRPr lang="es-AR" dirty="0" smtClean="0"/>
          </a:p>
          <a:p>
            <a:r>
              <a:rPr lang="es-AR" dirty="0" smtClean="0"/>
              <a:t>05-07-2018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7678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77952" y="438912"/>
            <a:ext cx="113873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1- Espinoza Julio Cesar: 56 años . </a:t>
            </a:r>
            <a:r>
              <a:rPr lang="es-AR" dirty="0" err="1" smtClean="0"/>
              <a:t>Cancer</a:t>
            </a:r>
            <a:r>
              <a:rPr lang="es-AR" dirty="0" smtClean="0"/>
              <a:t> de </a:t>
            </a:r>
            <a:r>
              <a:rPr lang="es-AR" dirty="0" err="1" smtClean="0"/>
              <a:t>Prostata</a:t>
            </a:r>
            <a:r>
              <a:rPr lang="es-AR" dirty="0" smtClean="0"/>
              <a:t> </a:t>
            </a:r>
          </a:p>
          <a:p>
            <a:r>
              <a:rPr lang="es-AR" dirty="0"/>
              <a:t> </a:t>
            </a:r>
            <a:r>
              <a:rPr lang="es-AR" dirty="0" smtClean="0"/>
              <a:t>   0 2-04-2018  AP -ADENOCARCINOMA DE PROSTATA GLEASON 6(3+3)7 MUESTRAS COMPROMETIDAS BILATERLIDAD  2 COMPROMISO  IZQ , 5 COMPROMISO DERECHO   </a:t>
            </a:r>
          </a:p>
          <a:p>
            <a:r>
              <a:rPr lang="es-AR" dirty="0"/>
              <a:t> </a:t>
            </a:r>
            <a:r>
              <a:rPr lang="es-AR" dirty="0" smtClean="0"/>
              <a:t>   3</a:t>
            </a:r>
            <a:r>
              <a:rPr lang="pt-BR" dirty="0" smtClean="0"/>
              <a:t>1-01-2018 </a:t>
            </a:r>
            <a:r>
              <a:rPr lang="pt-BR" dirty="0"/>
              <a:t>PSA 5.8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   24-04-2018 PSA 5,4</a:t>
            </a:r>
          </a:p>
          <a:p>
            <a:r>
              <a:rPr lang="pt-BR" dirty="0" smtClean="0"/>
              <a:t>08-03-2018 RMN de </a:t>
            </a:r>
            <a:r>
              <a:rPr lang="pt-BR" dirty="0" err="1" smtClean="0"/>
              <a:t>Pelvis</a:t>
            </a:r>
            <a:r>
              <a:rPr lang="pt-BR" dirty="0" smtClean="0"/>
              <a:t> </a:t>
            </a:r>
            <a:r>
              <a:rPr lang="pt-BR" dirty="0" err="1" smtClean="0"/>
              <a:t>con</a:t>
            </a:r>
            <a:r>
              <a:rPr lang="pt-BR" dirty="0" smtClean="0"/>
              <a:t> </a:t>
            </a:r>
            <a:r>
              <a:rPr lang="pt-BR" dirty="0" err="1" smtClean="0"/>
              <a:t>Difusion</a:t>
            </a:r>
            <a:r>
              <a:rPr lang="pt-BR" dirty="0" smtClean="0"/>
              <a:t>. </a:t>
            </a:r>
            <a:r>
              <a:rPr lang="es-AR" dirty="0"/>
              <a:t>La próstata se encuentra aumentada de tamaño con señal heterogénea. A nivel del ápice del lado derecho en la periferia se observa una lesión focal </a:t>
            </a:r>
            <a:r>
              <a:rPr lang="es-AR" dirty="0" err="1"/>
              <a:t>hiperintensa</a:t>
            </a:r>
            <a:r>
              <a:rPr lang="es-AR" dirty="0"/>
              <a:t> en secuencia T2 de 14mm, con signos de restricción molecular acuosa en secuencia DIFUSION y refuerzo luego de la administración de contraste EV en tiempo tempranos.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/>
              <a:t>La glándula central se encuentra </a:t>
            </a:r>
            <a:r>
              <a:rPr lang="es-AR" dirty="0" err="1"/>
              <a:t>hiperplásica</a:t>
            </a:r>
            <a:r>
              <a:rPr lang="es-AR" dirty="0"/>
              <a:t>, </a:t>
            </a:r>
            <a:r>
              <a:rPr lang="es-AR" dirty="0" err="1"/>
              <a:t>adenomatosa</a:t>
            </a:r>
            <a:r>
              <a:rPr lang="es-AR" dirty="0"/>
              <a:t>.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/>
              <a:t>Los plexos </a:t>
            </a:r>
            <a:r>
              <a:rPr lang="es-AR" dirty="0" err="1"/>
              <a:t>neurovasculares</a:t>
            </a:r>
            <a:r>
              <a:rPr lang="es-AR" dirty="0"/>
              <a:t> no presentan alteraciones.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/>
              <a:t>Dicha lesión se encuentra en contacto con la pared anterior de la ampolla rectal.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/>
              <a:t>Vejiga en repleción sin lesiones parietales.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/>
              <a:t>Vesículas seminales de características conservadas.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/>
              <a:t>No se observan adenomegalias regionales</a:t>
            </a:r>
            <a:r>
              <a:rPr lang="es-AR" dirty="0" smtClean="0"/>
              <a:t>.</a:t>
            </a:r>
            <a:br>
              <a:rPr lang="es-AR" dirty="0" smtClean="0"/>
            </a:br>
            <a:r>
              <a:rPr lang="es-AR" dirty="0"/>
              <a:t>PI RADS 4</a:t>
            </a:r>
            <a:r>
              <a:rPr lang="es-AR" dirty="0" smtClean="0"/>
              <a:t>.</a:t>
            </a:r>
          </a:p>
          <a:p>
            <a:r>
              <a:rPr lang="es-AR" dirty="0" smtClean="0"/>
              <a:t> 26-04-2018. TC DE TX ABD Y PELVIS CON VENTANA OSEA describe lesiones </a:t>
            </a:r>
            <a:r>
              <a:rPr lang="es-AR" dirty="0" err="1" smtClean="0"/>
              <a:t>oseas</a:t>
            </a:r>
            <a:r>
              <a:rPr lang="es-AR" dirty="0" smtClean="0"/>
              <a:t> de tipo </a:t>
            </a:r>
            <a:r>
              <a:rPr lang="es-AR" dirty="0" err="1" smtClean="0"/>
              <a:t>blasticas</a:t>
            </a:r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2786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-280988"/>
            <a:ext cx="3609975" cy="46767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0" y="-885825"/>
            <a:ext cx="2819400" cy="47815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737" y="1085850"/>
            <a:ext cx="3576638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9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387" y="3424237"/>
            <a:ext cx="5229225" cy="952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smtClean="0"/>
              <a:t/>
            </a:r>
            <a:br>
              <a:rPr lang="es-AR" dirty="0" smtClean="0"/>
            </a:b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719137"/>
            <a:ext cx="9586912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82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42</Words>
  <Application>Microsoft Office PowerPoint</Application>
  <PresentationFormat>Panorámica</PresentationFormat>
  <Paragraphs>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Comité de tumores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Comité de tumores</dc:title>
  <dc:creator>Stephanie Ailén Krause</dc:creator>
  <cp:lastModifiedBy>Stephanie Ailén Krause</cp:lastModifiedBy>
  <cp:revision>6</cp:revision>
  <dcterms:created xsi:type="dcterms:W3CDTF">2018-07-05T00:15:39Z</dcterms:created>
  <dcterms:modified xsi:type="dcterms:W3CDTF">2018-07-05T01:03:09Z</dcterms:modified>
</cp:coreProperties>
</file>