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What To </a:t>
            </a:r>
            <a:r>
              <a:rPr lang="en-US" u="sng" dirty="0" smtClean="0"/>
              <a:t>Wear Weather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Andrew Gordon, Tommy Hoffman, 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Zurawski</a:t>
            </a:r>
            <a:r>
              <a:rPr lang="en-US" dirty="0" smtClean="0"/>
              <a:t>, and Connor McGuinness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3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92101"/>
            <a:ext cx="10018713" cy="4699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Use Case 02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84311" y="1041401"/>
            <a:ext cx="10018713" cy="469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69" y="1276351"/>
            <a:ext cx="11203996" cy="50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6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03201"/>
            <a:ext cx="10018713" cy="660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Video 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or direct file of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2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01601"/>
            <a:ext cx="1002188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the app talks to the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30" y="952499"/>
            <a:ext cx="7458076" cy="5763059"/>
          </a:xfrm>
        </p:spPr>
      </p:pic>
    </p:spTree>
    <p:extLst>
      <p:ext uri="{BB962C8B-B14F-4D97-AF65-F5344CB8AC3E}">
        <p14:creationId xmlns:p14="http://schemas.microsoft.com/office/powerpoint/2010/main" val="139633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01601"/>
            <a:ext cx="1002188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weather and forecast are fetched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30" y="952499"/>
            <a:ext cx="7458076" cy="5763059"/>
          </a:xfrm>
        </p:spPr>
      </p:pic>
    </p:spTree>
    <p:extLst>
      <p:ext uri="{BB962C8B-B14F-4D97-AF65-F5344CB8AC3E}">
        <p14:creationId xmlns:p14="http://schemas.microsoft.com/office/powerpoint/2010/main" val="14905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212836"/>
            <a:ext cx="10018713" cy="622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835574"/>
            <a:ext cx="10033080" cy="57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14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</TotalTime>
  <Words>47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What To Wear Weather</vt:lpstr>
      <vt:lpstr>Use Case 02</vt:lpstr>
      <vt:lpstr>Video Demo</vt:lpstr>
      <vt:lpstr>How the app talks to the Database</vt:lpstr>
      <vt:lpstr>How weather and forecast are fetched</vt:lpstr>
      <vt:lpstr>Class Diagram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Wear</dc:title>
  <dc:creator>Connor Flynn Mcguinness</dc:creator>
  <cp:lastModifiedBy>Connor Flynn Mcguinness</cp:lastModifiedBy>
  <cp:revision>3</cp:revision>
  <dcterms:created xsi:type="dcterms:W3CDTF">2015-12-04T23:41:29Z</dcterms:created>
  <dcterms:modified xsi:type="dcterms:W3CDTF">2015-12-06T21:15:13Z</dcterms:modified>
</cp:coreProperties>
</file>