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What To Wear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Andrew Gordon, Tommy Hoffman, 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Zurawski</a:t>
            </a:r>
            <a:r>
              <a:rPr lang="en-US" dirty="0" smtClean="0"/>
              <a:t>, and Connor McGuinness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92101"/>
            <a:ext cx="10018713" cy="4699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Use Case 02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4311" y="1041401"/>
            <a:ext cx="10018713" cy="469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69" y="1276351"/>
            <a:ext cx="1120399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03201"/>
            <a:ext cx="10018713" cy="660400"/>
          </a:xfrm>
        </p:spPr>
        <p:txBody>
          <a:bodyPr>
            <a:normAutofit fontScale="90000"/>
          </a:bodyPr>
          <a:lstStyle/>
          <a:p>
            <a:r>
              <a:rPr lang="en-US" smtClean="0"/>
              <a:t>Video 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or direct file of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the app talks to the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39633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01601"/>
            <a:ext cx="1002188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weather and forecast are fetched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630" y="952499"/>
            <a:ext cx="7458076" cy="5763059"/>
          </a:xfrm>
        </p:spPr>
      </p:pic>
    </p:spTree>
    <p:extLst>
      <p:ext uri="{BB962C8B-B14F-4D97-AF65-F5344CB8AC3E}">
        <p14:creationId xmlns:p14="http://schemas.microsoft.com/office/powerpoint/2010/main" val="1490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212836"/>
            <a:ext cx="10018713" cy="622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835574"/>
            <a:ext cx="10033080" cy="57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4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</TotalTime>
  <Words>46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Parallax</vt:lpstr>
      <vt:lpstr>What To Wear</vt:lpstr>
      <vt:lpstr>Use Case 02</vt:lpstr>
      <vt:lpstr>Video Demo</vt:lpstr>
      <vt:lpstr>How the app talks to the Database</vt:lpstr>
      <vt:lpstr>How weather and forecast are fetched</vt:lpstr>
      <vt:lpstr>Class Diagram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Wear</dc:title>
  <dc:creator>Connor Flynn Mcguinness</dc:creator>
  <cp:lastModifiedBy>Connor Flynn Mcguinness</cp:lastModifiedBy>
  <cp:revision>2</cp:revision>
  <dcterms:created xsi:type="dcterms:W3CDTF">2015-12-04T23:41:29Z</dcterms:created>
  <dcterms:modified xsi:type="dcterms:W3CDTF">2015-12-04T23:54:23Z</dcterms:modified>
</cp:coreProperties>
</file>