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8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4807A57-9084-4FDC-B22C-58DEAD417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D43D8-3349-4709-A4B9-0C6FE272B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F4FD4-F750-4C3E-87C7-788AB48A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70EC0-C1F0-49E4-8522-DB78E951B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E951A-3DE7-4482-B0C0-82F6EE8F8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6C1E-01FB-4072-A358-BAB226134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F3FBE-7D0D-405B-BD0F-FB7994530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E373-F8E1-4A33-A175-8E39CDE14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927A-5CBC-44FF-88B8-6D165916E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6AF10-8FBB-40E5-8110-EB34B816D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AFCD-4F2C-4211-8E62-37CB55D0D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D387-F38F-41CE-AB6C-06138BC28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2B60716-3B82-4882-8F7A-90F85B710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10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ge0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72"/>
            <a:ext cx="10080625" cy="755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00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72"/>
            <a:ext cx="10080625" cy="755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00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72"/>
            <a:ext cx="10080625" cy="755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00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72"/>
            <a:ext cx="10080625" cy="7553730"/>
          </a:xfrm>
          <a:prstGeom prst="rect">
            <a:avLst/>
          </a:prstGeom>
        </p:spPr>
      </p:pic>
      <p:pic>
        <p:nvPicPr>
          <p:cNvPr id="5" name="Picture 4" descr="page00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72"/>
            <a:ext cx="10080625" cy="755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abgoswam</dc:creator>
  <cp:lastModifiedBy>abgoswam</cp:lastModifiedBy>
  <cp:revision>108</cp:revision>
  <cp:lastPrinted>1601-01-01T00:00:00Z</cp:lastPrinted>
  <dcterms:created xsi:type="dcterms:W3CDTF">2010-04-08T14:26:47Z</dcterms:created>
  <dcterms:modified xsi:type="dcterms:W3CDTF">2011-11-25T22:04:58Z</dcterms:modified>
</cp:coreProperties>
</file>