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50EB-26E8-40E7-86BD-56024CAFA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DEE78-B94A-4E61-ACE3-1515AC042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DDC0-DBB5-4F02-BAB0-D4862DDD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2FBD-4334-46A6-8A78-9B55D7A9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B051-10BA-4E30-BE59-21F83AD1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0172-7AC7-40A0-8D2F-01C0AF04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C384A-AFFA-44CF-9739-AE65E37A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7F09-E956-4C9C-989A-C7B4DC96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1CFF0-A95A-4F7A-A65E-138D413C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88B3-A91D-4AB0-A9FC-653B49D7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C5351-9FC1-4749-9B98-6131E2BDF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2F058-CCA7-471B-9EE8-F06CD9B1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0C32-5480-4B29-AF25-81A1AEE2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D4FD-566D-42F6-BFFC-BCD133C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B7A5-49DF-4E12-8035-C63EB7D0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7885-D7FB-4B08-9526-3ECEF9CA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C029-F603-4EA5-B966-B7F37F3B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71DC-195A-44F0-876C-F786316F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A91F-E9F2-4A19-89D7-A6715DDD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C180-57E7-4D2F-90CE-AF045F32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7ECC-2139-43F8-BD96-0D1EB836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36C49-1502-4934-85CD-0D63F2D9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FCF0-EBC7-43CF-B35C-79F5251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412A-5EF3-488A-9ADC-60EAE69D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89CC-F930-4C8E-95CE-E63BF974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CBE7-6FDF-4BD8-AE62-83E2DB4D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CAD5-E6B0-4EE7-AA12-58A7FAD59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97FB-6A99-43D4-B72D-647E7894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2CA2-7442-4342-A2BE-993944DE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6EF83-3EF2-4159-90F3-9E15D9B7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F122-C3F0-4DD1-BD27-91D81CF8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1E4B-69DB-41F6-B0CB-54E2316D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5A69E-198F-406F-ABFB-130F24CC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84579-43FF-49FC-86F5-7615EEEED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30B21-C23F-411C-8FE6-F5BCC4EE5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FF437-EACB-46E4-A0ED-8210247E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163F3-F42D-42A2-9611-456871FF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47C4D-DCBC-4021-987D-7D92747B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96FD1-66EB-42B2-8B1C-4618E6A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8957-5EAD-4DA0-A97F-61B2D806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C7EB5-D5E5-4EB4-BDF0-9FE269D2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456EA-09F6-47C5-A64E-937A0341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AF700-A1DA-4B97-AC6C-D452E9DC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2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E4D6B-4B3A-4347-B292-22ACC872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7BFB6-B957-4E18-8C24-74BC96E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A129-304A-427B-8672-AEA1D2A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EAE0-6919-422B-818F-72B9975E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22BC-F0E8-4601-92A9-4FF0A30B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6F9B9-4478-4BE1-BC2F-810B14DF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9E439-8689-4764-BBB9-96F8A4F2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0BD93-D87A-4BCE-A55D-C011C28E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ACB23-38BE-4BE3-92C9-845CB243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C3AB-8481-4B22-B78D-1FDB2867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1A1EA-0BD6-472B-9E72-797E6768A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DDB1-94E5-4BBD-AFB4-8CCBAA42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5C28-C445-44BB-80A4-115014A5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C5DC-E36E-46F2-9B7E-D70FCDDE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BA4D-421D-44E0-9AE1-0909A701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69D0D-C338-406C-A274-FA10AE6E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6794-1AD9-43AC-B72B-1A369665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1AF2-BABA-4929-A481-1F044F4D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7664-BCC2-40E6-A3F2-B242DD18923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AD9E-F606-4AC2-B953-E20E2742F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FB72-D0A2-4496-A260-6312229B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4D96-D958-4CDB-AE0F-EC2DC63C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1EDD48-C04A-41AB-9473-4CAEA11B0353}"/>
              </a:ext>
            </a:extLst>
          </p:cNvPr>
          <p:cNvSpPr/>
          <p:nvPr/>
        </p:nvSpPr>
        <p:spPr>
          <a:xfrm>
            <a:off x="518200" y="1862320"/>
            <a:ext cx="477078" cy="4803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DC37C-E8A5-4CF9-94EE-F566A6203751}"/>
              </a:ext>
            </a:extLst>
          </p:cNvPr>
          <p:cNvSpPr/>
          <p:nvPr/>
        </p:nvSpPr>
        <p:spPr>
          <a:xfrm>
            <a:off x="3437505" y="1832360"/>
            <a:ext cx="412474" cy="483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4EA4B-FC6A-40CB-BE35-BDBE046473E7}"/>
              </a:ext>
            </a:extLst>
          </p:cNvPr>
          <p:cNvSpPr/>
          <p:nvPr/>
        </p:nvSpPr>
        <p:spPr>
          <a:xfrm>
            <a:off x="5852817" y="1804995"/>
            <a:ext cx="339583" cy="48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37D4F-FDA1-4138-BA89-1F3069B152FA}"/>
              </a:ext>
            </a:extLst>
          </p:cNvPr>
          <p:cNvSpPr/>
          <p:nvPr/>
        </p:nvSpPr>
        <p:spPr>
          <a:xfrm>
            <a:off x="10498947" y="1862320"/>
            <a:ext cx="326335" cy="4803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F8B2F-C26E-4BD8-ABD6-AAC584D0C154}"/>
              </a:ext>
            </a:extLst>
          </p:cNvPr>
          <p:cNvSpPr/>
          <p:nvPr/>
        </p:nvSpPr>
        <p:spPr>
          <a:xfrm>
            <a:off x="8300331" y="1849068"/>
            <a:ext cx="339585" cy="4816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22DD1F-EC4A-4FED-AA61-7BEC4820FE24}"/>
              </a:ext>
            </a:extLst>
          </p:cNvPr>
          <p:cNvCxnSpPr>
            <a:cxnSpLocks/>
          </p:cNvCxnSpPr>
          <p:nvPr/>
        </p:nvCxnSpPr>
        <p:spPr>
          <a:xfrm>
            <a:off x="995278" y="2160495"/>
            <a:ext cx="2199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7BD9BF-DC96-4DC9-A3D6-839765F3A0D2}"/>
              </a:ext>
            </a:extLst>
          </p:cNvPr>
          <p:cNvCxnSpPr>
            <a:cxnSpLocks/>
          </p:cNvCxnSpPr>
          <p:nvPr/>
        </p:nvCxnSpPr>
        <p:spPr>
          <a:xfrm>
            <a:off x="3849979" y="2316066"/>
            <a:ext cx="2002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C1CD8A-E8E9-42CE-A5E8-ED5E3D1CE674}"/>
              </a:ext>
            </a:extLst>
          </p:cNvPr>
          <p:cNvCxnSpPr>
            <a:cxnSpLocks/>
          </p:cNvCxnSpPr>
          <p:nvPr/>
        </p:nvCxnSpPr>
        <p:spPr>
          <a:xfrm>
            <a:off x="6192400" y="2600127"/>
            <a:ext cx="1892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D5AA94-638C-45A4-886D-7AC63F707625}"/>
              </a:ext>
            </a:extLst>
          </p:cNvPr>
          <p:cNvCxnSpPr>
            <a:cxnSpLocks/>
          </p:cNvCxnSpPr>
          <p:nvPr/>
        </p:nvCxnSpPr>
        <p:spPr>
          <a:xfrm>
            <a:off x="8639916" y="2902617"/>
            <a:ext cx="1287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5ECD3E-71A3-4360-B803-A80F5DCB296C}"/>
              </a:ext>
            </a:extLst>
          </p:cNvPr>
          <p:cNvCxnSpPr>
            <a:cxnSpLocks/>
          </p:cNvCxnSpPr>
          <p:nvPr/>
        </p:nvCxnSpPr>
        <p:spPr>
          <a:xfrm flipH="1">
            <a:off x="9211626" y="5356576"/>
            <a:ext cx="1268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54991-CFD0-4057-B586-4B54B0279D89}"/>
              </a:ext>
            </a:extLst>
          </p:cNvPr>
          <p:cNvCxnSpPr>
            <a:cxnSpLocks/>
          </p:cNvCxnSpPr>
          <p:nvPr/>
        </p:nvCxnSpPr>
        <p:spPr>
          <a:xfrm flipH="1">
            <a:off x="6309400" y="5727638"/>
            <a:ext cx="1942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3075B9-7AED-4C0E-9363-07CB6C3E2EA2}"/>
              </a:ext>
            </a:extLst>
          </p:cNvPr>
          <p:cNvCxnSpPr>
            <a:cxnSpLocks/>
          </p:cNvCxnSpPr>
          <p:nvPr/>
        </p:nvCxnSpPr>
        <p:spPr>
          <a:xfrm flipH="1">
            <a:off x="3975874" y="6112811"/>
            <a:ext cx="1876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64703B-D875-4E63-BDA8-5F8B6DA65EEA}"/>
              </a:ext>
            </a:extLst>
          </p:cNvPr>
          <p:cNvCxnSpPr>
            <a:cxnSpLocks/>
          </p:cNvCxnSpPr>
          <p:nvPr/>
        </p:nvCxnSpPr>
        <p:spPr>
          <a:xfrm flipH="1">
            <a:off x="1230508" y="6447572"/>
            <a:ext cx="220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04CBAB-714B-49A9-A6CD-827A2C195674}"/>
              </a:ext>
            </a:extLst>
          </p:cNvPr>
          <p:cNvSpPr txBox="1"/>
          <p:nvPr/>
        </p:nvSpPr>
        <p:spPr>
          <a:xfrm>
            <a:off x="147139" y="1246959"/>
            <a:ext cx="1219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LoginView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FCDF17-8675-43D2-842B-65CA562843F4}"/>
              </a:ext>
            </a:extLst>
          </p:cNvPr>
          <p:cNvSpPr txBox="1"/>
          <p:nvPr/>
        </p:nvSpPr>
        <p:spPr>
          <a:xfrm>
            <a:off x="2833290" y="1303139"/>
            <a:ext cx="1620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LoginPresenter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26F24-1E6E-4F89-8E07-3F29C4AE764D}"/>
              </a:ext>
            </a:extLst>
          </p:cNvPr>
          <p:cNvSpPr txBox="1"/>
          <p:nvPr/>
        </p:nvSpPr>
        <p:spPr>
          <a:xfrm>
            <a:off x="1230508" y="1862320"/>
            <a:ext cx="14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loginClicked</a:t>
            </a:r>
            <a:r>
              <a:rPr lang="en-US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5E54F-BB1F-47D6-8E03-9C420EC3215E}"/>
              </a:ext>
            </a:extLst>
          </p:cNvPr>
          <p:cNvSpPr txBox="1"/>
          <p:nvPr/>
        </p:nvSpPr>
        <p:spPr>
          <a:xfrm>
            <a:off x="4242341" y="1984331"/>
            <a:ext cx="7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CC4D5-7BAF-4616-8217-17076A817202}"/>
              </a:ext>
            </a:extLst>
          </p:cNvPr>
          <p:cNvSpPr txBox="1"/>
          <p:nvPr/>
        </p:nvSpPr>
        <p:spPr>
          <a:xfrm>
            <a:off x="5260610" y="1369117"/>
            <a:ext cx="1620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LoginModel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7ACCD9-1104-43C8-B148-8C5192685363}"/>
              </a:ext>
            </a:extLst>
          </p:cNvPr>
          <p:cNvSpPr txBox="1"/>
          <p:nvPr/>
        </p:nvSpPr>
        <p:spPr>
          <a:xfrm>
            <a:off x="7441426" y="1369117"/>
            <a:ext cx="1620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ServerProxy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7D0BF0-BC4F-44B9-8324-C5C931B2410C}"/>
              </a:ext>
            </a:extLst>
          </p:cNvPr>
          <p:cNvSpPr txBox="1"/>
          <p:nvPr/>
        </p:nvSpPr>
        <p:spPr>
          <a:xfrm>
            <a:off x="9529672" y="1369117"/>
            <a:ext cx="22267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ClientCommunicator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68808E-8F03-4FB0-9F85-1CDA30689449}"/>
              </a:ext>
            </a:extLst>
          </p:cNvPr>
          <p:cNvCxnSpPr/>
          <p:nvPr/>
        </p:nvCxnSpPr>
        <p:spPr>
          <a:xfrm>
            <a:off x="10925499" y="3956164"/>
            <a:ext cx="11728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C33B05-F018-4447-ACA4-9F8E9368755E}"/>
              </a:ext>
            </a:extLst>
          </p:cNvPr>
          <p:cNvSpPr txBox="1"/>
          <p:nvPr/>
        </p:nvSpPr>
        <p:spPr>
          <a:xfrm>
            <a:off x="6309400" y="2231652"/>
            <a:ext cx="130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ServerProxy.login</a:t>
            </a:r>
            <a:r>
              <a:rPr lang="en-US" dirty="0"/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13ECA4-C4BE-4721-B296-D56F0AA25119}"/>
              </a:ext>
            </a:extLst>
          </p:cNvPr>
          <p:cNvSpPr txBox="1"/>
          <p:nvPr/>
        </p:nvSpPr>
        <p:spPr>
          <a:xfrm>
            <a:off x="8688369" y="2276961"/>
            <a:ext cx="181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sendToCommunicator</a:t>
            </a:r>
            <a:r>
              <a:rPr lang="en-US" dirty="0"/>
              <a:t>(Command)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F1CD5A-17AD-4789-9F5C-D1193D12CDB5}"/>
              </a:ext>
            </a:extLst>
          </p:cNvPr>
          <p:cNvSpPr txBox="1"/>
          <p:nvPr/>
        </p:nvSpPr>
        <p:spPr>
          <a:xfrm>
            <a:off x="10246180" y="3556604"/>
            <a:ext cx="22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send(Command)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0BE91-BFAE-44E0-85F2-8099132088FA}"/>
              </a:ext>
            </a:extLst>
          </p:cNvPr>
          <p:cNvSpPr txBox="1"/>
          <p:nvPr/>
        </p:nvSpPr>
        <p:spPr>
          <a:xfrm>
            <a:off x="8671018" y="4993878"/>
            <a:ext cx="247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69CCEE-D50A-45D6-8954-145F7DE20E0B}"/>
              </a:ext>
            </a:extLst>
          </p:cNvPr>
          <p:cNvSpPr txBox="1"/>
          <p:nvPr/>
        </p:nvSpPr>
        <p:spPr>
          <a:xfrm>
            <a:off x="1958302" y="6078240"/>
            <a:ext cx="15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display(result)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F5747-19E3-43D8-956C-1082DF98DE7E}"/>
              </a:ext>
            </a:extLst>
          </p:cNvPr>
          <p:cNvSpPr txBox="1"/>
          <p:nvPr/>
        </p:nvSpPr>
        <p:spPr>
          <a:xfrm>
            <a:off x="3614840" y="5727638"/>
            <a:ext cx="24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updatePresenter</a:t>
            </a:r>
            <a:r>
              <a:rPr lang="en-US" dirty="0"/>
              <a:t>(result)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A9C653-3086-4E28-8A64-F96C98133CFB}"/>
              </a:ext>
            </a:extLst>
          </p:cNvPr>
          <p:cNvSpPr txBox="1"/>
          <p:nvPr/>
        </p:nvSpPr>
        <p:spPr>
          <a:xfrm>
            <a:off x="6216427" y="5326872"/>
            <a:ext cx="21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updateModel</a:t>
            </a:r>
            <a:r>
              <a:rPr lang="en-US" dirty="0"/>
              <a:t>(result)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F8A75-95C1-4D3C-AF38-B1E38581757E}"/>
              </a:ext>
            </a:extLst>
          </p:cNvPr>
          <p:cNvSpPr txBox="1"/>
          <p:nvPr/>
        </p:nvSpPr>
        <p:spPr>
          <a:xfrm>
            <a:off x="4147930" y="397565"/>
            <a:ext cx="41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71236-723A-4A26-BA45-866A203D536A}"/>
              </a:ext>
            </a:extLst>
          </p:cNvPr>
          <p:cNvSpPr txBox="1"/>
          <p:nvPr/>
        </p:nvSpPr>
        <p:spPr>
          <a:xfrm>
            <a:off x="8061450" y="4865207"/>
            <a:ext cx="9409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result success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929E6DD-70BB-4A0A-B497-3480507054B9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7243624" y="3576929"/>
            <a:ext cx="354055" cy="22225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1BA7EC-405A-48D3-8B65-2D8D3A9810AA}"/>
              </a:ext>
            </a:extLst>
          </p:cNvPr>
          <p:cNvSpPr txBox="1"/>
          <p:nvPr/>
        </p:nvSpPr>
        <p:spPr>
          <a:xfrm>
            <a:off x="7796817" y="4503514"/>
            <a:ext cx="6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00E56-5CBF-405E-8A29-77BA290689E5}"/>
              </a:ext>
            </a:extLst>
          </p:cNvPr>
          <p:cNvSpPr txBox="1"/>
          <p:nvPr/>
        </p:nvSpPr>
        <p:spPr>
          <a:xfrm>
            <a:off x="6146019" y="4134182"/>
            <a:ext cx="22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sendError</a:t>
            </a:r>
            <a:r>
              <a:rPr lang="en-US" dirty="0"/>
              <a:t>(message)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360E6B-5772-4D4C-9CD9-763747AE1E22}"/>
              </a:ext>
            </a:extLst>
          </p:cNvPr>
          <p:cNvSpPr txBox="1"/>
          <p:nvPr/>
        </p:nvSpPr>
        <p:spPr>
          <a:xfrm>
            <a:off x="3780766" y="4290144"/>
            <a:ext cx="22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sendError</a:t>
            </a:r>
            <a:r>
              <a:rPr lang="en-US" dirty="0"/>
              <a:t>(message)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AF4C6E-42BE-4FE1-BAA2-68ADA336E430}"/>
              </a:ext>
            </a:extLst>
          </p:cNvPr>
          <p:cNvCxnSpPr>
            <a:cxnSpLocks/>
          </p:cNvCxnSpPr>
          <p:nvPr/>
        </p:nvCxnSpPr>
        <p:spPr>
          <a:xfrm flipH="1">
            <a:off x="4147930" y="4675317"/>
            <a:ext cx="17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9E5995-6705-4862-AB0E-9D9F5FE307C7}"/>
              </a:ext>
            </a:extLst>
          </p:cNvPr>
          <p:cNvCxnSpPr>
            <a:cxnSpLocks/>
          </p:cNvCxnSpPr>
          <p:nvPr/>
        </p:nvCxnSpPr>
        <p:spPr>
          <a:xfrm flipH="1">
            <a:off x="1230508" y="4789620"/>
            <a:ext cx="220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626BF9-8437-4A49-B8A9-D6C7227967AD}"/>
              </a:ext>
            </a:extLst>
          </p:cNvPr>
          <p:cNvSpPr txBox="1"/>
          <p:nvPr/>
        </p:nvSpPr>
        <p:spPr>
          <a:xfrm>
            <a:off x="1248608" y="4386683"/>
            <a:ext cx="227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displayError</a:t>
            </a:r>
            <a:r>
              <a:rPr lang="en-US" dirty="0"/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1925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CF13D-0010-4690-B159-58C6084DE07D}"/>
              </a:ext>
            </a:extLst>
          </p:cNvPr>
          <p:cNvSpPr/>
          <p:nvPr/>
        </p:nvSpPr>
        <p:spPr>
          <a:xfrm>
            <a:off x="3201870" y="2425927"/>
            <a:ext cx="326335" cy="426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04A9A-1C73-4C90-860A-8755039BFEB8}"/>
              </a:ext>
            </a:extLst>
          </p:cNvPr>
          <p:cNvSpPr txBox="1"/>
          <p:nvPr/>
        </p:nvSpPr>
        <p:spPr>
          <a:xfrm>
            <a:off x="2182277" y="1303334"/>
            <a:ext cx="22267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ServerCommunicator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9F875C-CB87-4F4D-AEAB-A50CE668F9C7}"/>
              </a:ext>
            </a:extLst>
          </p:cNvPr>
          <p:cNvCxnSpPr/>
          <p:nvPr/>
        </p:nvCxnSpPr>
        <p:spPr>
          <a:xfrm>
            <a:off x="1790513" y="4893701"/>
            <a:ext cx="11728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EC8E5D-194C-4E08-8307-6E571F0E3C81}"/>
              </a:ext>
            </a:extLst>
          </p:cNvPr>
          <p:cNvSpPr txBox="1"/>
          <p:nvPr/>
        </p:nvSpPr>
        <p:spPr>
          <a:xfrm>
            <a:off x="4754020" y="1303334"/>
            <a:ext cx="22267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ServerFacade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02CF31-9CC8-413B-B7E2-AED334021AFA}"/>
              </a:ext>
            </a:extLst>
          </p:cNvPr>
          <p:cNvCxnSpPr>
            <a:cxnSpLocks/>
          </p:cNvCxnSpPr>
          <p:nvPr/>
        </p:nvCxnSpPr>
        <p:spPr>
          <a:xfrm>
            <a:off x="3528205" y="3203324"/>
            <a:ext cx="141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1AB1C-0911-4C21-8EBB-1FF6A0C383D9}"/>
              </a:ext>
            </a:extLst>
          </p:cNvPr>
          <p:cNvSpPr/>
          <p:nvPr/>
        </p:nvSpPr>
        <p:spPr>
          <a:xfrm>
            <a:off x="8278091" y="2455355"/>
            <a:ext cx="326335" cy="426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839DC-3255-4909-B9DE-DA4A3A3C6E42}"/>
              </a:ext>
            </a:extLst>
          </p:cNvPr>
          <p:cNvCxnSpPr>
            <a:cxnSpLocks/>
          </p:cNvCxnSpPr>
          <p:nvPr/>
        </p:nvCxnSpPr>
        <p:spPr>
          <a:xfrm>
            <a:off x="6199904" y="3842438"/>
            <a:ext cx="141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D7105B-DB59-4153-8538-8D7B2F2F24DB}"/>
              </a:ext>
            </a:extLst>
          </p:cNvPr>
          <p:cNvSpPr txBox="1"/>
          <p:nvPr/>
        </p:nvSpPr>
        <p:spPr>
          <a:xfrm>
            <a:off x="7388946" y="1296025"/>
            <a:ext cx="22267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ServerTarget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0952B-C7A8-4173-8C11-825D804F07A4}"/>
              </a:ext>
            </a:extLst>
          </p:cNvPr>
          <p:cNvSpPr txBox="1"/>
          <p:nvPr/>
        </p:nvSpPr>
        <p:spPr>
          <a:xfrm>
            <a:off x="3454584" y="2833992"/>
            <a:ext cx="21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Command.execute</a:t>
            </a:r>
            <a:r>
              <a:rPr lang="en-US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07DAC-5122-4D13-957F-51219969531F}"/>
              </a:ext>
            </a:extLst>
          </p:cNvPr>
          <p:cNvSpPr txBox="1"/>
          <p:nvPr/>
        </p:nvSpPr>
        <p:spPr>
          <a:xfrm>
            <a:off x="1303484" y="4266395"/>
            <a:ext cx="22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send(Command)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D2F456-B44A-45D5-A2D9-0D9B43DAF59B}"/>
              </a:ext>
            </a:extLst>
          </p:cNvPr>
          <p:cNvCxnSpPr>
            <a:cxnSpLocks/>
          </p:cNvCxnSpPr>
          <p:nvPr/>
        </p:nvCxnSpPr>
        <p:spPr>
          <a:xfrm flipH="1">
            <a:off x="4438278" y="5831533"/>
            <a:ext cx="1268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AF2CB-7B3F-4EB7-AFE6-BA544C9B5764}"/>
              </a:ext>
            </a:extLst>
          </p:cNvPr>
          <p:cNvSpPr txBox="1"/>
          <p:nvPr/>
        </p:nvSpPr>
        <p:spPr>
          <a:xfrm>
            <a:off x="3900720" y="5412220"/>
            <a:ext cx="247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8B4A8-118A-4E09-A290-046C57C91AF1}"/>
              </a:ext>
            </a:extLst>
          </p:cNvPr>
          <p:cNvSpPr/>
          <p:nvPr/>
        </p:nvSpPr>
        <p:spPr>
          <a:xfrm>
            <a:off x="5797034" y="2578328"/>
            <a:ext cx="326335" cy="4114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425948-69C4-4288-B5E6-9B7DBF478FBD}"/>
              </a:ext>
            </a:extLst>
          </p:cNvPr>
          <p:cNvSpPr txBox="1"/>
          <p:nvPr/>
        </p:nvSpPr>
        <p:spPr>
          <a:xfrm>
            <a:off x="5748958" y="3391318"/>
            <a:ext cx="21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Target.login</a:t>
            </a:r>
            <a:r>
              <a:rPr lang="en-US" dirty="0"/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E2B1D2-DC2A-4A40-8C07-AFE2588E8A36}"/>
              </a:ext>
            </a:extLst>
          </p:cNvPr>
          <p:cNvCxnSpPr>
            <a:cxnSpLocks/>
          </p:cNvCxnSpPr>
          <p:nvPr/>
        </p:nvCxnSpPr>
        <p:spPr>
          <a:xfrm flipH="1">
            <a:off x="7009821" y="5406013"/>
            <a:ext cx="1268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9D26F9-874E-4648-BB8D-C1C72992766C}"/>
              </a:ext>
            </a:extLst>
          </p:cNvPr>
          <p:cNvSpPr txBox="1"/>
          <p:nvPr/>
        </p:nvSpPr>
        <p:spPr>
          <a:xfrm>
            <a:off x="6558177" y="4974384"/>
            <a:ext cx="247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EDA87-8C21-42C9-8948-EBCEA7DD2E4D}"/>
              </a:ext>
            </a:extLst>
          </p:cNvPr>
          <p:cNvSpPr txBox="1"/>
          <p:nvPr/>
        </p:nvSpPr>
        <p:spPr>
          <a:xfrm>
            <a:off x="4147930" y="397565"/>
            <a:ext cx="41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08961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</TotalTime>
  <Words>70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Adams</dc:creator>
  <cp:lastModifiedBy>David Adams</cp:lastModifiedBy>
  <cp:revision>23</cp:revision>
  <dcterms:created xsi:type="dcterms:W3CDTF">2018-01-23T17:26:40Z</dcterms:created>
  <dcterms:modified xsi:type="dcterms:W3CDTF">2018-01-29T17:50:06Z</dcterms:modified>
</cp:coreProperties>
</file>