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54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4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22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2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79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06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5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81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7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53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64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8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3DA2-A884-4CCA-A854-1B6E5B75D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YORK SUBWAY STATION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9ADF4-98AA-43C3-A10D-66B9AE298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96077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D614-886E-4476-93F5-434F0DCE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129816"/>
            <a:ext cx="9603275" cy="607031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56BA-0F81-4EF2-80AC-8D44A05320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6725" y="1100832"/>
            <a:ext cx="11266389" cy="3424107"/>
          </a:xfrm>
        </p:spPr>
        <p:txBody>
          <a:bodyPr/>
          <a:lstStyle/>
          <a:p>
            <a:r>
              <a:rPr lang="en-US" dirty="0"/>
              <a:t>There are several businesses/POIs around each of the subway stations in New York. </a:t>
            </a:r>
          </a:p>
          <a:p>
            <a:r>
              <a:rPr lang="en-US" dirty="0"/>
              <a:t>Similar businesses might be present across stations or around the same station.</a:t>
            </a:r>
          </a:p>
          <a:p>
            <a:r>
              <a:rPr lang="en-US" dirty="0"/>
              <a:t>Identifying which area to focus for starting specific business around subway station is difficult.</a:t>
            </a:r>
          </a:p>
          <a:p>
            <a:r>
              <a:rPr lang="en-US" dirty="0"/>
              <a:t>A model to categorize the subway stations in different groups so as to make better business decisions</a:t>
            </a:r>
          </a:p>
        </p:txBody>
      </p:sp>
    </p:spTree>
    <p:extLst>
      <p:ext uri="{BB962C8B-B14F-4D97-AF65-F5344CB8AC3E}">
        <p14:creationId xmlns:p14="http://schemas.microsoft.com/office/powerpoint/2010/main" val="377690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D614-886E-4476-93F5-434F0DCE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129816"/>
            <a:ext cx="9603275" cy="607031"/>
          </a:xfrm>
        </p:spPr>
        <p:txBody>
          <a:bodyPr/>
          <a:lstStyle/>
          <a:p>
            <a:r>
              <a:rPr lang="en-US" dirty="0"/>
              <a:t>MODELLING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56BA-0F81-4EF2-80AC-8D44A05320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6725" y="852253"/>
            <a:ext cx="11266389" cy="3424107"/>
          </a:xfrm>
        </p:spPr>
        <p:txBody>
          <a:bodyPr/>
          <a:lstStyle/>
          <a:p>
            <a:r>
              <a:rPr lang="en-US" dirty="0"/>
              <a:t>Gathered subway station information from NYC Open Data.</a:t>
            </a:r>
          </a:p>
          <a:p>
            <a:r>
              <a:rPr lang="en-US" dirty="0"/>
              <a:t>Identified businesses/POI using Foursquare APIs</a:t>
            </a:r>
          </a:p>
          <a:p>
            <a:r>
              <a:rPr lang="en-US" dirty="0"/>
              <a:t>As no historical data is available for training a model, used </a:t>
            </a:r>
            <a:r>
              <a:rPr lang="en-US" i="1" dirty="0"/>
              <a:t>K-Means</a:t>
            </a:r>
            <a:r>
              <a:rPr lang="en-US" dirty="0"/>
              <a:t> clustering for creating a model.</a:t>
            </a:r>
          </a:p>
          <a:p>
            <a:r>
              <a:rPr lang="en-US" dirty="0"/>
              <a:t>Grouped the subway stations into four clusters based on the most common business/POI in that cluster</a:t>
            </a:r>
          </a:p>
        </p:txBody>
      </p:sp>
    </p:spTree>
    <p:extLst>
      <p:ext uri="{BB962C8B-B14F-4D97-AF65-F5344CB8AC3E}">
        <p14:creationId xmlns:p14="http://schemas.microsoft.com/office/powerpoint/2010/main" val="329468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D614-886E-4476-93F5-434F0DCE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129817"/>
            <a:ext cx="9603275" cy="509376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56BA-0F81-4EF2-80AC-8D44A05320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6725" y="639192"/>
            <a:ext cx="4963244" cy="3424107"/>
          </a:xfrm>
        </p:spPr>
        <p:txBody>
          <a:bodyPr>
            <a:normAutofit/>
          </a:bodyPr>
          <a:lstStyle/>
          <a:p>
            <a:r>
              <a:rPr lang="en-US" sz="1600" dirty="0"/>
              <a:t>Gathered subway station information from NYC Open Data.</a:t>
            </a:r>
          </a:p>
          <a:p>
            <a:r>
              <a:rPr lang="en-US" sz="1600" dirty="0"/>
              <a:t>Identified businesses/POI using Foursquare APIs</a:t>
            </a:r>
          </a:p>
          <a:p>
            <a:r>
              <a:rPr lang="en-US" sz="1600" dirty="0"/>
              <a:t>As no historical data is available for training a model, used </a:t>
            </a:r>
            <a:r>
              <a:rPr lang="en-US" sz="1600" i="1" dirty="0"/>
              <a:t>K-Means</a:t>
            </a:r>
            <a:r>
              <a:rPr lang="en-US" sz="1600" dirty="0"/>
              <a:t> clustering for creating a model.</a:t>
            </a:r>
          </a:p>
          <a:p>
            <a:r>
              <a:rPr lang="en-US" sz="1600" dirty="0"/>
              <a:t>Grouped the subway stations into four clusters based on the most common business/POI in that cluster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01B49-98AA-40F1-BF42-92E43741E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601" y="639192"/>
            <a:ext cx="6471674" cy="3198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DA7A8-AED8-4DBA-ABF2-918E70767C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8457" y="4063299"/>
            <a:ext cx="2232701" cy="1571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90CFA-5135-4F4C-8C90-F29E007FD57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95743" y="4063299"/>
            <a:ext cx="2232700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9711E7-818D-4475-A316-65BE6BFB3A7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48651" y="4063299"/>
            <a:ext cx="2232700" cy="157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345DC-A526-4EB5-9C94-F7ECB63AF74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871535" y="4063298"/>
            <a:ext cx="2232700" cy="1571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83513E-FB51-443E-A729-F0B022696B3A}"/>
              </a:ext>
            </a:extLst>
          </p:cNvPr>
          <p:cNvSpPr txBox="1"/>
          <p:nvPr/>
        </p:nvSpPr>
        <p:spPr>
          <a:xfrm>
            <a:off x="244214" y="4081054"/>
            <a:ext cx="461665" cy="1477328"/>
          </a:xfrm>
          <a:prstGeom prst="rect">
            <a:avLst/>
          </a:prstGeom>
          <a:noFill/>
        </p:spPr>
        <p:txBody>
          <a:bodyPr vert="vert270" wrap="square" rtlCol="0" anchor="t" anchorCtr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CLUSTER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48E10-3C50-4899-8F7E-039392EC9AD6}"/>
              </a:ext>
            </a:extLst>
          </p:cNvPr>
          <p:cNvSpPr txBox="1"/>
          <p:nvPr/>
        </p:nvSpPr>
        <p:spPr>
          <a:xfrm>
            <a:off x="2975535" y="4157595"/>
            <a:ext cx="461665" cy="1477328"/>
          </a:xfrm>
          <a:prstGeom prst="rect">
            <a:avLst/>
          </a:prstGeom>
          <a:noFill/>
        </p:spPr>
        <p:txBody>
          <a:bodyPr vert="vert270" wrap="square" rtlCol="0" anchor="t" anchorCtr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CLUSTER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684B7B-ECB0-4849-8D8B-2DEBB22B7994}"/>
              </a:ext>
            </a:extLst>
          </p:cNvPr>
          <p:cNvSpPr txBox="1"/>
          <p:nvPr/>
        </p:nvSpPr>
        <p:spPr>
          <a:xfrm>
            <a:off x="5611606" y="4176986"/>
            <a:ext cx="461665" cy="1477328"/>
          </a:xfrm>
          <a:prstGeom prst="rect">
            <a:avLst/>
          </a:prstGeom>
          <a:noFill/>
        </p:spPr>
        <p:txBody>
          <a:bodyPr vert="vert270" wrap="square" rtlCol="0" anchor="t" anchorCtr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CLUSTER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BDE028-BE84-452C-97D5-4DA2E2A50C71}"/>
              </a:ext>
            </a:extLst>
          </p:cNvPr>
          <p:cNvSpPr txBox="1"/>
          <p:nvPr/>
        </p:nvSpPr>
        <p:spPr>
          <a:xfrm>
            <a:off x="8390552" y="4196377"/>
            <a:ext cx="461665" cy="1477328"/>
          </a:xfrm>
          <a:prstGeom prst="rect">
            <a:avLst/>
          </a:prstGeom>
          <a:noFill/>
        </p:spPr>
        <p:txBody>
          <a:bodyPr vert="vert270" wrap="square" rtlCol="0" anchor="t" anchorCtr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CLUSTER 4</a:t>
            </a:r>
          </a:p>
        </p:txBody>
      </p:sp>
    </p:spTree>
    <p:extLst>
      <p:ext uri="{BB962C8B-B14F-4D97-AF65-F5344CB8AC3E}">
        <p14:creationId xmlns:p14="http://schemas.microsoft.com/office/powerpoint/2010/main" val="344224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D614-886E-4476-93F5-434F0DCE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129816"/>
            <a:ext cx="9603275" cy="60703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56BA-0F81-4EF2-80AC-8D44A05320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6725" y="852253"/>
            <a:ext cx="11266389" cy="342410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i="1" dirty="0"/>
              <a:t>K-Means</a:t>
            </a:r>
            <a:r>
              <a:rPr lang="en-US" dirty="0"/>
              <a:t> clustering, the stations have been grouped into meaningful categories</a:t>
            </a:r>
          </a:p>
          <a:p>
            <a:r>
              <a:rPr lang="en-US" dirty="0"/>
              <a:t>The categorization should help business investors to identify potential zones for their businesses.</a:t>
            </a:r>
          </a:p>
          <a:p>
            <a:r>
              <a:rPr lang="en-US" dirty="0"/>
              <a:t>Model can be fine tuned to improve the grouping.</a:t>
            </a:r>
          </a:p>
        </p:txBody>
      </p:sp>
    </p:spTree>
    <p:extLst>
      <p:ext uri="{BB962C8B-B14F-4D97-AF65-F5344CB8AC3E}">
        <p14:creationId xmlns:p14="http://schemas.microsoft.com/office/powerpoint/2010/main" val="16742843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</TotalTime>
  <Words>224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NEW YORK SUBWAY STATION CLUSTERING</vt:lpstr>
      <vt:lpstr>Business Problem</vt:lpstr>
      <vt:lpstr>MODELLING APPROACH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SUBWAY STATION CLUSTERING</dc:title>
  <dc:creator>Abhilash Vidyadharan</dc:creator>
  <cp:lastModifiedBy>Abhilash Vidyadharan</cp:lastModifiedBy>
  <cp:revision>4</cp:revision>
  <dcterms:created xsi:type="dcterms:W3CDTF">2019-02-05T23:37:53Z</dcterms:created>
  <dcterms:modified xsi:type="dcterms:W3CDTF">2019-02-06T00:06:14Z</dcterms:modified>
</cp:coreProperties>
</file>