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"/>
  </p:notesMasterIdLst>
  <p:handoutMasterIdLst>
    <p:handoutMasterId r:id="rId11"/>
  </p:handoutMasterIdLst>
  <p:sldIdLst>
    <p:sldId id="314" r:id="rId5"/>
    <p:sldId id="321" r:id="rId6"/>
    <p:sldId id="324" r:id="rId7"/>
    <p:sldId id="326" r:id="rId8"/>
    <p:sldId id="32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7" autoAdjust="0"/>
    <p:restoredTop sz="94682" autoAdjust="0"/>
  </p:normalViewPr>
  <p:slideViewPr>
    <p:cSldViewPr snapToGrid="0" snapToObjects="1">
      <p:cViewPr varScale="1">
        <p:scale>
          <a:sx n="107" d="100"/>
          <a:sy n="107" d="100"/>
        </p:scale>
        <p:origin x="60" y="488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ALUMNI ASSOCIATION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" y="4033752"/>
            <a:ext cx="950924" cy="1044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59845-C2D5-2B41-B9C1-2DF6B342B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042" y="4244550"/>
            <a:ext cx="3606360" cy="6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89" y="1774865"/>
            <a:ext cx="7734221" cy="11144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RATE MY READS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4889" y="3971035"/>
            <a:ext cx="7734222" cy="277654"/>
          </a:xfrm>
        </p:spPr>
        <p:txBody>
          <a:bodyPr/>
          <a:lstStyle/>
          <a:p>
            <a:pPr algn="ctr"/>
            <a:r>
              <a:rPr lang="en-IN" dirty="0"/>
              <a:t>VISWA SUHAAS PENUGONDA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09778" y="1358518"/>
            <a:ext cx="7734222" cy="252412"/>
          </a:xfrm>
        </p:spPr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/>
              <a:t>LUDDY SCHOOL OF INFORMATICS, COMPUTING, AND ENGINEERING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49FC10-86EB-7D1C-2A03-934C85954528}"/>
              </a:ext>
            </a:extLst>
          </p:cNvPr>
          <p:cNvSpPr txBox="1">
            <a:spLocks/>
          </p:cNvSpPr>
          <p:nvPr/>
        </p:nvSpPr>
        <p:spPr>
          <a:xfrm>
            <a:off x="704889" y="3365729"/>
            <a:ext cx="7734222" cy="27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100" b="1" kern="1200" spc="8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ABHIJITH DAMERUPPALA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9C5ECC6-0442-A04D-4801-BCA8C56EC088}"/>
              </a:ext>
            </a:extLst>
          </p:cNvPr>
          <p:cNvSpPr txBox="1">
            <a:spLocks/>
          </p:cNvSpPr>
          <p:nvPr/>
        </p:nvSpPr>
        <p:spPr>
          <a:xfrm>
            <a:off x="704889" y="3668382"/>
            <a:ext cx="7734222" cy="27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100" b="1" kern="1200" spc="8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FHARIYA ASEEM FATHIMA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C4D0E8-7417-ECB7-198B-5C312CAC6A84}"/>
              </a:ext>
            </a:extLst>
          </p:cNvPr>
          <p:cNvSpPr txBox="1">
            <a:spLocks/>
          </p:cNvSpPr>
          <p:nvPr/>
        </p:nvSpPr>
        <p:spPr>
          <a:xfrm>
            <a:off x="704889" y="3068112"/>
            <a:ext cx="7734222" cy="27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100" b="1" kern="1200" spc="8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24" y="322940"/>
            <a:ext cx="4560579" cy="77931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8101812" cy="28014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Developing a platform that allows users to search for the book they read, give a review on it, read what other users think, and decide their next choice of read.</a:t>
            </a:r>
          </a:p>
          <a:p>
            <a:pPr>
              <a:lnSpc>
                <a:spcPct val="150000"/>
              </a:lnSpc>
            </a:pPr>
            <a:r>
              <a:rPr lang="en-US" dirty="0"/>
              <a:t>The interface should allow for easy searching, reviewing, and exploring the vast dataset collection of books.</a:t>
            </a:r>
          </a:p>
        </p:txBody>
      </p:sp>
    </p:spTree>
    <p:extLst>
      <p:ext uri="{BB962C8B-B14F-4D97-AF65-F5344CB8AC3E}">
        <p14:creationId xmlns:p14="http://schemas.microsoft.com/office/powerpoint/2010/main" val="108253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64" y="322940"/>
            <a:ext cx="4560579" cy="779318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8101812" cy="28014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Our dataset was collected from the Good Reads API.</a:t>
            </a:r>
          </a:p>
          <a:p>
            <a:pPr>
              <a:lnSpc>
                <a:spcPct val="150000"/>
              </a:lnSpc>
            </a:pPr>
            <a:r>
              <a:rPr lang="en-US" dirty="0"/>
              <a:t>Good Reads is a global platform well known among avid book readers.</a:t>
            </a:r>
          </a:p>
          <a:p>
            <a:pPr>
              <a:lnSpc>
                <a:spcPct val="150000"/>
              </a:lnSpc>
            </a:pPr>
            <a:r>
              <a:rPr lang="en-US" dirty="0"/>
              <a:t>The platform provides personalized book recommendations based on individual preferences and their reading history.</a:t>
            </a:r>
          </a:p>
        </p:txBody>
      </p:sp>
    </p:spTree>
    <p:extLst>
      <p:ext uri="{BB962C8B-B14F-4D97-AF65-F5344CB8AC3E}">
        <p14:creationId xmlns:p14="http://schemas.microsoft.com/office/powerpoint/2010/main" val="36257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64" y="322940"/>
            <a:ext cx="4560579" cy="779318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C298B-657E-D0A3-9CFE-CED0B91BD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39906"/>
              </p:ext>
            </p:extLst>
          </p:nvPr>
        </p:nvGraphicFramePr>
        <p:xfrm>
          <a:off x="2035524" y="2015490"/>
          <a:ext cx="5072952" cy="11125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856608672"/>
                    </a:ext>
                  </a:extLst>
                </a:gridCol>
                <a:gridCol w="3493072">
                  <a:extLst>
                    <a:ext uri="{9D8B030D-6E8A-4147-A177-3AD203B41FA5}">
                      <a16:colId xmlns:a16="http://schemas.microsoft.com/office/drawing/2014/main" val="2281600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FRONT END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REACT.js, BOOTSTRAP </a:t>
                      </a:r>
                      <a:r>
                        <a:rPr lang="en-IN" b="0" dirty="0" err="1">
                          <a:solidFill>
                            <a:schemeClr val="bg1"/>
                          </a:solidFill>
                        </a:rPr>
                        <a:t>css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BACKEND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NODE.js, EXPRESS.js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29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MYSQL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28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710" y="2182091"/>
            <a:ext cx="4560579" cy="77931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654173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AA_PowerPoint_template16x9" id="{99B06474-C1B6-9846-8607-B1DE67E872AF}" vid="{043F0F12-49C4-154E-B523-5729A93224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adt_presentation</Template>
  <TotalTime>97</TotalTime>
  <Words>136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Main</vt:lpstr>
      <vt:lpstr>RATE MY READS</vt:lpstr>
      <vt:lpstr>OBJECTIVE</vt:lpstr>
      <vt:lpstr>DATASET</vt:lpstr>
      <vt:lpstr>TECH 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MY READS</dc:title>
  <dc:creator>Abhijith Dameruppala</dc:creator>
  <cp:lastModifiedBy>Abhijith Dameruppala</cp:lastModifiedBy>
  <cp:revision>2</cp:revision>
  <cp:lastPrinted>2014-06-24T16:10:50Z</cp:lastPrinted>
  <dcterms:created xsi:type="dcterms:W3CDTF">2023-12-06T01:20:07Z</dcterms:created>
  <dcterms:modified xsi:type="dcterms:W3CDTF">2023-12-06T02:57:32Z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