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Clark" userId="43d85f489a8d9546" providerId="LiveId" clId="{BB641FA1-86C9-453C-ABA7-D4FBA11A6D46}"/>
    <pc:docChg chg="custSel modSld">
      <pc:chgData name="Jean Clark" userId="43d85f489a8d9546" providerId="LiveId" clId="{BB641FA1-86C9-453C-ABA7-D4FBA11A6D46}" dt="2024-10-15T20:34:56.017" v="1" actId="22"/>
      <pc:docMkLst>
        <pc:docMk/>
      </pc:docMkLst>
      <pc:sldChg chg="addSp delSp mod">
        <pc:chgData name="Jean Clark" userId="43d85f489a8d9546" providerId="LiveId" clId="{BB641FA1-86C9-453C-ABA7-D4FBA11A6D46}" dt="2024-10-15T20:34:56.017" v="1" actId="22"/>
        <pc:sldMkLst>
          <pc:docMk/>
          <pc:sldMk cId="3662683254" sldId="257"/>
        </pc:sldMkLst>
        <pc:picChg chg="del">
          <ac:chgData name="Jean Clark" userId="43d85f489a8d9546" providerId="LiveId" clId="{BB641FA1-86C9-453C-ABA7-D4FBA11A6D46}" dt="2024-10-15T20:34:02.004" v="0" actId="478"/>
          <ac:picMkLst>
            <pc:docMk/>
            <pc:sldMk cId="3662683254" sldId="257"/>
            <ac:picMk id="5" creationId="{E77E9179-CD71-AB1D-29DD-CA8B0305601F}"/>
          </ac:picMkLst>
        </pc:picChg>
        <pc:picChg chg="add">
          <ac:chgData name="Jean Clark" userId="43d85f489a8d9546" providerId="LiveId" clId="{BB641FA1-86C9-453C-ABA7-D4FBA11A6D46}" dt="2024-10-15T20:34:56.017" v="1" actId="22"/>
          <ac:picMkLst>
            <pc:docMk/>
            <pc:sldMk cId="3662683254" sldId="257"/>
            <ac:picMk id="7" creationId="{7D62552A-5E38-1A3B-E4FF-9876B5B73D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43F-C4CA-0D00-AA63-AA3300FB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919CF-E372-447A-D0E3-19C2D3363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E1B4-A373-6653-A3DD-37197406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DD58-85EA-CB8B-F32A-F379FF7F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0E09-4098-21CC-2912-CF646960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3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7A24-1A1A-4D0F-E3A2-55BE4652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65D10-ECF7-64CC-F478-2B5A463B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2654-8450-A2B3-CACE-88230B42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0A18-4708-D466-F08F-DFEBB416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A7BE-1163-E3CA-FFAC-ADD035D0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8F3FA-BF00-38DC-9E5B-E66557CB6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EFA96-7D0C-217F-7CFC-2D9798660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7D44-0F8F-7C3E-4061-4AB5F976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72E2-7C50-AB7F-FA14-B5CE3033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7BDF-D262-A629-4075-8508A2A2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7401-5056-CE71-A5C3-3A1C169D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C38C-6827-3047-A705-5189A716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46C9-1A4D-AF13-47A6-37AAD173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1BA10-C27E-A8B8-D5AC-EC6DE45B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C19-103A-A848-2FC5-495756F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7246-D69A-9978-B8AE-9DDE05A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4932-7C75-07C1-FE41-44761970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B47A-9D5C-B98E-6F0F-E45A5C69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DE1C-2B55-F670-2BF3-63DB4EAE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B52B-48E6-E0EA-089F-DE670D6D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76FB-F123-4569-B1FC-2077D080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45AC-5041-8401-50AC-F4EA9C72F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46573-B52B-08D8-5A8F-D54F73E2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127E-878F-D76F-0EBC-FE440DA6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6C509-385D-E0A0-D23A-D9481B5C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EBD1C-F07E-6F1F-7C71-06CF1122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EB27-CD21-7308-E857-6BF1392D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18B8-3343-8F7E-5852-70F39C75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EECE4-0E2A-0145-2DFE-E6DCC8EF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C925D-86EA-1E94-E5D1-9970B22BF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DB3F3-F861-67F9-AFDC-071FBE20F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0C534-0435-0566-250D-1E317B4E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8A1CD-9672-5FD4-B088-83F6D310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A503E-CFCB-0B42-1FDC-8C444948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D7D6-C7AB-A84B-CF84-52652695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6A458-812D-EF68-AF4D-C55B750C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456DB-2E02-4C3B-F3CA-77D22CE2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3244-E15F-501D-6E1E-DB776468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15692-DFFE-4820-70F6-E37D47C6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7FFA0-E598-7C1F-F799-F59C8CFF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CC8D-7D93-1C4D-FDE4-5E72EB14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76F3-3091-C3AC-C992-FE08DEB3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0C21-1E33-2C60-BAEC-FDBF8B0F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262A-F10C-BFEA-2DDF-B664F815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5411-16B9-BD23-03D8-0FE35C0D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2FC2-8AC7-5842-4089-DF055ED6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B19E-8391-A6F1-9482-5A933DAF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88E2-2EF9-BCA8-179F-BE30BC4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1D23B-F543-4A8F-36AA-350BBED40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71395-4BCC-C4BF-613F-ABE50BA4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65E3-D902-876B-7B5C-F975C5E7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6B48-E6D8-4C88-61BB-79B4B497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DBDF-25B0-DCC1-C92A-60AD3AD5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49F63-1BA9-86FE-D5FB-81E1C253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7BE4-3EB5-8F21-9356-892B109C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101E-FAC0-91AA-4E53-36C92384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BECCA-6D95-4234-8925-5D00DDAE30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B0A6-C9F8-4C23-41E1-00DE2106B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934D-9A82-7966-6BFF-AD70948F4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6AF7F-18BC-4D35-B4F7-37179786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4EB0F-0FD3-38A0-4140-88567880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468373"/>
            <a:ext cx="11568162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62552A-5E38-1A3B-E4FF-9876B5B7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2" y="548390"/>
            <a:ext cx="11484335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CF6D-1062-7AE6-DD83-9967F0B5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2A866-562B-F4FE-E0E6-3C570E2E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540769"/>
            <a:ext cx="11568162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63D77-D576-7579-0331-9C0EDF59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529338"/>
            <a:ext cx="11552921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Clark</dc:creator>
  <cp:lastModifiedBy>Jean Clark</cp:lastModifiedBy>
  <cp:revision>1</cp:revision>
  <dcterms:created xsi:type="dcterms:W3CDTF">2024-10-15T20:27:59Z</dcterms:created>
  <dcterms:modified xsi:type="dcterms:W3CDTF">2024-10-15T20:35:04Z</dcterms:modified>
</cp:coreProperties>
</file>