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bold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f6f51430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f6f51430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6f51430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f6f51430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f739c721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f739c721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f739c721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f739c721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f6f51430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f6f51430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6f51430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f6f51430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f6f51430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f6f51430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f739c721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f739c721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f6f51430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f6f51430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xiv.org/abs/1812.0171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Learning for Classical Japaneses Literature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	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Abstract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Kuzhushiji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Experiments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Domain Transfer from Kuzhushiji-Kanji to Modern Kanji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encourage ML researchers to produce models for Social or Cultural relevance to transcribe Kuzushiji into contemporary Japanese characters.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release Kuzushiji MNIST dataset, </a:t>
            </a:r>
            <a:r>
              <a:rPr lang="en-GB"/>
              <a:t>Kuzushiji</a:t>
            </a:r>
            <a:r>
              <a:rPr lang="en-GB"/>
              <a:t> 49 and </a:t>
            </a:r>
            <a:r>
              <a:rPr lang="en-GB"/>
              <a:t>Kuzushiji</a:t>
            </a:r>
            <a:r>
              <a:rPr lang="en-GB"/>
              <a:t>-Kanji datasets to general public.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Written by Tarin Clanuwat, Mikel Bober-Irizar, Asanobu Kitamoto, 	Alex Lamb, Kazuaki Yamamoto, David Ha.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https://arxiv.org/abs/1812.01718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1868, a 15 year old emperor paved way for Meiji restoration, where japanese leaders modernized their culture.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caused massive change in Japanese Language, writing and printing 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Even though Kuzushiji had been used for over 1000 years there are very few fluent readers of Kuzushiji today (only 0.01% of modern Japanese natives).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Language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In General Catalog of National Books, there is over 1.7 million books and about 3millions unregistered books yet to be found. It's estimated that there are around a billion historical documents written in Kuzhushiji language over a span of centuries.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888" y="2679388"/>
            <a:ext cx="694372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Kuzushiji Dataset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Japanese language can be divided into two types of systems: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Logographic systems, where each character represents a word or a phrase (with thousands of characters). A prominent logographic system is Kanji, which is based on the Chinese 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Syllabary symbol systems, where words are constructed from syllables (similar to an alphabet). A prominent syllabary system is Hiragana with 49 characters (Kuzushiji-49), which prior to the Kuzushiji standardization had several representations for each Hiranaga character.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a) Kuzhushiji MNIST: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 replacement for MNIST, yet there are fewer than 49 letters needed to fully Kuzhushiji Hirangana. We have about 10 rows to represent MNIST dataset which in typical case is from 0-9 in Handwriting dataset. Currently we choose 10 rows of Hirangana when creating dataset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b) Kuzhushiji 49: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 larger much imbalanced dataset containing 49 hirangana characters with about 150,000 images for dataset.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c) Kuzhushiji Kanji: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 total of 3832 classes of characters are in this dataset with about 140, 426 images. This dataset is not created merely for classification images, instead for more creative experimental task.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Impact of this research paper	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Alkfdjslaksdj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Lkjsdklsdjfalk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Sdflkj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