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DDBC-21AF-D4FE-A281-6480CFF9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166" y="1862666"/>
            <a:ext cx="10117668" cy="1955801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TOPIC :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Sales for a Retail Store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9182B-888C-532B-7492-02897693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355" y="4032313"/>
            <a:ext cx="5178112" cy="13694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 ABHAI KUMAR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2311510091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CD17C-019C-3CD5-320D-7DED72C48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19615" r="7616" b="16923"/>
          <a:stretch/>
        </p:blipFill>
        <p:spPr bwMode="auto">
          <a:xfrm>
            <a:off x="7520690" y="1553349"/>
            <a:ext cx="2846371" cy="1098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A14CF-B412-09FB-BCA2-C74DF9862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98" y="1648820"/>
            <a:ext cx="459486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BB2-E4CF-BAAA-EA20-7F36C0D1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10" y="2315632"/>
            <a:ext cx="10520579" cy="39581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Introduction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Objective: To improve inventory management for a retail clothes business, use data analysis to create a sales forecasting model.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Purpose: Recognize patterns and seasonality, forecast sales, and assist with data-driven purchasing choices.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Data Collection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Source: Monthly sales data from February 1, 2023, to December 31, 2023. 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  Timeframe: Historical sales data from the store's Point-of-Sale (POS) system.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Product categories: Arabian cloth, festive cloth, pants, and shirts.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Extra Information: If available, details on promotional initiatives.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Data Cleaning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•Determine and Correct Any Missing Values: Calculate the missing prices using       averages or other suitable techniques.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Standardize Date Formats: Assure Analysis Consistency.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Eliminate Outliers or Inaccurate Data Points: To keep the data accurate, clean it up.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5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76FF-946D-3510-836F-8CCEB78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Exploratory Data Analysis (EDA)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Visualization: To show trends over time and investigate links between sales and other factors, use line charts, bar charts, and scatter plots.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Descriptive statistics: Determine the sales numbers' mean, median, and standard deviation.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Grouping: To find trends and connections, examine sales data by month, product type, and promotional activity.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Development of Sales Forecasting Models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Pick a Forecasting Method: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 Moving Averages: To forecast future sales, compute the average sales for a certain time frame (such as three months).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 Exponential Smoothing: Give historical sales data weights, with the most current data carrying a larger weight.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 Regression analysis: To forecast future sales, find correlations between sales and other variables.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• Software Tools: To create the forecasting model, use programs like Google Sheets or Microsoft Excel.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4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B15F7E-368D-3E11-1E84-D2D99DF9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10189633" cy="3416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Model Assessment (Optional)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Performance Metrics: Assess the accuracy of the model on a hold-out dataset using mean squared error (MSE) or mean absolute error (MAE).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• Creation of Sales Forecasts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Project Future Sales: From November 1, 2023, to April 1, 2024, project future sales using the created model.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Put Confidence Intervals in There: Give upper and lower boundaries so that people may grasp the forecasts' degree of certainty.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Examination of Projected Patterns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significant Variability and Uncertainty: Admit that the sales forecasts have a significant degree of uncertainty, as indicated by the broad confidence ranges.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Expected Increases and Drops: Using the forecast, determine when sales could peak and fall.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Predictable Peaks: Coordinate anticipated peaks with strategic company goals or possible seasonal patterns.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3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8EDA-3C95-7970-3E61-825D8C6E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4" y="2230966"/>
            <a:ext cx="9851713" cy="42545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Implementation and Recommendations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Reorder Points: Determine the ideal reorder points by utilizing sales projections.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Inventory Optimization: Modify stock levels to prevent overstocking and guarantee sufficient supply at busy times.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Data-Driven Ordering: To balance order and holding costs, apply the Economic Order Quantity (EOQ) model.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Seasonal Strategy: Create focused plans for promotional and peak seasons.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Limitations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Data Availability: Historical data is restricted to a single year.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External Factors: It's possible that certain unanticipated elements, such as alterations in the economy, fashion trends, or weather, were unaccounted for.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Accuracy of the Model: To increase accuracy, the initial model may need to be refined using more data points.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Implementation: More effort is needed to integrate with the current inventory systems.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Conclusion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• Synopsis: Emphasize how data analysis may enhance profitability and inventory management.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• Future Work: Make recommendations for new data sources and areas for improvement to increase the accuracy of forecasts. </a:t>
            </a:r>
            <a:b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73878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{83A14BBE-4C2D-405F-8995-C729430D9088}tf02900722</Template>
  <TotalTime>17</TotalTime>
  <Words>745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 Boardroom</vt:lpstr>
      <vt:lpstr> TOPIC : Predicting Sales for a Retail Store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abhai kumar</dc:creator>
  <cp:lastModifiedBy>abhai kumar</cp:lastModifiedBy>
  <cp:revision>1</cp:revision>
  <dcterms:created xsi:type="dcterms:W3CDTF">2024-07-27T15:58:04Z</dcterms:created>
  <dcterms:modified xsi:type="dcterms:W3CDTF">2024-07-27T16:15:50Z</dcterms:modified>
</cp:coreProperties>
</file>