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fae9144a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fae9144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24cd04e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24cd04e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74b5f1ed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74b5f1e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748ab04c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748ab04c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748ab04c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748ab04c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748ab04c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748ab04c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748ab04c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748ab04c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74b5f1e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74b5f1e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4cd04e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24cd04e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24cd04e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24cd04e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24cd04e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24cd04e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DECS Grading server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48"/>
            <a:ext cx="42426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Arnab Bhakta (23m0835)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Vinayak Andicote (23m0823)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3 performance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00" y="0"/>
            <a:ext cx="6404064" cy="426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4 performance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5" y="50575"/>
            <a:ext cx="6419199" cy="42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3363600" y="1925250"/>
            <a:ext cx="131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END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request flow</a:t>
            </a:r>
            <a:endParaRPr/>
          </a:p>
        </p:txBody>
      </p: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421350" y="1815375"/>
            <a:ext cx="2987700" cy="23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 instead of one long lasting </a:t>
            </a:r>
            <a:r>
              <a:rPr lang="en">
                <a:solidFill>
                  <a:schemeClr val="dk1"/>
                </a:solidFill>
              </a:rPr>
              <a:t>request</a:t>
            </a:r>
            <a:r>
              <a:rPr lang="en">
                <a:solidFill>
                  <a:schemeClr val="dk1"/>
                </a:solidFill>
              </a:rPr>
              <a:t>, client sends two types of request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>
                <a:solidFill>
                  <a:schemeClr val="dk1"/>
                </a:solidFill>
              </a:rPr>
              <a:t>Client sends the files to be submitted, server </a:t>
            </a:r>
            <a:r>
              <a:rPr lang="en">
                <a:solidFill>
                  <a:schemeClr val="dk1"/>
                </a:solidFill>
              </a:rPr>
              <a:t>receives</a:t>
            </a:r>
            <a:r>
              <a:rPr lang="en">
                <a:solidFill>
                  <a:schemeClr val="dk1"/>
                </a:solidFill>
              </a:rPr>
              <a:t> the file and replies with a request ID 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>
                <a:solidFill>
                  <a:schemeClr val="dk1"/>
                </a:solidFill>
              </a:rPr>
              <a:t>Client uses the </a:t>
            </a:r>
            <a:r>
              <a:rPr lang="en">
                <a:solidFill>
                  <a:schemeClr val="dk1"/>
                </a:solidFill>
              </a:rPr>
              <a:t>request</a:t>
            </a:r>
            <a:r>
              <a:rPr lang="en">
                <a:solidFill>
                  <a:schemeClr val="dk1"/>
                </a:solidFill>
              </a:rPr>
              <a:t> ID to check status of its submission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450" y="1815375"/>
            <a:ext cx="5009100" cy="2216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109075" y="56750"/>
            <a:ext cx="8520600" cy="1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</a:t>
            </a:r>
            <a:r>
              <a:rPr lang="en"/>
              <a:t>server</a:t>
            </a:r>
            <a:r>
              <a:rPr lang="en"/>
              <a:t> </a:t>
            </a:r>
            <a:r>
              <a:rPr lang="en"/>
              <a:t>handles new file ( new request thread pool)</a:t>
            </a:r>
            <a:endParaRPr/>
          </a:p>
        </p:txBody>
      </p: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553400" y="2346100"/>
            <a:ext cx="3641700" cy="16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Generate req_</a:t>
            </a:r>
            <a:r>
              <a:rPr i="1" lang="en">
                <a:solidFill>
                  <a:srgbClr val="000000"/>
                </a:solidFill>
              </a:rPr>
              <a:t>id</a:t>
            </a:r>
            <a:r>
              <a:rPr lang="en">
                <a:solidFill>
                  <a:srgbClr val="000000"/>
                </a:solidFill>
              </a:rPr>
              <a:t> by a counter or uuid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Saves the file in </a:t>
            </a:r>
            <a:r>
              <a:rPr i="1" lang="en">
                <a:solidFill>
                  <a:srgbClr val="000000"/>
                </a:solidFill>
              </a:rPr>
              <a:t>new_req_file/req_id.cpp</a:t>
            </a:r>
            <a:endParaRPr i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Signal worker thread with </a:t>
            </a:r>
            <a:r>
              <a:rPr i="1" lang="en">
                <a:solidFill>
                  <a:srgbClr val="000000"/>
                </a:solidFill>
              </a:rPr>
              <a:t>req_id</a:t>
            </a:r>
            <a:endParaRPr i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Returns the </a:t>
            </a:r>
            <a:r>
              <a:rPr i="1" lang="en">
                <a:solidFill>
                  <a:srgbClr val="000000"/>
                </a:solidFill>
              </a:rPr>
              <a:t>req_id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325" y="1782875"/>
            <a:ext cx="3900000" cy="3191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thread</a:t>
            </a:r>
            <a:endParaRPr/>
          </a:p>
        </p:txBody>
      </p: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710425" y="1496675"/>
            <a:ext cx="38742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DeQueue </a:t>
            </a:r>
            <a:r>
              <a:rPr i="1" lang="en">
                <a:solidFill>
                  <a:srgbClr val="000000"/>
                </a:solidFill>
              </a:rPr>
              <a:t>req_id</a:t>
            </a:r>
            <a:r>
              <a:rPr lang="en">
                <a:solidFill>
                  <a:srgbClr val="000000"/>
                </a:solidFill>
              </a:rPr>
              <a:t> from the worker thread queue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Compile, run, diff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Update </a:t>
            </a:r>
            <a:r>
              <a:rPr lang="en">
                <a:solidFill>
                  <a:srgbClr val="000000"/>
                </a:solidFill>
              </a:rPr>
              <a:t>status/req_id.txt at each step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325" y="2731700"/>
            <a:ext cx="7131925" cy="19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server handles status (status check thread pool)</a:t>
            </a:r>
            <a:endParaRPr/>
          </a:p>
        </p:txBody>
      </p:sp>
      <p:sp>
        <p:nvSpPr>
          <p:cNvPr id="92" name="Google Shape;92;p17"/>
          <p:cNvSpPr txBox="1"/>
          <p:nvPr>
            <p:ph idx="4294967295" type="body"/>
          </p:nvPr>
        </p:nvSpPr>
        <p:spPr>
          <a:xfrm>
            <a:off x="215150" y="2221875"/>
            <a:ext cx="4044300" cy="10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Client will send the req_id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Server</a:t>
            </a:r>
            <a:r>
              <a:rPr lang="en">
                <a:solidFill>
                  <a:srgbClr val="000000"/>
                </a:solidFill>
              </a:rPr>
              <a:t> checks the status in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status/req_id.txt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Returns the status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51071" t="0"/>
          <a:stretch/>
        </p:blipFill>
        <p:spPr>
          <a:xfrm>
            <a:off x="3735812" y="1560700"/>
            <a:ext cx="5210890" cy="270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812725" y="45339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flow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50" y="105675"/>
            <a:ext cx="7719499" cy="423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1 performance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324900" cy="42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6814950" y="494975"/>
            <a:ext cx="234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Theoretical GoodPut = 40/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2 performance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75" y="170000"/>
            <a:ext cx="6162576" cy="410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3 performance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24900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