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embeddedFontLst>
    <p:embeddedFont>
      <p:font typeface="Roboto" charset="0"/>
      <p:regular r:id="rId21"/>
      <p:bold r:id="rId22"/>
      <p:italic r:id="rId23"/>
      <p:boldItalic r:id="rId24"/>
    </p:embeddedFont>
    <p:embeddedFont>
      <p:font typeface="Georgia" pitchFamily="18" charset="0"/>
      <p:regular r:id="rId25"/>
      <p:bold r:id="rId26"/>
      <p:italic r:id="rId27"/>
      <p:boldItalic r:id="rId28"/>
    </p:embeddedFon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Gill Sans MT" pitchFamily="34" charset="0"/>
      <p:regular r:id="rId33"/>
      <p:bold r:id="rId34"/>
      <p:italic r:id="rId35"/>
      <p:boldItalic r:id="rId36"/>
    </p:embeddedFont>
    <p:embeddedFont>
      <p:font typeface="Wingdings 2" pitchFamily="18" charset="2"/>
      <p:regular r:id="rId37"/>
    </p:embeddedFont>
    <p:embeddedFont>
      <p:font typeface="Verdana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0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7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4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1240874" y="1075337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Explore </a:t>
            </a:r>
            <a:r>
              <a:rPr lang="en-US" sz="42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Zomato</a:t>
            </a:r>
            <a:r>
              <a:rPr lang="en-US" sz="4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restaurants dataset in the city of New Delhi</a:t>
            </a:r>
            <a:endParaRPr b="1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;p6"/>
          <p:cNvSpPr txBox="1"/>
          <p:nvPr/>
        </p:nvSpPr>
        <p:spPr>
          <a:xfrm>
            <a:off x="1702676" y="3495656"/>
            <a:ext cx="7136524" cy="960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1" algn="ctr">
              <a:lnSpc>
                <a:spcPct val="104166"/>
              </a:lnSpc>
            </a:pPr>
            <a:r>
              <a:rPr lang="en-US" sz="2400" dirty="0" smtClean="0">
                <a:solidFill>
                  <a:srgbClr val="2A3990"/>
                </a:solidFill>
                <a:latin typeface="Roboto"/>
                <a:ea typeface="Roboto"/>
                <a:sym typeface="Roboto"/>
              </a:rPr>
              <a:t>		Made by –</a:t>
            </a:r>
          </a:p>
          <a:p>
            <a:pPr marL="0" marR="0" lvl="0" indent="0" algn="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2A3990"/>
                </a:solidFill>
                <a:latin typeface="Roboto"/>
                <a:ea typeface="Roboto"/>
                <a:sym typeface="Roboto"/>
              </a:rPr>
              <a:t>Abhanshu Singhal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054" y="199696"/>
            <a:ext cx="8071945" cy="4943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607" y="252248"/>
            <a:ext cx="8019396" cy="4831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586" y="178676"/>
            <a:ext cx="8040414" cy="496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016891"/>
            <a:ext cx="9144001" cy="29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1040524" y="1192361"/>
            <a:ext cx="7083973" cy="6049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1019504" y="1192360"/>
            <a:ext cx="6421821" cy="6364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Hotel and Nightclubs venues areas: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056712"/>
            <a:ext cx="9144001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732689" y="1213381"/>
            <a:ext cx="2900855" cy="6469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seems like pizza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place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467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2291256" y="1255422"/>
            <a:ext cx="4151586" cy="583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It’s most recommended for cafes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6712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1923394" y="1202871"/>
            <a:ext cx="5034455" cy="6259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venues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6712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252248" y="1181850"/>
            <a:ext cx="8397766" cy="24967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Chanakyapuri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Pitampura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Safdarjung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some of the best neighborhoods for Chinese cuisine.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Panchsheel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park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Nehru place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the best Chinese Restaurant.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Connaught place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Rajouri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garden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Malviya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nagar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the best places for edible person.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Greater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kailash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Feroze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shah road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Saket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best rated restaurants in New Delhi.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is the capital city of India. It is a part of the city of Delhi’s 11 districts. The city itself has a population of 257,803. However, the much larger metro area has a population that exceeds 26 million.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its diverse culture , comes diverse food items. There are many restaurants in New Delhi City, each belonging to different categories like Chinese , Italian , French etc.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as part of this project , we will list and visualize all major parts of New Delhi City 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1156137"/>
            <a:ext cx="8140800" cy="3399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New Delhi City for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Restaurant Market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restaurant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New Delhi?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23853" y="437146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799"/>
            <a:ext cx="7709400" cy="38210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Restaurants data that contains list Locality, Restaurant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name,Rating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along with their latitude and longitude.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kaggel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dataset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new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delhi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new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delhi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 API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we will get all the venues in each neighborhood.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0222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new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delhi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city data from </a:t>
            </a:r>
            <a:r>
              <a:rPr lang="en-US" sz="1600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</a:t>
            </a:r>
            <a:r>
              <a:rPr lang="en-US" sz="16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</a:t>
            </a:r>
            <a:r>
              <a:rPr lang="en-US" sz="1600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kaggel</a:t>
            </a:r>
            <a:r>
              <a:rPr lang="en-US" sz="16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dataset</a:t>
            </a:r>
            <a:endParaRPr sz="160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FourSquare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API we will find all venues for each neighborhood.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resturant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find the best places.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910" y="147144"/>
            <a:ext cx="8219093" cy="4996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441434"/>
            <a:ext cx="7924799" cy="47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116" y="168166"/>
            <a:ext cx="8008883" cy="4975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434</Words>
  <PresentationFormat>On-screen Show (16:9)</PresentationFormat>
  <Paragraphs>47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Roboto</vt:lpstr>
      <vt:lpstr>Georgia</vt:lpstr>
      <vt:lpstr>Calibri</vt:lpstr>
      <vt:lpstr>Gill Sans MT</vt:lpstr>
      <vt:lpstr>Wingdings 2</vt:lpstr>
      <vt:lpstr>Verdana</vt:lpstr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Batman</cp:lastModifiedBy>
  <cp:revision>1</cp:revision>
  <dcterms:modified xsi:type="dcterms:W3CDTF">2020-06-26T20:52:54Z</dcterms:modified>
</cp:coreProperties>
</file>