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Nuni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Nunito-italic.fntdata"/><Relationship Id="rId14" Type="http://schemas.openxmlformats.org/officeDocument/2006/relationships/slide" Target="slides/slide9.xml"/><Relationship Id="rId36" Type="http://schemas.openxmlformats.org/officeDocument/2006/relationships/font" Target="fonts/Nuni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Nuni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169cffb3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169cffb3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169cffb32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169cffb32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169cffb32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b169cffb32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169cffb32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169cffb3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169cffb32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169cffb32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169cffb32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b169cffb3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169cffb32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169cffb32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169cffb32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b169cffb32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169cffb32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169cffb32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169cffb32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169cffb32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169cffb32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169cffb32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169cffb32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b169cffb32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b169cffb32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b169cffb32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b169cffb32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b169cffb32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169cffb32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b169cffb32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169cffb32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169cffb32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169cffb32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169cffb32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b169cffb32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b169cffb32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b169cffb32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b169cffb32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169cffb32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b169cffb32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b169cffb32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b169cffb32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169cffb3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169cffb3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169cffb3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169cffb3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169cffb3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169cffb3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169cffb3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169cffb3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169cffb32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169cffb3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169cffb32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169cffb3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169cffb3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169cffb3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18.png"/><Relationship Id="rId7" Type="http://schemas.openxmlformats.org/officeDocument/2006/relationships/image" Target="../media/image11.png"/><Relationship Id="rId8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olab.research.google.com/github/tensorflow/agents/blob/master/docs/tutorials/1_dqn_tutorial.ipynb#scrollTo=E9lW_OZYFR8A" TargetMode="External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st.github.com/avalcarce/c87ab375433088aa519e7135d22b7eb6" TargetMode="External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arxiv.org/abs/1801.0129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vinhvu200/Windy-Grid-World/blob/master/Q-Learning.ipynb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4: Acrobot Control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Anshul Bharati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75" y="1487188"/>
            <a:ext cx="4863975" cy="345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5588" y="1998670"/>
            <a:ext cx="4865456" cy="16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</a:t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013" y="1464750"/>
            <a:ext cx="2743564" cy="173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3012" y="1493375"/>
            <a:ext cx="2517975" cy="168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2463" y="1243326"/>
            <a:ext cx="2743549" cy="1816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725" y="3165925"/>
            <a:ext cx="2540784" cy="16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13000" y="3173425"/>
            <a:ext cx="2517975" cy="1674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95262" y="3156975"/>
            <a:ext cx="2517974" cy="1654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Emphasized need to store observations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must pick actions to get out of unwanted states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Need a way to evaluated the model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Approach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Looked at various implementations on github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Watched videos to get a better understanding of problem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Watched reinforcement learning videos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Stuck for weeks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Overwhelmed by what needed to be done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Approach</a:t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Knew reinforcement learning was the key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Looked at libraries that are used to implement RL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Found a tutorial for a similar problem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https://colab.research.google.com/github/tensorflow/agents/blob/master/docs/tutorials/1_dqn_tutorial.ipynb#scrollTo=E9lW_OZYFR8A</a:t>
            </a:r>
            <a:endParaRPr/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8550" y="1022363"/>
            <a:ext cx="2343150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 txBox="1"/>
          <p:nvPr/>
        </p:nvSpPr>
        <p:spPr>
          <a:xfrm>
            <a:off x="5814400" y="3116850"/>
            <a:ext cx="22782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https://en.wikipedia.org/wiki/TensorFlow#/media/File:TensorFlowLogo.svg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</a:t>
            </a:r>
            <a:endParaRPr/>
          </a:p>
        </p:txBody>
      </p:sp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Utilizes Deep Q-Networks</a:t>
            </a:r>
            <a:endParaRPr/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669" y="501294"/>
            <a:ext cx="2924900" cy="8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1027" y="1439900"/>
            <a:ext cx="3632750" cy="299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Hyperparameters for Baseline Model</a:t>
            </a:r>
            <a:endParaRPr/>
          </a:p>
        </p:txBody>
      </p:sp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819150" y="1990725"/>
            <a:ext cx="4422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Settled on these hyperparameters after testing </a:t>
            </a:r>
            <a:endParaRPr/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3625" y="1559150"/>
            <a:ext cx="2891050" cy="28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</a:t>
            </a:r>
            <a:endParaRPr/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38" y="1590738"/>
            <a:ext cx="766762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249" name="Google Shape;249;p30"/>
          <p:cNvSpPr txBox="1"/>
          <p:nvPr>
            <p:ph idx="1" type="body"/>
          </p:nvPr>
        </p:nvSpPr>
        <p:spPr>
          <a:xfrm>
            <a:off x="819150" y="1990725"/>
            <a:ext cx="3415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Settled on these number by testing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Inspiration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https://gist.github.com/avalcarce/c87ab375433088aa519e7135d22b7eb6</a:t>
            </a:r>
            <a:endParaRPr/>
          </a:p>
        </p:txBody>
      </p:sp>
      <p:pic>
        <p:nvPicPr>
          <p:cNvPr id="250" name="Google Shape;25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4994" y="1655274"/>
            <a:ext cx="4497681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Learning Agent</a:t>
            </a:r>
            <a:endParaRPr/>
          </a:p>
        </p:txBody>
      </p:sp>
      <p:pic>
        <p:nvPicPr>
          <p:cNvPr id="256" name="Google Shape;2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750" y="1489950"/>
            <a:ext cx="5872149" cy="30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Explanation of Problem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Setup of Notebook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Exploration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Approach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Baseline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Improved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Future Improvements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</a:t>
            </a:r>
            <a:endParaRPr/>
          </a:p>
        </p:txBody>
      </p:sp>
      <p:sp>
        <p:nvSpPr>
          <p:cNvPr id="262" name="Google Shape;262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025" y="1576999"/>
            <a:ext cx="8137674" cy="22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 of Evaluation</a:t>
            </a:r>
            <a:endParaRPr/>
          </a:p>
        </p:txBody>
      </p:sp>
      <p:pic>
        <p:nvPicPr>
          <p:cNvPr id="269" name="Google Shape;2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420" y="1408850"/>
            <a:ext cx="4579479" cy="334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Replay Buffer</a:t>
            </a:r>
            <a:endParaRPr/>
          </a:p>
        </p:txBody>
      </p:sp>
      <p:pic>
        <p:nvPicPr>
          <p:cNvPr id="275" name="Google Shape;2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448" y="1408225"/>
            <a:ext cx="4769326" cy="339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320" y="1497295"/>
            <a:ext cx="4045850" cy="14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the Agent</a:t>
            </a:r>
            <a:endParaRPr/>
          </a:p>
        </p:txBody>
      </p:sp>
      <p:sp>
        <p:nvSpPr>
          <p:cNvPr id="282" name="Google Shape;282;p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51" y="1509400"/>
            <a:ext cx="5050576" cy="2929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2225" y="1737755"/>
            <a:ext cx="4410075" cy="1849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the Agent</a:t>
            </a:r>
            <a:endParaRPr/>
          </a:p>
        </p:txBody>
      </p:sp>
      <p:pic>
        <p:nvPicPr>
          <p:cNvPr id="290" name="Google Shape;29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575" y="1453575"/>
            <a:ext cx="2832125" cy="330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3750" y="719450"/>
            <a:ext cx="3523576" cy="397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of Training Improvement</a:t>
            </a:r>
            <a:endParaRPr/>
          </a:p>
        </p:txBody>
      </p:sp>
      <p:pic>
        <p:nvPicPr>
          <p:cNvPr id="297" name="Google Shape;29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474" y="1405100"/>
            <a:ext cx="3745724" cy="34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to Create Video</a:t>
            </a:r>
            <a:endParaRPr/>
          </a:p>
        </p:txBody>
      </p:sp>
      <p:pic>
        <p:nvPicPr>
          <p:cNvPr id="303" name="Google Shape;30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188" y="1509500"/>
            <a:ext cx="4069625" cy="316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Improved Model</a:t>
            </a:r>
            <a:endParaRPr/>
          </a:p>
        </p:txBody>
      </p:sp>
      <p:sp>
        <p:nvSpPr>
          <p:cNvPr id="309" name="Google Shape;309;p3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Utilizes REINFORCE Agent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Similar in code, but different packages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Same metrics for evaluation</a:t>
            </a:r>
            <a:endParaRPr/>
          </a:p>
        </p:txBody>
      </p:sp>
      <p:pic>
        <p:nvPicPr>
          <p:cNvPr id="310" name="Google Shape;3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050" y="740771"/>
            <a:ext cx="3350800" cy="30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of Training Improvement</a:t>
            </a:r>
            <a:endParaRPr/>
          </a:p>
        </p:txBody>
      </p:sp>
      <p:pic>
        <p:nvPicPr>
          <p:cNvPr id="316" name="Google Shape;3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225" y="1418112"/>
            <a:ext cx="3889551" cy="359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 to be made</a:t>
            </a:r>
            <a:endParaRPr/>
          </a:p>
        </p:txBody>
      </p:sp>
      <p:sp>
        <p:nvSpPr>
          <p:cNvPr id="322" name="Google Shape;322;p4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Optimize Hyperparameters using Grid Search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Try to utilize other techniques and agents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Soft Actor-Critic (SAC)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https://arxiv.org/abs/1801.01290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Proximal Policy Optimization (PPO)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Double DQN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of Acrobot Control Problem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Acrobot System consists of: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 joints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 links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Middle joint is actuated (CW, CCW, neither)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Goal: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 bottom link above specified height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500" y="1665800"/>
            <a:ext cx="2863350" cy="277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of Notebook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655272"/>
            <a:ext cx="6795874" cy="159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3251926"/>
            <a:ext cx="6513652" cy="13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of Notebook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47409"/>
            <a:ext cx="3921525" cy="204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3" y="3715050"/>
            <a:ext cx="4963946" cy="9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</a:t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650" y="1800196"/>
            <a:ext cx="5725549" cy="265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482" y="487150"/>
            <a:ext cx="4181142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19150" y="1990725"/>
            <a:ext cx="3513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Picked random actions from sample space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Printed observation, reward, done, info, and number of timesteps in episode</a:t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750" y="434900"/>
            <a:ext cx="4402650" cy="273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600" y="2907200"/>
            <a:ext cx="4592949" cy="18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Showed how reward function works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Need a way to store these observations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Polar Grid (?)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https://github.com/vinhvu200/Windy-Grid-World/blob/master/Q-Learning.ipynb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325" y="1487273"/>
            <a:ext cx="6612825" cy="32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