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4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BC9686-4D28-B846-BBEC-F68737B7D537}" type="datetimeFigureOut">
              <a:rPr lang="en-US" smtClean="0"/>
              <a:t>26/04/14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12B682-54E5-954D-B122-A62C3A84C3DB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9686-4D28-B846-BBEC-F68737B7D537}" type="datetimeFigureOut">
              <a:rPr lang="en-US" smtClean="0"/>
              <a:t>26/04/14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2B682-54E5-954D-B122-A62C3A84C3DB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9686-4D28-B846-BBEC-F68737B7D537}" type="datetimeFigureOut">
              <a:rPr lang="en-US" smtClean="0"/>
              <a:t>26/04/14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2B682-54E5-954D-B122-A62C3A84C3DB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9686-4D28-B846-BBEC-F68737B7D537}" type="datetimeFigureOut">
              <a:rPr lang="en-US" smtClean="0"/>
              <a:t>26/04/14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2B682-54E5-954D-B122-A62C3A84C3D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9686-4D28-B846-BBEC-F68737B7D537}" type="datetimeFigureOut">
              <a:rPr lang="en-US" smtClean="0"/>
              <a:t>26/04/14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2B682-54E5-954D-B122-A62C3A84C3D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9686-4D28-B846-BBEC-F68737B7D537}" type="datetimeFigureOut">
              <a:rPr lang="en-US" smtClean="0"/>
              <a:t>26/04/14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2B682-54E5-954D-B122-A62C3A84C3D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9686-4D28-B846-BBEC-F68737B7D537}" type="datetimeFigureOut">
              <a:rPr lang="en-US" smtClean="0"/>
              <a:t>26/04/14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2B682-54E5-954D-B122-A62C3A84C3DB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9686-4D28-B846-BBEC-F68737B7D537}" type="datetimeFigureOut">
              <a:rPr lang="en-US" smtClean="0"/>
              <a:t>26/04/14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2B682-54E5-954D-B122-A62C3A84C3DB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9686-4D28-B846-BBEC-F68737B7D537}" type="datetimeFigureOut">
              <a:rPr lang="en-US" smtClean="0"/>
              <a:t>26/04/14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2B682-54E5-954D-B122-A62C3A84C3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9686-4D28-B846-BBEC-F68737B7D537}" type="datetimeFigureOut">
              <a:rPr lang="en-US" smtClean="0"/>
              <a:t>26/04/14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2B682-54E5-954D-B122-A62C3A84C3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9686-4D28-B846-BBEC-F68737B7D537}" type="datetimeFigureOut">
              <a:rPr lang="en-US" smtClean="0"/>
              <a:t>26/04/14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2B682-54E5-954D-B122-A62C3A84C3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7BC9686-4D28-B846-BBEC-F68737B7D537}" type="datetimeFigureOut">
              <a:rPr lang="en-US" smtClean="0"/>
              <a:t>26/04/14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612B682-54E5-954D-B122-A62C3A84C3D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25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682224"/>
              </p:ext>
            </p:extLst>
          </p:nvPr>
        </p:nvGraphicFramePr>
        <p:xfrm>
          <a:off x="1524001" y="2791210"/>
          <a:ext cx="523478" cy="2788420"/>
        </p:xfrm>
        <a:graphic>
          <a:graphicData uri="http://schemas.openxmlformats.org/drawingml/2006/table">
            <a:tbl>
              <a:tblPr bandRow="1">
                <a:tableStyleId>{ED083AE6-46FA-4A59-8FB0-9F97EB10719F}</a:tableStyleId>
              </a:tblPr>
              <a:tblGrid>
                <a:gridCol w="523478"/>
              </a:tblGrid>
              <a:tr h="557684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</a:tr>
              <a:tr h="557684">
                <a:tc>
                  <a:txBody>
                    <a:bodyPr/>
                    <a:lstStyle/>
                    <a:p>
                      <a:r>
                        <a:rPr lang="en-US" dirty="0" smtClean="0"/>
                        <a:t>156</a:t>
                      </a:r>
                      <a:endParaRPr lang="en-US" dirty="0"/>
                    </a:p>
                  </a:txBody>
                  <a:tcPr/>
                </a:tc>
              </a:tr>
              <a:tr h="557684">
                <a:tc>
                  <a:txBody>
                    <a:bodyPr/>
                    <a:lstStyle/>
                    <a:p>
                      <a:r>
                        <a:rPr lang="en-US" dirty="0" smtClean="0"/>
                        <a:t>155</a:t>
                      </a:r>
                    </a:p>
                  </a:txBody>
                  <a:tcPr/>
                </a:tc>
              </a:tr>
              <a:tr h="557684">
                <a:tc>
                  <a:txBody>
                    <a:bodyPr/>
                    <a:lstStyle/>
                    <a:p>
                      <a:r>
                        <a:rPr lang="en-US" dirty="0" smtClean="0"/>
                        <a:t>158</a:t>
                      </a:r>
                      <a:endParaRPr lang="en-US" dirty="0"/>
                    </a:p>
                  </a:txBody>
                  <a:tcPr/>
                </a:tc>
              </a:tr>
              <a:tr h="557684">
                <a:tc>
                  <a:txBody>
                    <a:bodyPr/>
                    <a:lstStyle/>
                    <a:p>
                      <a:r>
                        <a:rPr lang="en-US" dirty="0" smtClean="0"/>
                        <a:t>165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692932"/>
              </p:ext>
            </p:extLst>
          </p:nvPr>
        </p:nvGraphicFramePr>
        <p:xfrm>
          <a:off x="2898613" y="2791210"/>
          <a:ext cx="523478" cy="2788420"/>
        </p:xfrm>
        <a:graphic>
          <a:graphicData uri="http://schemas.openxmlformats.org/drawingml/2006/table">
            <a:tbl>
              <a:tblPr bandRow="1">
                <a:tableStyleId>{ED083AE6-46FA-4A59-8FB0-9F97EB10719F}</a:tableStyleId>
              </a:tblPr>
              <a:tblGrid>
                <a:gridCol w="523478"/>
              </a:tblGrid>
              <a:tr h="55768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57684"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</a:tr>
              <a:tr h="557684">
                <a:tc>
                  <a:txBody>
                    <a:bodyPr/>
                    <a:lstStyle/>
                    <a:p>
                      <a:r>
                        <a:rPr lang="en-US" dirty="0" smtClean="0"/>
                        <a:t>106</a:t>
                      </a:r>
                    </a:p>
                  </a:txBody>
                  <a:tcPr/>
                </a:tc>
              </a:tr>
              <a:tr h="557684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</a:tr>
              <a:tr h="557684"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393755"/>
              </p:ext>
            </p:extLst>
          </p:nvPr>
        </p:nvGraphicFramePr>
        <p:xfrm>
          <a:off x="4282089" y="2791210"/>
          <a:ext cx="523478" cy="2788420"/>
        </p:xfrm>
        <a:graphic>
          <a:graphicData uri="http://schemas.openxmlformats.org/drawingml/2006/table">
            <a:tbl>
              <a:tblPr bandRow="1">
                <a:tableStyleId>{ED083AE6-46FA-4A59-8FB0-9F97EB10719F}</a:tableStyleId>
              </a:tblPr>
              <a:tblGrid>
                <a:gridCol w="523478"/>
              </a:tblGrid>
              <a:tr h="557684">
                <a:tc>
                  <a:txBody>
                    <a:bodyPr/>
                    <a:lstStyle/>
                    <a:p>
                      <a:r>
                        <a:rPr lang="en-US" dirty="0" smtClean="0"/>
                        <a:t>109</a:t>
                      </a:r>
                      <a:endParaRPr lang="en-US" dirty="0"/>
                    </a:p>
                  </a:txBody>
                  <a:tcPr/>
                </a:tc>
              </a:tr>
              <a:tr h="557684"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</a:tr>
              <a:tr h="557684">
                <a:tc>
                  <a:txBody>
                    <a:bodyPr/>
                    <a:lstStyle/>
                    <a:p>
                      <a:r>
                        <a:rPr lang="en-US" dirty="0" smtClean="0"/>
                        <a:t>83</a:t>
                      </a:r>
                    </a:p>
                  </a:txBody>
                  <a:tcPr/>
                </a:tc>
              </a:tr>
              <a:tr h="55768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42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</a:tr>
              <a:tr h="557684">
                <a:tc>
                  <a:txBody>
                    <a:bodyPr/>
                    <a:lstStyle/>
                    <a:p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2080837" y="3003151"/>
            <a:ext cx="805681" cy="129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422091" y="4166272"/>
            <a:ext cx="805681" cy="129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904335"/>
              </p:ext>
            </p:extLst>
          </p:nvPr>
        </p:nvGraphicFramePr>
        <p:xfrm>
          <a:off x="580573" y="2826988"/>
          <a:ext cx="523478" cy="557684"/>
        </p:xfrm>
        <a:graphic>
          <a:graphicData uri="http://schemas.openxmlformats.org/drawingml/2006/table">
            <a:tbl>
              <a:tblPr bandRow="1">
                <a:tableStyleId>{ED083AE6-46FA-4A59-8FB0-9F97EB10719F}</a:tableStyleId>
              </a:tblPr>
              <a:tblGrid>
                <a:gridCol w="523478"/>
              </a:tblGrid>
              <a:tr h="55768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80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693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610600"/>
              </p:ext>
            </p:extLst>
          </p:nvPr>
        </p:nvGraphicFramePr>
        <p:xfrm>
          <a:off x="1291865" y="2791210"/>
          <a:ext cx="770107" cy="27884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70107"/>
              </a:tblGrid>
              <a:tr h="557684">
                <a:tc>
                  <a:txBody>
                    <a:bodyPr/>
                    <a:lstStyle/>
                    <a:p>
                      <a:r>
                        <a:rPr lang="en-US" dirty="0" smtClean="0"/>
                        <a:t>0.77</a:t>
                      </a:r>
                      <a:endParaRPr lang="en-US" dirty="0"/>
                    </a:p>
                  </a:txBody>
                  <a:tcPr/>
                </a:tc>
              </a:tr>
              <a:tr h="55768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0.88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57684">
                <a:tc>
                  <a:txBody>
                    <a:bodyPr/>
                    <a:lstStyle/>
                    <a:p>
                      <a:r>
                        <a:rPr lang="en-US" dirty="0" smtClean="0"/>
                        <a:t>0.44</a:t>
                      </a:r>
                      <a:endParaRPr lang="en-US" dirty="0" smtClean="0"/>
                    </a:p>
                  </a:txBody>
                  <a:tcPr/>
                </a:tc>
              </a:tr>
              <a:tr h="557684">
                <a:tc>
                  <a:txBody>
                    <a:bodyPr/>
                    <a:lstStyle/>
                    <a:p>
                      <a:r>
                        <a:rPr lang="en-US" dirty="0" smtClean="0"/>
                        <a:t>0.66</a:t>
                      </a:r>
                      <a:endParaRPr lang="en-US" dirty="0"/>
                    </a:p>
                  </a:txBody>
                  <a:tcPr/>
                </a:tc>
              </a:tr>
              <a:tr h="557684">
                <a:tc>
                  <a:txBody>
                    <a:bodyPr/>
                    <a:lstStyle/>
                    <a:p>
                      <a:r>
                        <a:rPr lang="en-US" dirty="0" smtClean="0"/>
                        <a:t>0.44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2094492" y="3549351"/>
            <a:ext cx="805681" cy="129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747144" y="4058644"/>
            <a:ext cx="974874" cy="9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821366"/>
              </p:ext>
            </p:extLst>
          </p:nvPr>
        </p:nvGraphicFramePr>
        <p:xfrm>
          <a:off x="2946315" y="2752440"/>
          <a:ext cx="770107" cy="27884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70107"/>
              </a:tblGrid>
              <a:tr h="557684">
                <a:tc>
                  <a:txBody>
                    <a:bodyPr/>
                    <a:lstStyle/>
                    <a:p>
                      <a:r>
                        <a:rPr lang="en-US" dirty="0" smtClean="0"/>
                        <a:t>0.33</a:t>
                      </a:r>
                      <a:endParaRPr lang="en-US" dirty="0"/>
                    </a:p>
                  </a:txBody>
                  <a:tcPr/>
                </a:tc>
              </a:tr>
              <a:tr h="557684">
                <a:tc>
                  <a:txBody>
                    <a:bodyPr/>
                    <a:lstStyle/>
                    <a:p>
                      <a:r>
                        <a:rPr lang="en-US" dirty="0" smtClean="0"/>
                        <a:t>0.55</a:t>
                      </a:r>
                      <a:endParaRPr lang="en-US" dirty="0"/>
                    </a:p>
                  </a:txBody>
                  <a:tcPr/>
                </a:tc>
              </a:tr>
              <a:tr h="55768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0.88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57684">
                <a:tc>
                  <a:txBody>
                    <a:bodyPr/>
                    <a:lstStyle/>
                    <a:p>
                      <a:r>
                        <a:rPr lang="en-US" dirty="0" smtClean="0"/>
                        <a:t>0.55</a:t>
                      </a:r>
                      <a:endParaRPr lang="en-US" dirty="0"/>
                    </a:p>
                  </a:txBody>
                  <a:tcPr/>
                </a:tc>
              </a:tr>
              <a:tr h="557684">
                <a:tc>
                  <a:txBody>
                    <a:bodyPr/>
                    <a:lstStyle/>
                    <a:p>
                      <a:r>
                        <a:rPr lang="en-US" dirty="0" smtClean="0"/>
                        <a:t>0.88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580995"/>
              </p:ext>
            </p:extLst>
          </p:nvPr>
        </p:nvGraphicFramePr>
        <p:xfrm>
          <a:off x="4704640" y="2725130"/>
          <a:ext cx="770107" cy="27884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70107"/>
              </a:tblGrid>
              <a:tr h="557684"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</a:tr>
              <a:tr h="55768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0.88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57684">
                <a:tc>
                  <a:txBody>
                    <a:bodyPr/>
                    <a:lstStyle/>
                    <a:p>
                      <a:r>
                        <a:rPr lang="en-US" dirty="0" smtClean="0"/>
                        <a:t>0.88</a:t>
                      </a:r>
                      <a:endParaRPr lang="en-US" dirty="0" smtClean="0"/>
                    </a:p>
                  </a:txBody>
                  <a:tcPr/>
                </a:tc>
              </a:tr>
              <a:tr h="557684">
                <a:tc>
                  <a:txBody>
                    <a:bodyPr/>
                    <a:lstStyle/>
                    <a:p>
                      <a:r>
                        <a:rPr lang="en-US" dirty="0" smtClean="0"/>
                        <a:t>0.77</a:t>
                      </a:r>
                      <a:endParaRPr lang="en-US" dirty="0"/>
                    </a:p>
                  </a:txBody>
                  <a:tcPr/>
                </a:tc>
              </a:tr>
              <a:tr h="557684">
                <a:tc>
                  <a:txBody>
                    <a:bodyPr/>
                    <a:lstStyle/>
                    <a:p>
                      <a:r>
                        <a:rPr lang="en-US" dirty="0" smtClean="0"/>
                        <a:t>0.44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88027" y="2157413"/>
            <a:ext cx="9300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Cycle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50312" y="2179767"/>
            <a:ext cx="9300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Cycle 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87841" y="2168307"/>
            <a:ext cx="9300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Cycle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847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538978"/>
              </p:ext>
            </p:extLst>
          </p:nvPr>
        </p:nvGraphicFramePr>
        <p:xfrm>
          <a:off x="1291865" y="2791210"/>
          <a:ext cx="770107" cy="27884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70107"/>
              </a:tblGrid>
              <a:tr h="55768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0.77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5768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0.88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57684">
                <a:tc>
                  <a:txBody>
                    <a:bodyPr/>
                    <a:lstStyle/>
                    <a:p>
                      <a:r>
                        <a:rPr lang="en-US" dirty="0" smtClean="0"/>
                        <a:t>0.44</a:t>
                      </a:r>
                      <a:endParaRPr lang="en-US" dirty="0" smtClean="0"/>
                    </a:p>
                  </a:txBody>
                  <a:tcPr/>
                </a:tc>
              </a:tr>
              <a:tr h="557684">
                <a:tc>
                  <a:txBody>
                    <a:bodyPr/>
                    <a:lstStyle/>
                    <a:p>
                      <a:r>
                        <a:rPr lang="en-US" dirty="0" smtClean="0"/>
                        <a:t>0.66</a:t>
                      </a:r>
                      <a:endParaRPr lang="en-US" dirty="0"/>
                    </a:p>
                  </a:txBody>
                  <a:tcPr/>
                </a:tc>
              </a:tr>
              <a:tr h="557684">
                <a:tc>
                  <a:txBody>
                    <a:bodyPr/>
                    <a:lstStyle/>
                    <a:p>
                      <a:r>
                        <a:rPr lang="en-US" dirty="0" smtClean="0"/>
                        <a:t>0.44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2094492" y="3057771"/>
            <a:ext cx="805681" cy="129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747144" y="4659464"/>
            <a:ext cx="974874" cy="9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048234"/>
              </p:ext>
            </p:extLst>
          </p:nvPr>
        </p:nvGraphicFramePr>
        <p:xfrm>
          <a:off x="2946315" y="2752440"/>
          <a:ext cx="770107" cy="27884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70107"/>
              </a:tblGrid>
              <a:tr h="557684">
                <a:tc>
                  <a:txBody>
                    <a:bodyPr/>
                    <a:lstStyle/>
                    <a:p>
                      <a:r>
                        <a:rPr lang="en-US" dirty="0" smtClean="0"/>
                        <a:t>0.33</a:t>
                      </a:r>
                      <a:endParaRPr lang="en-US" dirty="0"/>
                    </a:p>
                  </a:txBody>
                  <a:tcPr/>
                </a:tc>
              </a:tr>
              <a:tr h="557684">
                <a:tc>
                  <a:txBody>
                    <a:bodyPr/>
                    <a:lstStyle/>
                    <a:p>
                      <a:r>
                        <a:rPr lang="en-US" dirty="0" smtClean="0"/>
                        <a:t>0.55</a:t>
                      </a:r>
                      <a:endParaRPr lang="en-US" dirty="0"/>
                    </a:p>
                  </a:txBody>
                  <a:tcPr/>
                </a:tc>
              </a:tr>
              <a:tr h="55768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0.88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5768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0.77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57684">
                <a:tc>
                  <a:txBody>
                    <a:bodyPr/>
                    <a:lstStyle/>
                    <a:p>
                      <a:r>
                        <a:rPr lang="en-US" dirty="0" smtClean="0"/>
                        <a:t>0.88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40349"/>
              </p:ext>
            </p:extLst>
          </p:nvPr>
        </p:nvGraphicFramePr>
        <p:xfrm>
          <a:off x="4704640" y="2725130"/>
          <a:ext cx="770107" cy="27884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70107"/>
              </a:tblGrid>
              <a:tr h="557684"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</a:tr>
              <a:tr h="55768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0.88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57684">
                <a:tc>
                  <a:txBody>
                    <a:bodyPr/>
                    <a:lstStyle/>
                    <a:p>
                      <a:r>
                        <a:rPr lang="en-US" dirty="0" smtClean="0"/>
                        <a:t>0.88</a:t>
                      </a:r>
                      <a:endParaRPr lang="en-US" dirty="0" smtClean="0"/>
                    </a:p>
                  </a:txBody>
                  <a:tcPr/>
                </a:tc>
              </a:tr>
              <a:tr h="557684">
                <a:tc>
                  <a:txBody>
                    <a:bodyPr/>
                    <a:lstStyle/>
                    <a:p>
                      <a:r>
                        <a:rPr lang="en-US" dirty="0" smtClean="0"/>
                        <a:t>0.77</a:t>
                      </a:r>
                      <a:endParaRPr lang="en-US" dirty="0"/>
                    </a:p>
                  </a:txBody>
                  <a:tcPr/>
                </a:tc>
              </a:tr>
              <a:tr h="557684">
                <a:tc>
                  <a:txBody>
                    <a:bodyPr/>
                    <a:lstStyle/>
                    <a:p>
                      <a:r>
                        <a:rPr lang="en-US" dirty="0" smtClean="0"/>
                        <a:t>0.44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88027" y="2157413"/>
            <a:ext cx="9300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Cycle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50312" y="2179767"/>
            <a:ext cx="9300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Cycle 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87841" y="2168307"/>
            <a:ext cx="9300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Cycle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702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Hardcover.thmx</Template>
  <TotalTime>20</TotalTime>
  <Words>58</Words>
  <Application>Microsoft Macintosh PowerPoint</Application>
  <PresentationFormat>On-screen Show (4:3)</PresentationFormat>
  <Paragraphs>52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Hardcover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</dc:creator>
  <cp:lastModifiedBy>Ren</cp:lastModifiedBy>
  <cp:revision>8</cp:revision>
  <dcterms:created xsi:type="dcterms:W3CDTF">2014-04-26T07:31:24Z</dcterms:created>
  <dcterms:modified xsi:type="dcterms:W3CDTF">2014-04-26T07:51:33Z</dcterms:modified>
</cp:coreProperties>
</file>