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2544185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182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2593"/>
            <a:ext cx="9144000" cy="358024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6A69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55" y="-130282"/>
            <a:ext cx="5200327" cy="2286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244814"/>
            <a:ext cx="12192000" cy="64008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</p:spPr>
        <p:txBody>
          <a:bodyPr/>
          <a:lstStyle>
            <a:lvl1pPr>
              <a:defRPr>
                <a:solidFill>
                  <a:srgbClr val="26A69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3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244814"/>
            <a:ext cx="12192000" cy="64008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534E-A335-49A9-85BD-893BD1C2A1C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0D36-C4EC-4F67-A462-28D2C2165D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350" y="6202735"/>
            <a:ext cx="156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7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6A69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Your Best Candidate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3500" dirty="0"/>
              <a:t>ECE 595/495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500" dirty="0"/>
              <a:t>Fall 2016</a:t>
            </a:r>
          </a:p>
          <a:p>
            <a:r>
              <a:rPr lang="en-US" sz="2200" dirty="0"/>
              <a:t>Abigail Jacoby</a:t>
            </a:r>
          </a:p>
          <a:p>
            <a:r>
              <a:rPr lang="en-US" sz="2200" dirty="0"/>
              <a:t>Alexander </a:t>
            </a:r>
            <a:r>
              <a:rPr lang="en-US" sz="2200" dirty="0" err="1"/>
              <a:t>Roessner</a:t>
            </a:r>
            <a:endParaRPr lang="en-US" sz="2200" dirty="0"/>
          </a:p>
          <a:p>
            <a:r>
              <a:rPr lang="en-US" sz="2200" dirty="0" err="1"/>
              <a:t>Karthick</a:t>
            </a:r>
            <a:r>
              <a:rPr lang="en-US" sz="2200" dirty="0"/>
              <a:t> Krishnamurthy</a:t>
            </a:r>
          </a:p>
          <a:p>
            <a:r>
              <a:rPr lang="en-US" sz="2200" dirty="0"/>
              <a:t>Suresh </a:t>
            </a:r>
            <a:r>
              <a:rPr lang="en-US" sz="2200" dirty="0" err="1"/>
              <a:t>Babu</a:t>
            </a:r>
            <a:r>
              <a:rPr lang="en-US" sz="2200" dirty="0"/>
              <a:t> </a:t>
            </a:r>
            <a:r>
              <a:rPr lang="en-US" sz="2200" dirty="0" err="1"/>
              <a:t>Panem</a:t>
            </a:r>
            <a:endParaRPr lang="en-US" sz="2200" dirty="0"/>
          </a:p>
          <a:p>
            <a:r>
              <a:rPr lang="en-US" sz="2200" dirty="0" err="1"/>
              <a:t>Bharath</a:t>
            </a:r>
            <a:r>
              <a:rPr lang="en-US" sz="2200" dirty="0"/>
              <a:t> Kumar Reddy </a:t>
            </a:r>
            <a:r>
              <a:rPr lang="en-US" sz="2200" dirty="0" err="1"/>
              <a:t>Anandigari</a:t>
            </a:r>
            <a:endParaRPr lang="en-US" sz="2200" dirty="0"/>
          </a:p>
          <a:p>
            <a:r>
              <a:rPr lang="en-US" sz="2200" dirty="0"/>
              <a:t>Ravi </a:t>
            </a:r>
            <a:r>
              <a:rPr lang="en-US" sz="2200" dirty="0" err="1"/>
              <a:t>Teja</a:t>
            </a:r>
            <a:r>
              <a:rPr lang="en-US" sz="2200" dirty="0"/>
              <a:t> </a:t>
            </a:r>
            <a:r>
              <a:rPr lang="en-US" sz="2200" dirty="0" err="1"/>
              <a:t>Gorti</a:t>
            </a:r>
            <a:endParaRPr lang="en-US" sz="2200" dirty="0"/>
          </a:p>
          <a:p>
            <a:r>
              <a:rPr lang="en-US" sz="2200" dirty="0"/>
              <a:t>Shawn Chavez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72293" y="3550474"/>
            <a:ext cx="6400800" cy="0"/>
          </a:xfrm>
          <a:prstGeom prst="line">
            <a:avLst/>
          </a:prstGeom>
          <a:ln w="15875">
            <a:solidFill>
              <a:srgbClr val="26A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How many times have you voted?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How many times did you not know who a candidate was?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If you knew a candidate, did you really know what they stand for?</a:t>
            </a:r>
          </a:p>
          <a:p>
            <a:pPr marL="0" indent="0">
              <a:spcBef>
                <a:spcPts val="1200"/>
              </a:spcBef>
              <a:spcAft>
                <a:spcPts val="3600"/>
              </a:spcAft>
              <a:buNone/>
            </a:pPr>
            <a:r>
              <a:rPr lang="en-US" dirty="0"/>
              <a:t>Did you pull out your phone and look it up?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Because I did...</a:t>
            </a:r>
          </a:p>
        </p:txBody>
      </p:sp>
    </p:spTree>
    <p:extLst>
      <p:ext uri="{BB962C8B-B14F-4D97-AF65-F5344CB8AC3E}">
        <p14:creationId xmlns:p14="http://schemas.microsoft.com/office/powerpoint/2010/main" val="15204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Web App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600"/>
              </a:spcBef>
              <a:spcAft>
                <a:spcPts val="3600"/>
              </a:spcAft>
              <a:buNone/>
            </a:pPr>
            <a:r>
              <a:rPr lang="en-US" dirty="0"/>
              <a:t>MyVote is an application that works similar to </a:t>
            </a:r>
            <a:r>
              <a:rPr lang="en-US" dirty="0" err="1"/>
              <a:t>OKCupid</a:t>
            </a:r>
            <a:endParaRPr lang="en-US" dirty="0"/>
          </a:p>
          <a:p>
            <a:pPr marL="0" indent="0">
              <a:spcBef>
                <a:spcPts val="3600"/>
              </a:spcBef>
              <a:spcAft>
                <a:spcPts val="3600"/>
              </a:spcAft>
              <a:buNone/>
            </a:pPr>
            <a:r>
              <a:rPr lang="en-US" dirty="0"/>
              <a:t>...except with politicians</a:t>
            </a:r>
          </a:p>
          <a:p>
            <a:pPr marL="0" indent="0">
              <a:spcBef>
                <a:spcPts val="3600"/>
              </a:spcBef>
              <a:spcAft>
                <a:spcPts val="3600"/>
              </a:spcAft>
              <a:buNone/>
            </a:pPr>
            <a:r>
              <a:rPr lang="en-US" dirty="0"/>
              <a:t>Because who has time for that?</a:t>
            </a:r>
          </a:p>
        </p:txBody>
      </p:sp>
    </p:spTree>
    <p:extLst>
      <p:ext uri="{BB962C8B-B14F-4D97-AF65-F5344CB8AC3E}">
        <p14:creationId xmlns:p14="http://schemas.microsoft.com/office/powerpoint/2010/main" val="200040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Picture 2" descr="ERD_al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79" y="87083"/>
            <a:ext cx="8312727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Responses to Politicians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Array of Voter (User) responses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Array of Candidate’s responses to the same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Compare, increment, and calculate a total percentage match.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your answer and their answer side-by-side.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You may not agree 100% with a candidate’s position, but it may be closer than their opponent.</a:t>
            </a:r>
          </a:p>
        </p:txBody>
      </p:sp>
      <p:pic>
        <p:nvPicPr>
          <p:cNvPr id="4" name="Picture 2" descr="Screen Shot 2016-12-07 at 8.45.17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10" y="3831783"/>
            <a:ext cx="7044276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So much data…</a:t>
            </a:r>
          </a:p>
          <a:p>
            <a:r>
              <a:rPr lang="en-US" dirty="0"/>
              <a:t>(23) ZIP Codes</a:t>
            </a:r>
          </a:p>
          <a:p>
            <a:r>
              <a:rPr lang="en-US" dirty="0"/>
              <a:t>(30) Districts</a:t>
            </a:r>
          </a:p>
          <a:p>
            <a:r>
              <a:rPr lang="en-US" dirty="0"/>
              <a:t>(63) Candidates</a:t>
            </a:r>
          </a:p>
          <a:p>
            <a:r>
              <a:rPr lang="en-US" dirty="0"/>
              <a:t>(11) Judges</a:t>
            </a:r>
          </a:p>
          <a:p>
            <a:r>
              <a:rPr lang="en-US" dirty="0"/>
              <a:t>(14) Bonds &amp; Issues</a:t>
            </a:r>
          </a:p>
          <a:p>
            <a:r>
              <a:rPr lang="en-US" dirty="0"/>
              <a:t>(10) Questions</a:t>
            </a:r>
          </a:p>
          <a:p>
            <a:r>
              <a:rPr lang="en-US" dirty="0"/>
              <a:t>(550) Candidate Stances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…and this is just for one county</a:t>
            </a:r>
          </a:p>
        </p:txBody>
      </p:sp>
    </p:spTree>
    <p:extLst>
      <p:ext uri="{BB962C8B-B14F-4D97-AF65-F5344CB8AC3E}">
        <p14:creationId xmlns:p14="http://schemas.microsoft.com/office/powerpoint/2010/main" val="299300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Sessions and the Mailer</a:t>
            </a:r>
          </a:p>
        </p:txBody>
      </p:sp>
      <p:pic>
        <p:nvPicPr>
          <p:cNvPr id="3074" name="Picture 2" descr="Screen Shot 2016-12-07 at 8.04.41 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689" y="1107231"/>
            <a:ext cx="58954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2636750"/>
            <a:ext cx="5535386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Session ID</a:t>
            </a:r>
            <a:endParaRPr lang="en-US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Unique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lang="en-US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Access match again without having to retake quiz.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lang="en-US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Match results will update as database is continually populated.</a:t>
            </a:r>
          </a:p>
        </p:txBody>
      </p:sp>
      <p:pic>
        <p:nvPicPr>
          <p:cNvPr id="3076" name="Picture 4" descr="Screen Shot 2016-12-07 at 8.05.45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33" y="2062062"/>
            <a:ext cx="44034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878786" y="4261757"/>
            <a:ext cx="1562100" cy="103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6373586" y="4068535"/>
            <a:ext cx="4286250" cy="1932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2.0?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dirty="0"/>
              <a:t>Some ideas for the future of this application:</a:t>
            </a:r>
          </a:p>
          <a:p>
            <a:r>
              <a:rPr lang="en-US" dirty="0"/>
              <a:t>Ask for ZIP upfront, better for filtering on Candidates, Issues, Judges, and Bonds pages.</a:t>
            </a:r>
          </a:p>
          <a:p>
            <a:pPr lvl="1"/>
            <a:r>
              <a:rPr lang="en-US" dirty="0"/>
              <a:t>Expands benefits outside of the regular matching process.</a:t>
            </a:r>
          </a:p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Analyze data from those using the match tool</a:t>
            </a:r>
          </a:p>
          <a:p>
            <a:pPr lvl="2"/>
            <a:r>
              <a:rPr lang="en-US" dirty="0"/>
              <a:t>ZIP density maps (and ZIPs to potentially add)</a:t>
            </a:r>
          </a:p>
          <a:p>
            <a:pPr lvl="2"/>
            <a:r>
              <a:rPr lang="en-US" dirty="0"/>
              <a:t>Analyze user responses, see what voters in one ZIP, City, County, State, etc. care about</a:t>
            </a:r>
          </a:p>
        </p:txBody>
      </p:sp>
    </p:spTree>
    <p:extLst>
      <p:ext uri="{BB962C8B-B14F-4D97-AF65-F5344CB8AC3E}">
        <p14:creationId xmlns:p14="http://schemas.microsoft.com/office/powerpoint/2010/main" val="3034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A6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89276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39514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Finding Your Best Candidate</vt:lpstr>
      <vt:lpstr>Elevator Pitch</vt:lpstr>
      <vt:lpstr>What the Web App Does</vt:lpstr>
      <vt:lpstr>ERD</vt:lpstr>
      <vt:lpstr>Matching Responses to Politicians</vt:lpstr>
      <vt:lpstr>Seeded Data</vt:lpstr>
      <vt:lpstr>Combining Sessions and the Mailer</vt:lpstr>
      <vt:lpstr>Version 2.0?</vt:lpstr>
      <vt:lpstr>Live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Chavez</dc:creator>
  <cp:lastModifiedBy>Sean Chavez</cp:lastModifiedBy>
  <cp:revision>9</cp:revision>
  <dcterms:created xsi:type="dcterms:W3CDTF">2016-12-08T03:41:25Z</dcterms:created>
  <dcterms:modified xsi:type="dcterms:W3CDTF">2016-12-08T04:44:00Z</dcterms:modified>
</cp:coreProperties>
</file>