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8" r:id="rId1"/>
  </p:sldMasterIdLst>
  <p:sldIdLst>
    <p:sldId id="256" r:id="rId2"/>
    <p:sldId id="269" r:id="rId3"/>
    <p:sldId id="271" r:id="rId4"/>
    <p:sldId id="260" r:id="rId5"/>
    <p:sldId id="270" r:id="rId6"/>
    <p:sldId id="273" r:id="rId7"/>
    <p:sldId id="261" r:id="rId8"/>
    <p:sldId id="272" r:id="rId9"/>
    <p:sldId id="262" r:id="rId10"/>
    <p:sldId id="274" r:id="rId11"/>
    <p:sldId id="263" r:id="rId12"/>
    <p:sldId id="264" r:id="rId13"/>
    <p:sldId id="265" r:id="rId14"/>
    <p:sldId id="268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9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00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5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5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8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6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2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8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8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6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4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10025" y="1243042"/>
            <a:ext cx="9901080" cy="2468310"/>
          </a:xfrm>
        </p:spPr>
        <p:txBody>
          <a:bodyPr>
            <a:noAutofit/>
          </a:bodyPr>
          <a:lstStyle/>
          <a:p>
            <a:r>
              <a:rPr lang="en-GB" dirty="0"/>
              <a:t>               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GROCERS</a:t>
            </a:r>
            <a:endParaRPr lang="en-US" sz="8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6864" y="3711352"/>
            <a:ext cx="3889212" cy="42942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L5 Section-B Epsilon Web Developers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3875" y="5253304"/>
            <a:ext cx="3557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Bibhas Shrestha (Team Leader)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GB" b="1" dirty="0">
                <a:solidFill>
                  <a:srgbClr val="002060"/>
                </a:solidFill>
              </a:rPr>
              <a:t>Srijan Thapa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GB" b="1" dirty="0" err="1">
                <a:solidFill>
                  <a:srgbClr val="002060"/>
                </a:solidFill>
              </a:rPr>
              <a:t>Abhash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Niroula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GB" b="1" dirty="0">
                <a:solidFill>
                  <a:srgbClr val="002060"/>
                </a:solidFill>
              </a:rPr>
              <a:t>Manoj </a:t>
            </a:r>
            <a:r>
              <a:rPr lang="en-GB" b="1" dirty="0" err="1">
                <a:solidFill>
                  <a:srgbClr val="002060"/>
                </a:solidFill>
              </a:rPr>
              <a:t>Chhetri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E:\CH Grocers\3. Project Executing\Website Mockup\Team Logo\team_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75" y="488197"/>
            <a:ext cx="3355383" cy="187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:\CH Grocers\3. Project Executing\Website Mockup\Product Logo\logo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84" y="861930"/>
            <a:ext cx="3634353" cy="1451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63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1164" y="293315"/>
            <a:ext cx="3311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7855" y="206692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EERD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Composite ERD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Use case Diagram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Wireframe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42791" y="1318552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8688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tint val="2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461"/>
            <a:ext cx="9905998" cy="803305"/>
          </a:xfrm>
        </p:spPr>
        <p:txBody>
          <a:bodyPr/>
          <a:lstStyle/>
          <a:p>
            <a:r>
              <a:rPr lang="en-US" dirty="0"/>
              <a:t>EERD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86" y="858982"/>
            <a:ext cx="8877469" cy="51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3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tint val="2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461"/>
            <a:ext cx="9905998" cy="803305"/>
          </a:xfrm>
        </p:spPr>
        <p:txBody>
          <a:bodyPr/>
          <a:lstStyle/>
          <a:p>
            <a:r>
              <a:rPr lang="en-GB" dirty="0"/>
              <a:t>COMPOSITE ERD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22218"/>
            <a:ext cx="9684328" cy="5112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89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tint val="2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461"/>
            <a:ext cx="9905998" cy="803305"/>
          </a:xfrm>
        </p:spPr>
        <p:txBody>
          <a:bodyPr/>
          <a:lstStyle/>
          <a:p>
            <a:r>
              <a:rPr lang="en-US" dirty="0"/>
              <a:t>Use case Diagram- overview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7" y="1124671"/>
            <a:ext cx="9531928" cy="5525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06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0452"/>
            <a:ext cx="9905999" cy="1503348"/>
          </a:xfrm>
        </p:spPr>
        <p:txBody>
          <a:bodyPr/>
          <a:lstStyle/>
          <a:p>
            <a:r>
              <a:rPr lang="en-US" sz="8000" dirty="0"/>
              <a:t>     Website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619" y="3733800"/>
            <a:ext cx="5575583" cy="535536"/>
          </a:xfrm>
        </p:spPr>
        <p:txBody>
          <a:bodyPr>
            <a:normAutofit/>
          </a:bodyPr>
          <a:lstStyle/>
          <a:p>
            <a:r>
              <a:rPr lang="en-US" dirty="0"/>
              <a:t>	Now </a:t>
            </a:r>
            <a:r>
              <a:rPr lang="en-US"/>
              <a:t>we will be </a:t>
            </a:r>
            <a:r>
              <a:rPr lang="en-US" dirty="0">
                <a:effectLst/>
              </a:rPr>
              <a:t>commencing the website demo</a:t>
            </a:r>
          </a:p>
        </p:txBody>
      </p:sp>
    </p:spTree>
    <p:extLst>
      <p:ext uri="{BB962C8B-B14F-4D97-AF65-F5344CB8AC3E}">
        <p14:creationId xmlns:p14="http://schemas.microsoft.com/office/powerpoint/2010/main" val="10429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0"/>
            <a:ext cx="8399418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1541418" y="2821578"/>
            <a:ext cx="4258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2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                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2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461"/>
            <a:ext cx="9905998" cy="803305"/>
          </a:xfrm>
        </p:spPr>
        <p:txBody>
          <a:bodyPr/>
          <a:lstStyle/>
          <a:p>
            <a:r>
              <a:rPr lang="en-US" dirty="0"/>
              <a:t>Team and Topic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22050"/>
              </p:ext>
            </p:extLst>
          </p:nvPr>
        </p:nvGraphicFramePr>
        <p:xfrm>
          <a:off x="357642" y="946629"/>
          <a:ext cx="9178243" cy="513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6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Team Members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(Speaker)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9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Abhash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Niroula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/>
                        <a:t>2 minute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/>
                        <a:t>Project Justification and Introduction about website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79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Manoj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Chhetri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2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Belbin Analysis</a:t>
                      </a:r>
                      <a:r>
                        <a:rPr lang="en-US" baseline="0" dirty="0"/>
                        <a:t>, Project Plans and Policies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9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Bibhas</a:t>
                      </a:r>
                      <a:r>
                        <a:rPr lang="en-GB" baseline="0" dirty="0"/>
                        <a:t> Shrestha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2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Project Charter and Work Breakdown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79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Srijan</a:t>
                      </a:r>
                      <a:r>
                        <a:rPr lang="en-GB" baseline="0" dirty="0"/>
                        <a:t> Thapa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2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Use-Case</a:t>
                      </a:r>
                      <a:r>
                        <a:rPr lang="en-US" baseline="0" dirty="0"/>
                        <a:t> Diagram and ERD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1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supports 10 shops</a:t>
            </a:r>
            <a:r>
              <a:rPr lang="en-GB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Website responsive. Compatible on both different browsers like mobile, desktop browsers.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Payment method is via PayPal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Trader can manage their shop.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Secured against common security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Consumer can place the order 24/7.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login is mandatory to access trader accounts.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461"/>
            <a:ext cx="9905998" cy="803305"/>
          </a:xfrm>
        </p:spPr>
        <p:txBody>
          <a:bodyPr/>
          <a:lstStyle/>
          <a:p>
            <a:r>
              <a:rPr lang="en-US" dirty="0"/>
              <a:t>Belbin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82797-23B8-4FC9-A565-A3B1AEA3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85" y="982766"/>
            <a:ext cx="7575401" cy="531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3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Plans and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With the purpose of growing online business to compete with the chain stores, the trader from </a:t>
            </a:r>
            <a:r>
              <a:rPr lang="en-US" dirty="0" err="1"/>
              <a:t>Checkhuddersfax</a:t>
            </a:r>
            <a:r>
              <a:rPr lang="en-US" dirty="0"/>
              <a:t> wants to market their business through online.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will be three interface - Customer, Trader and Admin.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purpose is to make website user friendly.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purpose of e-commerce is also promising the trader to sell their product without sacrificing their family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Customer convenience is one of the priority to the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Local products are highly encouraged.</a:t>
            </a:r>
          </a:p>
        </p:txBody>
      </p:sp>
    </p:spTree>
    <p:extLst>
      <p:ext uri="{BB962C8B-B14F-4D97-AF65-F5344CB8AC3E}">
        <p14:creationId xmlns:p14="http://schemas.microsoft.com/office/powerpoint/2010/main" val="364389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156" y="210188"/>
            <a:ext cx="2246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Project Management</a:t>
            </a:r>
            <a:endParaRPr lang="en-US" dirty="0"/>
          </a:p>
        </p:txBody>
      </p:sp>
      <p:pic>
        <p:nvPicPr>
          <p:cNvPr id="5" name="Picture 4" descr="projec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28" y="2386739"/>
            <a:ext cx="4790798" cy="27741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89861" y="3382879"/>
            <a:ext cx="397512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MS Project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1221570"/>
            <a:ext cx="15953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161067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461"/>
            <a:ext cx="9905998" cy="803305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7" name="Picture 6" descr="E:\CH Grocers\2. Project Planning\MS Project\Screenshots\Gantt Chart 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" y="1757362"/>
            <a:ext cx="9892146" cy="4213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15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461"/>
            <a:ext cx="9905998" cy="803305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4" name="Picture 3" descr="E:\CH Grocers\2. Project Planning\MS Project\Screenshots\Gantt Chart 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1163782"/>
            <a:ext cx="11139054" cy="5167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86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461"/>
            <a:ext cx="9905998" cy="803305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5" name="Picture 4" descr="E:\CH Grocers\2. Project Planning\MS Project\Screenshots\Timeli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1080656"/>
            <a:ext cx="12053455" cy="5264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2744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254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                CH GROCERS</vt:lpstr>
      <vt:lpstr>Team and Topic</vt:lpstr>
      <vt:lpstr>Project Justification</vt:lpstr>
      <vt:lpstr>Belbin Analysis</vt:lpstr>
      <vt:lpstr>Project Plans and Policies</vt:lpstr>
      <vt:lpstr>PowerPoint Presentation</vt:lpstr>
      <vt:lpstr>Gantt chart</vt:lpstr>
      <vt:lpstr>Gantt chart</vt:lpstr>
      <vt:lpstr>Timeline</vt:lpstr>
      <vt:lpstr>PowerPoint Presentation</vt:lpstr>
      <vt:lpstr>EERD  </vt:lpstr>
      <vt:lpstr>COMPOSITE ERD</vt:lpstr>
      <vt:lpstr>Use case Diagram- overview</vt:lpstr>
      <vt:lpstr>     Website Demo</vt:lpstr>
      <vt:lpstr>PowerPoint Presentation</vt:lpstr>
      <vt:lpstr>                                    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Cfax Online Shopping</dc:title>
  <dc:creator>Roomani Dhakal</dc:creator>
  <cp:lastModifiedBy>Bibhas Shrestha</cp:lastModifiedBy>
  <cp:revision>84</cp:revision>
  <dcterms:created xsi:type="dcterms:W3CDTF">2019-04-24T07:22:40Z</dcterms:created>
  <dcterms:modified xsi:type="dcterms:W3CDTF">2019-05-18T14:50:44Z</dcterms:modified>
</cp:coreProperties>
</file>