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8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68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0497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69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0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F4F0FBB-4845-46B7-AAA6-69E151CA869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4158EAD-0172-4A4F-83A4-B97D13CFE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67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9E4A-ECCC-404D-A0CA-B072ED8B2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Playing Cards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34D87-8A20-4C31-8B00-B42130696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Ayush, Neha, Luc, Adam</a:t>
            </a:r>
          </a:p>
        </p:txBody>
      </p:sp>
      <p:pic>
        <p:nvPicPr>
          <p:cNvPr id="10" name="Picture 4" descr="Image result for playing card clipart no background">
            <a:extLst>
              <a:ext uri="{FF2B5EF4-FFF2-40B4-BE49-F238E27FC236}">
                <a16:creationId xmlns:a16="http://schemas.microsoft.com/office/drawing/2014/main" id="{6594B98D-C380-4E5F-8DF3-B59D58635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5341">
            <a:off x="-361458" y="3785887"/>
            <a:ext cx="6291983" cy="323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playing card clipart no background">
            <a:extLst>
              <a:ext uri="{FF2B5EF4-FFF2-40B4-BE49-F238E27FC236}">
                <a16:creationId xmlns:a16="http://schemas.microsoft.com/office/drawing/2014/main" id="{1E5E9323-2AEE-40C6-9FF4-7B7A1DB37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629">
            <a:off x="5152003" y="-163763"/>
            <a:ext cx="6291983" cy="323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58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EE49-888D-40A2-B716-F0627522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game include?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4EC2-3761-4551-8615-3450B438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will see the graphical interface for the game.</a:t>
            </a:r>
          </a:p>
          <a:p>
            <a:r>
              <a:rPr lang="en-US" dirty="0"/>
              <a:t>There will be multiple buttons and cards displayed such as:</a:t>
            </a:r>
          </a:p>
          <a:p>
            <a:pPr lvl="1"/>
            <a:r>
              <a:rPr lang="en-US" dirty="0"/>
              <a:t>Find a solution(button)</a:t>
            </a:r>
          </a:p>
          <a:p>
            <a:pPr lvl="1"/>
            <a:r>
              <a:rPr lang="en-US" dirty="0"/>
              <a:t>Refresh(button)</a:t>
            </a:r>
          </a:p>
          <a:p>
            <a:pPr lvl="1"/>
            <a:r>
              <a:rPr lang="en-US" dirty="0"/>
              <a:t>Verify(button)</a:t>
            </a:r>
          </a:p>
          <a:p>
            <a:pPr lvl="1"/>
            <a:r>
              <a:rPr lang="en-US" dirty="0"/>
              <a:t>Four random playing cards</a:t>
            </a:r>
          </a:p>
          <a:p>
            <a:pPr lvl="1"/>
            <a:r>
              <a:rPr lang="en-US" dirty="0"/>
              <a:t>Text field for user input</a:t>
            </a:r>
          </a:p>
          <a:p>
            <a:pPr lvl="1"/>
            <a:endParaRPr lang="en-US" dirty="0"/>
          </a:p>
        </p:txBody>
      </p:sp>
      <p:pic>
        <p:nvPicPr>
          <p:cNvPr id="4" name="Picture 4" descr="Image result for playing card clipart no background">
            <a:extLst>
              <a:ext uri="{FF2B5EF4-FFF2-40B4-BE49-F238E27FC236}">
                <a16:creationId xmlns:a16="http://schemas.microsoft.com/office/drawing/2014/main" id="{BC089380-73C8-4604-B637-A23B36650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3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9973-0195-4997-BDF3-81D55633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game look like?</a:t>
            </a:r>
          </a:p>
        </p:txBody>
      </p:sp>
      <p:pic>
        <p:nvPicPr>
          <p:cNvPr id="7" name="Picture 4" descr="Image result for playing card clipart no background">
            <a:extLst>
              <a:ext uri="{FF2B5EF4-FFF2-40B4-BE49-F238E27FC236}">
                <a16:creationId xmlns:a16="http://schemas.microsoft.com/office/drawing/2014/main" id="{835E864B-D31C-467C-B77D-A0B2F545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761D1C-FF1C-4F6D-BD80-70CF3F2A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2" y="1498763"/>
            <a:ext cx="5904548" cy="45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14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ACF4-A00D-41AB-BF8A-BFB3D347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Card values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09A6-59D3-454F-BD50-C791C8E8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293" y="1686186"/>
            <a:ext cx="10410737" cy="4999839"/>
          </a:xfrm>
        </p:spPr>
        <p:txBody>
          <a:bodyPr>
            <a:normAutofit/>
          </a:bodyPr>
          <a:lstStyle/>
          <a:p>
            <a:r>
              <a:rPr lang="en-US" sz="4400" dirty="0"/>
              <a:t>The cards are represented by:</a:t>
            </a:r>
          </a:p>
          <a:p>
            <a:pPr lvl="1"/>
            <a:r>
              <a:rPr lang="en-US" sz="4400" dirty="0"/>
              <a:t>A)Their numbers (2-10)</a:t>
            </a:r>
          </a:p>
          <a:p>
            <a:pPr lvl="1"/>
            <a:r>
              <a:rPr lang="en-US" sz="4400" dirty="0"/>
              <a:t>B) Ace is one </a:t>
            </a:r>
            <a:endParaRPr lang="en-US" sz="5400" b="1" i="0" dirty="0"/>
          </a:p>
          <a:p>
            <a:pPr lvl="1"/>
            <a:r>
              <a:rPr lang="en-US" sz="4400" dirty="0"/>
              <a:t>C) Jack is 11 </a:t>
            </a:r>
          </a:p>
          <a:p>
            <a:pPr lvl="1"/>
            <a:r>
              <a:rPr lang="en-US" sz="4400" dirty="0"/>
              <a:t>D) Queen is 12 </a:t>
            </a:r>
          </a:p>
          <a:p>
            <a:pPr lvl="1"/>
            <a:r>
              <a:rPr lang="en-US" sz="4400" dirty="0"/>
              <a:t>E) King is 13</a:t>
            </a:r>
          </a:p>
        </p:txBody>
      </p:sp>
      <p:pic>
        <p:nvPicPr>
          <p:cNvPr id="1028" name="Picture 4" descr="Image result for jack cards clipart">
            <a:extLst>
              <a:ext uri="{FF2B5EF4-FFF2-40B4-BE49-F238E27FC236}">
                <a16:creationId xmlns:a16="http://schemas.microsoft.com/office/drawing/2014/main" id="{A36B919D-EC03-42DB-AC41-2BEB5C8F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44" y="3892642"/>
            <a:ext cx="786468" cy="6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ce card clipart no background">
            <a:extLst>
              <a:ext uri="{FF2B5EF4-FFF2-40B4-BE49-F238E27FC236}">
                <a16:creationId xmlns:a16="http://schemas.microsoft.com/office/drawing/2014/main" id="{79FC7078-7DB8-4F98-9420-DB3B4C0D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97" y="2965358"/>
            <a:ext cx="1257415" cy="94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queen card clipart">
            <a:extLst>
              <a:ext uri="{FF2B5EF4-FFF2-40B4-BE49-F238E27FC236}">
                <a16:creationId xmlns:a16="http://schemas.microsoft.com/office/drawing/2014/main" id="{4342A901-37E6-4FED-9E2A-C2901F5BE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52" y="4584242"/>
            <a:ext cx="507120" cy="7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king card clipart">
            <a:extLst>
              <a:ext uri="{FF2B5EF4-FFF2-40B4-BE49-F238E27FC236}">
                <a16:creationId xmlns:a16="http://schemas.microsoft.com/office/drawing/2014/main" id="{354F7599-C5A6-4F38-BB39-2FBCA1D1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50" y="5393691"/>
            <a:ext cx="724250" cy="7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playing card clipart no background">
            <a:extLst>
              <a:ext uri="{FF2B5EF4-FFF2-40B4-BE49-F238E27FC236}">
                <a16:creationId xmlns:a16="http://schemas.microsoft.com/office/drawing/2014/main" id="{2B0E1782-47EC-4496-9676-F39DCBF1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714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55E4-966C-442C-BB25-AF31E26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play the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0C9D-D699-449B-91BB-7FAFCB8A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The user will be shown four random playing cards when they run the application.</a:t>
            </a:r>
          </a:p>
          <a:p>
            <a:r>
              <a:rPr lang="en-US" dirty="0"/>
              <a:t>Step 2: User will refer to the </a:t>
            </a:r>
            <a:r>
              <a:rPr lang="en-US" b="1" dirty="0"/>
              <a:t>card values guide.</a:t>
            </a:r>
          </a:p>
          <a:p>
            <a:r>
              <a:rPr lang="en-US" dirty="0"/>
              <a:t>Step 3: User will try to use any arithmetic operations to create a formula to make the four random card’s numbers equal to 24.</a:t>
            </a:r>
          </a:p>
          <a:p>
            <a:r>
              <a:rPr lang="en-US" dirty="0"/>
              <a:t>Example: (6+6*12/6)</a:t>
            </a:r>
          </a:p>
          <a:p>
            <a:r>
              <a:rPr lang="en-US" dirty="0"/>
              <a:t>Step 4: If the user is unable to create the formula for the cards to equal to 24. Then user will hit </a:t>
            </a:r>
            <a:r>
              <a:rPr lang="en-US" b="1" dirty="0"/>
              <a:t>Refresh</a:t>
            </a:r>
            <a:r>
              <a:rPr lang="en-US" dirty="0"/>
              <a:t> button to shuffle the cards again.</a:t>
            </a:r>
          </a:p>
        </p:txBody>
      </p:sp>
      <p:pic>
        <p:nvPicPr>
          <p:cNvPr id="5" name="Picture 4" descr="Image result for playing card clipart no background">
            <a:extLst>
              <a:ext uri="{FF2B5EF4-FFF2-40B4-BE49-F238E27FC236}">
                <a16:creationId xmlns:a16="http://schemas.microsoft.com/office/drawing/2014/main" id="{F19FB830-8543-4D5A-B4E3-117812E2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540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B14D-29A6-43DC-B002-A10FB25F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9745-1725-45B6-8C30-BD4CB703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Enter an expression that uses the four numbers from the four selected cards.</a:t>
            </a:r>
          </a:p>
          <a:p>
            <a:r>
              <a:rPr lang="en-US" dirty="0"/>
              <a:t>Each number must be used once and only once.</a:t>
            </a:r>
          </a:p>
          <a:p>
            <a:r>
              <a:rPr lang="en-US" dirty="0"/>
              <a:t>You can use the four arithmetic operators (addition, subtraction, multiplication and division) and parenthesis in the expression.</a:t>
            </a:r>
          </a:p>
          <a:p>
            <a:r>
              <a:rPr lang="en-US" dirty="0"/>
              <a:t>The expression </a:t>
            </a:r>
            <a:r>
              <a:rPr lang="en-US" b="1" dirty="0"/>
              <a:t>must</a:t>
            </a:r>
            <a:r>
              <a:rPr lang="en-US" dirty="0"/>
              <a:t> evaluate to </a:t>
            </a:r>
            <a:r>
              <a:rPr lang="en-US" u="sng" dirty="0"/>
              <a:t>24</a:t>
            </a:r>
            <a:r>
              <a:rPr lang="en-US" dirty="0"/>
              <a:t>.</a:t>
            </a:r>
          </a:p>
          <a:p>
            <a:r>
              <a:rPr lang="en-US" dirty="0"/>
              <a:t>After entering the expression, click the verify button to validate whether the numbers in the expression are currently selected and whether the result of the expression is correct.</a:t>
            </a:r>
          </a:p>
          <a:p>
            <a:r>
              <a:rPr lang="en-US" dirty="0"/>
              <a:t>Display the verification in a dialog box.</a:t>
            </a:r>
          </a:p>
          <a:p>
            <a:r>
              <a:rPr lang="en-US" dirty="0"/>
              <a:t>Note that such an expression might not exist.</a:t>
            </a:r>
          </a:p>
          <a:p>
            <a:r>
              <a:rPr lang="en-US" dirty="0"/>
              <a:t>In that case, click the </a:t>
            </a:r>
            <a:r>
              <a:rPr lang="en-US" i="1" dirty="0"/>
              <a:t>Refresh</a:t>
            </a:r>
            <a:r>
              <a:rPr lang="en-US" dirty="0"/>
              <a:t> button to get another set of four cards.</a:t>
            </a:r>
          </a:p>
          <a:p>
            <a:endParaRPr lang="en-US" dirty="0"/>
          </a:p>
        </p:txBody>
      </p:sp>
      <p:pic>
        <p:nvPicPr>
          <p:cNvPr id="4" name="Picture 3" descr="Image result for playing card clipart no background">
            <a:extLst>
              <a:ext uri="{FF2B5EF4-FFF2-40B4-BE49-F238E27FC236}">
                <a16:creationId xmlns:a16="http://schemas.microsoft.com/office/drawing/2014/main" id="{066D1261-5B19-47F7-9081-5FE863AF7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59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B6CF-7D8D-402F-8D61-23BE6300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24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</a:t>
            </a:r>
          </a:p>
        </p:txBody>
      </p:sp>
      <p:pic>
        <p:nvPicPr>
          <p:cNvPr id="4" name="Picture 3" descr="Image result for playing card clipart no background">
            <a:extLst>
              <a:ext uri="{FF2B5EF4-FFF2-40B4-BE49-F238E27FC236}">
                <a16:creationId xmlns:a16="http://schemas.microsoft.com/office/drawing/2014/main" id="{CC74292A-06EC-42D7-BE35-8BA20A789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6065" l="10000" r="90000"/>
                    </a14:imgEffect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241" y="5178751"/>
            <a:ext cx="3265206" cy="16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7CC678-DA29-4771-8DEA-CBD7E32C9664}"/>
              </a:ext>
            </a:extLst>
          </p:cNvPr>
          <p:cNvSpPr txBox="1"/>
          <p:nvPr/>
        </p:nvSpPr>
        <p:spPr>
          <a:xfrm>
            <a:off x="5125674" y="3892492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Ayush, Neha, Luc</a:t>
            </a:r>
            <a:r>
              <a:rPr lang="en-US"/>
              <a:t>, 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95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330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Playing Cards 24</vt:lpstr>
      <vt:lpstr>What does the game include?</vt:lpstr>
      <vt:lpstr>What does the game look like?</vt:lpstr>
      <vt:lpstr>Card values guide</vt:lpstr>
      <vt:lpstr>How to play the game?</vt:lpstr>
      <vt:lpstr>Game Rules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Cards 24</dc:title>
  <dc:creator>it labs</dc:creator>
  <cp:lastModifiedBy>Adam</cp:lastModifiedBy>
  <cp:revision>31</cp:revision>
  <dcterms:created xsi:type="dcterms:W3CDTF">2019-04-04T22:11:45Z</dcterms:created>
  <dcterms:modified xsi:type="dcterms:W3CDTF">2019-05-02T01:37:43Z</dcterms:modified>
</cp:coreProperties>
</file>