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098f66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098f6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 Capstone Project #1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Amul Bhatia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Project Proposal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6189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Daily Fantasy Sports (DFS) is a multi-billion dollar industry where individuals across the country predict and bet on what lineups are the best possible lineups for the days.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Each day, there are numerous Daily Fantasy Basketball tournaments where players can select individual players from different NBA teams, enter them, and potentially large cash prizes.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The goal of this project is to leverage the use of machine learning algorithms to produce optimal NBA DFS lineups  to see if I can gain a competitive advantage within these tournaments.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Data Needs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For this project we will need a variety of different datasets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Historical NBA statistics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Data of players and games for as many years going back.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DFS-related data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Previous winning lineups and characteristics around those lineups.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Vegas betting odds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Betting odds/lines on teams to understand what market perception is.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the data be collected?</a:t>
            </a:r>
            <a:r>
              <a:rPr lang="en"/>
              <a:t>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The NBA historical data and vegas betting odds will be gathered through API pulls connecting to various NBA and Vegas betting sources. The fantasy data will be scraped from a DFS source using </a:t>
            </a:r>
            <a:r>
              <a:rPr i="1" lang="en" sz="2000">
                <a:solidFill>
                  <a:schemeClr val="accent5"/>
                </a:solidFill>
              </a:rPr>
              <a:t>Selenium</a:t>
            </a:r>
            <a:r>
              <a:rPr lang="en" sz="2000">
                <a:solidFill>
                  <a:schemeClr val="accent5"/>
                </a:solidFill>
              </a:rPr>
              <a:t> The data will be stored online using </a:t>
            </a:r>
            <a:r>
              <a:rPr i="1" lang="en" sz="2000">
                <a:solidFill>
                  <a:schemeClr val="accent5"/>
                </a:solidFill>
              </a:rPr>
              <a:t>Amazon Relational Database Service (RDS)</a:t>
            </a:r>
            <a:r>
              <a:rPr lang="en" sz="2000">
                <a:solidFill>
                  <a:schemeClr val="accent5"/>
                </a:solidFill>
              </a:rPr>
              <a:t>. This will allow the ability to pull and manipulate the data from any device.</a:t>
            </a:r>
            <a:endParaRPr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8" name="Google Shape;98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Deliverables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By the end of this project, the following deliverables will be produced: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Online web application that can handle the following: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Run scripts for pulling, organizing, and manipulating data related to DFS NBA from any device.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- Run a machine learning algorithm that utilizes data related to NBA DFS to produce optimal lineups to use in tournaments.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the online web application be built?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The web application will be built using </a:t>
            </a:r>
            <a:r>
              <a:rPr i="1" lang="en" sz="2000">
                <a:solidFill>
                  <a:schemeClr val="accent5"/>
                </a:solidFill>
              </a:rPr>
              <a:t>Amazon Web Services (AWS)</a:t>
            </a:r>
            <a:r>
              <a:rPr lang="en" sz="2000">
                <a:solidFill>
                  <a:schemeClr val="accent5"/>
                </a:solidFill>
              </a:rPr>
              <a:t>. The data will be stored and interacted with online using </a:t>
            </a:r>
            <a:r>
              <a:rPr i="1" lang="en" sz="2000">
                <a:solidFill>
                  <a:schemeClr val="accent5"/>
                </a:solidFill>
              </a:rPr>
              <a:t>Amazon RDS</a:t>
            </a:r>
            <a:r>
              <a:rPr lang="en" sz="2000">
                <a:solidFill>
                  <a:schemeClr val="accent5"/>
                </a:solidFill>
              </a:rPr>
              <a:t>. The scripts used to interact with APIs and other data resources will be run on online servers using </a:t>
            </a:r>
            <a:r>
              <a:rPr i="1" lang="en" sz="2000">
                <a:solidFill>
                  <a:schemeClr val="accent5"/>
                </a:solidFill>
              </a:rPr>
              <a:t>Amazon Elastic Compute Cloud (EC2)</a:t>
            </a:r>
            <a:r>
              <a:rPr lang="en" sz="2000">
                <a:solidFill>
                  <a:schemeClr val="accent5"/>
                </a:solidFill>
              </a:rPr>
              <a:t>. Finally the machine learning algorithm will be trained and deployed online using </a:t>
            </a:r>
            <a:r>
              <a:rPr i="1" lang="en" sz="2000">
                <a:solidFill>
                  <a:schemeClr val="accent5"/>
                </a:solidFill>
              </a:rPr>
              <a:t>Amazon Sagemaker (Sagemaker)</a:t>
            </a:r>
            <a:r>
              <a:rPr lang="en" sz="2000">
                <a:solidFill>
                  <a:schemeClr val="accent5"/>
                </a:solidFill>
              </a:rPr>
              <a:t>. Utilizing these tools, I can create a tool that collects NBA data, runs models, and produces lineups for me from any device that can be online.</a:t>
            </a:r>
            <a:endParaRPr sz="2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