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7010400" cy="92360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32">
          <p15:clr>
            <a:srgbClr val="A4A3A4"/>
          </p15:clr>
        </p15:guide>
        <p15:guide id="2" orient="horz" pos="274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5760">
          <p15:clr>
            <a:srgbClr val="A4A3A4"/>
          </p15:clr>
        </p15:guide>
        <p15:guide id="5" pos="6144">
          <p15:clr>
            <a:srgbClr val="A4A3A4"/>
          </p15:clr>
        </p15:guide>
        <p15:guide id="6" orient="horz" pos="276">
          <p15:clr>
            <a:srgbClr val="A4A3A4"/>
          </p15:clr>
        </p15:guide>
        <p15:guide id="7" pos="2736">
          <p15:clr>
            <a:srgbClr val="A4A3A4"/>
          </p15:clr>
        </p15:guide>
        <p15:guide id="8" pos="5688">
          <p15:clr>
            <a:srgbClr val="A4A3A4"/>
          </p15:clr>
        </p15:guide>
        <p15:guide id="9" orient="horz" pos="1956">
          <p15:clr>
            <a:srgbClr val="A4A3A4"/>
          </p15:clr>
        </p15:guide>
        <p15:guide id="10" orient="horz" pos="3036">
          <p15:clr>
            <a:srgbClr val="A4A3A4"/>
          </p15:clr>
        </p15:guide>
        <p15:guide id="11" orient="horz" pos="1644">
          <p15:clr>
            <a:srgbClr val="A4A3A4"/>
          </p15:clr>
        </p15:guide>
        <p15:guide id="12" orient="horz" pos="1860">
          <p15:clr>
            <a:srgbClr val="A4A3A4"/>
          </p15:clr>
        </p15:guide>
        <p15:guide id="13" pos="2880">
          <p15:clr>
            <a:srgbClr val="A4A3A4"/>
          </p15:clr>
        </p15:guide>
        <p15:guide id="14" orient="horz" pos="804">
          <p15:clr>
            <a:srgbClr val="A4A3A4"/>
          </p15:clr>
        </p15:guide>
        <p15:guide id="15" pos="5448">
          <p15:clr>
            <a:srgbClr val="A4A3A4"/>
          </p15:clr>
        </p15:guide>
        <p15:guide id="16" pos="480">
          <p15:clr>
            <a:srgbClr val="A4A3A4"/>
          </p15:clr>
        </p15:guide>
        <p15:guide id="17" pos="336">
          <p15:clr>
            <a:srgbClr val="A4A3A4"/>
          </p15:clr>
        </p15:guide>
        <p15:guide id="18" orient="horz" pos="348">
          <p15:clr>
            <a:srgbClr val="A4A3A4"/>
          </p15:clr>
        </p15:guide>
        <p15:guide id="19" orient="horz" pos="2169">
          <p15:clr>
            <a:srgbClr val="A4A3A4"/>
          </p15:clr>
        </p15:guide>
        <p15:guide id="20" orient="horz" pos="3239">
          <p15:clr>
            <a:srgbClr val="A4A3A4"/>
          </p15:clr>
        </p15:guide>
        <p15:guide id="21" orient="horz" pos="606">
          <p15:clr>
            <a:srgbClr val="A4A3A4"/>
          </p15:clr>
        </p15:guide>
        <p15:guide id="22" orient="horz" pos="2772">
          <p15:clr>
            <a:srgbClr val="A4A3A4"/>
          </p15:clr>
        </p15:guide>
        <p15:guide id="23" pos="5759">
          <p15:clr>
            <a:srgbClr val="A4A3A4"/>
          </p15:clr>
        </p15:guide>
        <p15:guide id="24" pos="5700">
          <p15:clr>
            <a:srgbClr val="A4A3A4"/>
          </p15:clr>
        </p15:guide>
        <p15:guide id="25" pos="2944">
          <p15:clr>
            <a:srgbClr val="A4A3A4"/>
          </p15:clr>
        </p15:guide>
        <p15:guide id="26" pos="468">
          <p15:clr>
            <a:srgbClr val="A4A3A4"/>
          </p15:clr>
        </p15:guide>
      </p15:sldGuideLst>
    </p:ext>
    <p:ext uri="{2D200454-40CA-4A62-9FC3-DE9A4176ACB9}">
      <p15:notesGuideLst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32" orient="horz"/>
        <p:guide pos="2748" orient="horz"/>
        <p:guide pos="3888" orient="horz"/>
        <p:guide pos="5760"/>
        <p:guide pos="6144"/>
        <p:guide pos="276" orient="horz"/>
        <p:guide pos="2736"/>
        <p:guide pos="5688"/>
        <p:guide pos="1956" orient="horz"/>
        <p:guide pos="3036" orient="horz"/>
        <p:guide pos="1644" orient="horz"/>
        <p:guide pos="1860" orient="horz"/>
        <p:guide pos="2880"/>
        <p:guide pos="804" orient="horz"/>
        <p:guide pos="5448"/>
        <p:guide pos="480"/>
        <p:guide pos="336"/>
        <p:guide pos="348" orient="horz"/>
        <p:guide pos="2169" orient="horz"/>
        <p:guide pos="3239" orient="horz"/>
        <p:guide pos="606" orient="horz"/>
        <p:guide pos="2772" orient="horz"/>
        <p:guide pos="5759"/>
        <p:guide pos="5700"/>
        <p:guide pos="2944"/>
        <p:guide pos="468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09" orient="horz"/>
        <p:guide pos="22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</p:spPr>
        <p:txBody>
          <a:bodyPr anchorCtr="0" anchor="t" bIns="44475" lIns="88975" spcFirstLastPara="1" rIns="88975" wrap="square" tIns="444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</p:spPr>
        <p:txBody>
          <a:bodyPr anchorCtr="0" anchor="t" bIns="44475" lIns="88975" spcFirstLastPara="1" rIns="88975" wrap="square" tIns="444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7038" y="693738"/>
            <a:ext cx="61563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</p:spPr>
        <p:txBody>
          <a:bodyPr anchorCtr="0" anchor="t" bIns="44475" lIns="88975" spcFirstLastPara="1" rIns="88975" wrap="square" tIns="44475">
            <a:noAutofit/>
          </a:bodyPr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</p:spPr>
        <p:txBody>
          <a:bodyPr anchorCtr="0" anchor="b" bIns="44475" lIns="88975" spcFirstLastPara="1" rIns="88975" wrap="square" tIns="444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</p:spPr>
        <p:txBody>
          <a:bodyPr anchorCtr="0" anchor="b" bIns="44475" lIns="88975" spcFirstLastPara="1" rIns="88975" wrap="square" tIns="444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99407" y="4387248"/>
            <a:ext cx="5611588" cy="4154242"/>
          </a:xfrm>
          <a:prstGeom prst="rect">
            <a:avLst/>
          </a:prstGeom>
        </p:spPr>
        <p:txBody>
          <a:bodyPr anchorCtr="0" anchor="t" bIns="44475" lIns="88975" spcFirstLastPara="1" rIns="88975" wrap="square" tIns="444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427038" y="693738"/>
            <a:ext cx="61563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4edc45ced_2_63:notes"/>
          <p:cNvSpPr/>
          <p:nvPr>
            <p:ph idx="2" type="sldImg"/>
          </p:nvPr>
        </p:nvSpPr>
        <p:spPr>
          <a:xfrm>
            <a:off x="427038" y="693738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4edc45ced_2_63:notes"/>
          <p:cNvSpPr txBox="1"/>
          <p:nvPr>
            <p:ph idx="1" type="body"/>
          </p:nvPr>
        </p:nvSpPr>
        <p:spPr>
          <a:xfrm>
            <a:off x="699407" y="4387248"/>
            <a:ext cx="5611500" cy="4154100"/>
          </a:xfrm>
          <a:prstGeom prst="rect">
            <a:avLst/>
          </a:prstGeom>
        </p:spPr>
        <p:txBody>
          <a:bodyPr anchorCtr="0" anchor="t" bIns="44475" lIns="88975" spcFirstLastPara="1" rIns="88975" wrap="square" tIns="444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b4edc45ced_2_63:notes"/>
          <p:cNvSpPr txBox="1"/>
          <p:nvPr>
            <p:ph idx="12" type="sldNum"/>
          </p:nvPr>
        </p:nvSpPr>
        <p:spPr>
          <a:xfrm>
            <a:off x="3972563" y="8775968"/>
            <a:ext cx="3036300" cy="458700"/>
          </a:xfrm>
          <a:prstGeom prst="rect">
            <a:avLst/>
          </a:prstGeom>
        </p:spPr>
        <p:txBody>
          <a:bodyPr anchorCtr="0" anchor="b" bIns="44475" lIns="88975" spcFirstLastPara="1" rIns="88975" wrap="square" tIns="44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4edc45ced_2_70:notes"/>
          <p:cNvSpPr/>
          <p:nvPr>
            <p:ph idx="2" type="sldImg"/>
          </p:nvPr>
        </p:nvSpPr>
        <p:spPr>
          <a:xfrm>
            <a:off x="427038" y="693738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4edc45ced_2_70:notes"/>
          <p:cNvSpPr txBox="1"/>
          <p:nvPr>
            <p:ph idx="1" type="body"/>
          </p:nvPr>
        </p:nvSpPr>
        <p:spPr>
          <a:xfrm>
            <a:off x="699407" y="4387248"/>
            <a:ext cx="5611500" cy="4154100"/>
          </a:xfrm>
          <a:prstGeom prst="rect">
            <a:avLst/>
          </a:prstGeom>
        </p:spPr>
        <p:txBody>
          <a:bodyPr anchorCtr="0" anchor="t" bIns="44475" lIns="88975" spcFirstLastPara="1" rIns="88975" wrap="square" tIns="444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b4edc45ced_2_70:notes"/>
          <p:cNvSpPr txBox="1"/>
          <p:nvPr>
            <p:ph idx="12" type="sldNum"/>
          </p:nvPr>
        </p:nvSpPr>
        <p:spPr>
          <a:xfrm>
            <a:off x="3972563" y="8775968"/>
            <a:ext cx="3036300" cy="458700"/>
          </a:xfrm>
          <a:prstGeom prst="rect">
            <a:avLst/>
          </a:prstGeom>
        </p:spPr>
        <p:txBody>
          <a:bodyPr anchorCtr="0" anchor="b" bIns="44475" lIns="88975" spcFirstLastPara="1" rIns="88975" wrap="square" tIns="44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4edc45ced_2_56:notes"/>
          <p:cNvSpPr/>
          <p:nvPr>
            <p:ph idx="2" type="sldImg"/>
          </p:nvPr>
        </p:nvSpPr>
        <p:spPr>
          <a:xfrm>
            <a:off x="427038" y="693738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4edc45ced_2_56:notes"/>
          <p:cNvSpPr txBox="1"/>
          <p:nvPr>
            <p:ph idx="1" type="body"/>
          </p:nvPr>
        </p:nvSpPr>
        <p:spPr>
          <a:xfrm>
            <a:off x="699407" y="4387248"/>
            <a:ext cx="5611500" cy="4154100"/>
          </a:xfrm>
          <a:prstGeom prst="rect">
            <a:avLst/>
          </a:prstGeom>
        </p:spPr>
        <p:txBody>
          <a:bodyPr anchorCtr="0" anchor="t" bIns="44475" lIns="88975" spcFirstLastPara="1" rIns="88975" wrap="square" tIns="444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b4edc45ced_2_56:notes"/>
          <p:cNvSpPr txBox="1"/>
          <p:nvPr>
            <p:ph idx="12" type="sldNum"/>
          </p:nvPr>
        </p:nvSpPr>
        <p:spPr>
          <a:xfrm>
            <a:off x="3972563" y="8775968"/>
            <a:ext cx="3036300" cy="458700"/>
          </a:xfrm>
          <a:prstGeom prst="rect">
            <a:avLst/>
          </a:prstGeom>
        </p:spPr>
        <p:txBody>
          <a:bodyPr anchorCtr="0" anchor="b" bIns="44475" lIns="88975" spcFirstLastPara="1" rIns="88975" wrap="square" tIns="44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4edc45ced_2_49:notes"/>
          <p:cNvSpPr/>
          <p:nvPr>
            <p:ph idx="2" type="sldImg"/>
          </p:nvPr>
        </p:nvSpPr>
        <p:spPr>
          <a:xfrm>
            <a:off x="427038" y="693738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4edc45ced_2_49:notes"/>
          <p:cNvSpPr txBox="1"/>
          <p:nvPr>
            <p:ph idx="1" type="body"/>
          </p:nvPr>
        </p:nvSpPr>
        <p:spPr>
          <a:xfrm>
            <a:off x="699407" y="4387248"/>
            <a:ext cx="5611500" cy="4154100"/>
          </a:xfrm>
          <a:prstGeom prst="rect">
            <a:avLst/>
          </a:prstGeom>
        </p:spPr>
        <p:txBody>
          <a:bodyPr anchorCtr="0" anchor="t" bIns="44475" lIns="88975" spcFirstLastPara="1" rIns="88975" wrap="square" tIns="444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b4edc45ced_2_49:notes"/>
          <p:cNvSpPr txBox="1"/>
          <p:nvPr>
            <p:ph idx="12" type="sldNum"/>
          </p:nvPr>
        </p:nvSpPr>
        <p:spPr>
          <a:xfrm>
            <a:off x="3972563" y="8775968"/>
            <a:ext cx="3036300" cy="458700"/>
          </a:xfrm>
          <a:prstGeom prst="rect">
            <a:avLst/>
          </a:prstGeom>
        </p:spPr>
        <p:txBody>
          <a:bodyPr anchorCtr="0" anchor="b" bIns="44475" lIns="88975" spcFirstLastPara="1" rIns="88975" wrap="square" tIns="44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4edc45ced_2_11:notes"/>
          <p:cNvSpPr txBox="1"/>
          <p:nvPr>
            <p:ph idx="1" type="body"/>
          </p:nvPr>
        </p:nvSpPr>
        <p:spPr>
          <a:xfrm>
            <a:off x="699407" y="4387248"/>
            <a:ext cx="5611500" cy="4154100"/>
          </a:xfrm>
          <a:prstGeom prst="rect">
            <a:avLst/>
          </a:prstGeom>
        </p:spPr>
        <p:txBody>
          <a:bodyPr anchorCtr="0" anchor="t" bIns="44475" lIns="88975" spcFirstLastPara="1" rIns="88975" wrap="square" tIns="444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b4edc45ced_2_11:notes"/>
          <p:cNvSpPr/>
          <p:nvPr>
            <p:ph idx="2" type="sldImg"/>
          </p:nvPr>
        </p:nvSpPr>
        <p:spPr>
          <a:xfrm>
            <a:off x="427038" y="693738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4edc45ced_0_31:notes"/>
          <p:cNvSpPr/>
          <p:nvPr>
            <p:ph idx="2" type="sldImg"/>
          </p:nvPr>
        </p:nvSpPr>
        <p:spPr>
          <a:xfrm>
            <a:off x="427038" y="693738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4edc45ced_0_31:notes"/>
          <p:cNvSpPr txBox="1"/>
          <p:nvPr>
            <p:ph idx="1" type="body"/>
          </p:nvPr>
        </p:nvSpPr>
        <p:spPr>
          <a:xfrm>
            <a:off x="699407" y="4387248"/>
            <a:ext cx="5611500" cy="4154100"/>
          </a:xfrm>
          <a:prstGeom prst="rect">
            <a:avLst/>
          </a:prstGeom>
        </p:spPr>
        <p:txBody>
          <a:bodyPr anchorCtr="0" anchor="t" bIns="44475" lIns="88975" spcFirstLastPara="1" rIns="88975" wrap="square" tIns="444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b4edc45ced_0_31:notes"/>
          <p:cNvSpPr txBox="1"/>
          <p:nvPr>
            <p:ph idx="12" type="sldNum"/>
          </p:nvPr>
        </p:nvSpPr>
        <p:spPr>
          <a:xfrm>
            <a:off x="3972563" y="8775968"/>
            <a:ext cx="3036300" cy="458700"/>
          </a:xfrm>
          <a:prstGeom prst="rect">
            <a:avLst/>
          </a:prstGeom>
        </p:spPr>
        <p:txBody>
          <a:bodyPr anchorCtr="0" anchor="b" bIns="44475" lIns="88975" spcFirstLastPara="1" rIns="88975" wrap="square" tIns="44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/>
          <p:nvPr>
            <p:ph idx="2" type="sldImg"/>
          </p:nvPr>
        </p:nvSpPr>
        <p:spPr>
          <a:xfrm>
            <a:off x="427038" y="693738"/>
            <a:ext cx="61563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8" name="Google Shape;178;p3:notes"/>
          <p:cNvSpPr txBox="1"/>
          <p:nvPr>
            <p:ph idx="1" type="body"/>
          </p:nvPr>
        </p:nvSpPr>
        <p:spPr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</p:spPr>
        <p:txBody>
          <a:bodyPr anchorCtr="0" anchor="t" bIns="44475" lIns="88975" spcFirstLastPara="1" rIns="88975" wrap="square" tIns="44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:notes"/>
          <p:cNvSpPr txBox="1"/>
          <p:nvPr>
            <p:ph idx="12" type="sldNum"/>
          </p:nvPr>
        </p:nvSpPr>
        <p:spPr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</p:spPr>
        <p:txBody>
          <a:bodyPr anchorCtr="0" anchor="b" bIns="44475" lIns="88975" spcFirstLastPara="1" rIns="88975" wrap="square" tIns="44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4edc45ced_2_77:notes"/>
          <p:cNvSpPr/>
          <p:nvPr>
            <p:ph idx="2" type="sldImg"/>
          </p:nvPr>
        </p:nvSpPr>
        <p:spPr>
          <a:xfrm>
            <a:off x="427038" y="693738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4edc45ced_2_77:notes"/>
          <p:cNvSpPr txBox="1"/>
          <p:nvPr>
            <p:ph idx="1" type="body"/>
          </p:nvPr>
        </p:nvSpPr>
        <p:spPr>
          <a:xfrm>
            <a:off x="699407" y="4387248"/>
            <a:ext cx="5611500" cy="4154100"/>
          </a:xfrm>
          <a:prstGeom prst="rect">
            <a:avLst/>
          </a:prstGeom>
        </p:spPr>
        <p:txBody>
          <a:bodyPr anchorCtr="0" anchor="t" bIns="44475" lIns="88975" spcFirstLastPara="1" rIns="88975" wrap="square" tIns="444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b4edc45ced_2_77:notes"/>
          <p:cNvSpPr txBox="1"/>
          <p:nvPr>
            <p:ph idx="12" type="sldNum"/>
          </p:nvPr>
        </p:nvSpPr>
        <p:spPr>
          <a:xfrm>
            <a:off x="3972563" y="8775968"/>
            <a:ext cx="3036300" cy="458700"/>
          </a:xfrm>
          <a:prstGeom prst="rect">
            <a:avLst/>
          </a:prstGeom>
        </p:spPr>
        <p:txBody>
          <a:bodyPr anchorCtr="0" anchor="b" bIns="44475" lIns="88975" spcFirstLastPara="1" rIns="88975" wrap="square" tIns="44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99407" y="4387248"/>
            <a:ext cx="5611588" cy="4154242"/>
          </a:xfrm>
          <a:prstGeom prst="rect">
            <a:avLst/>
          </a:prstGeom>
        </p:spPr>
        <p:txBody>
          <a:bodyPr anchorCtr="0" anchor="t" bIns="44475" lIns="88975" spcFirstLastPara="1" rIns="88975" wrap="square" tIns="444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427038" y="693738"/>
            <a:ext cx="61563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4edc45ced_2_35:notes"/>
          <p:cNvSpPr txBox="1"/>
          <p:nvPr>
            <p:ph idx="1" type="body"/>
          </p:nvPr>
        </p:nvSpPr>
        <p:spPr>
          <a:xfrm>
            <a:off x="699407" y="4387248"/>
            <a:ext cx="5611500" cy="4154100"/>
          </a:xfrm>
          <a:prstGeom prst="rect">
            <a:avLst/>
          </a:prstGeom>
        </p:spPr>
        <p:txBody>
          <a:bodyPr anchorCtr="0" anchor="t" bIns="44475" lIns="88975" spcFirstLastPara="1" rIns="88975" wrap="square" tIns="444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b4edc45ced_2_35:notes"/>
          <p:cNvSpPr/>
          <p:nvPr>
            <p:ph idx="2" type="sldImg"/>
          </p:nvPr>
        </p:nvSpPr>
        <p:spPr>
          <a:xfrm>
            <a:off x="427038" y="693738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4edc45ced_2_42:notes"/>
          <p:cNvSpPr/>
          <p:nvPr>
            <p:ph idx="2" type="sldImg"/>
          </p:nvPr>
        </p:nvSpPr>
        <p:spPr>
          <a:xfrm>
            <a:off x="427038" y="693738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4edc45ced_2_42:notes"/>
          <p:cNvSpPr txBox="1"/>
          <p:nvPr>
            <p:ph idx="1" type="body"/>
          </p:nvPr>
        </p:nvSpPr>
        <p:spPr>
          <a:xfrm>
            <a:off x="699407" y="4387248"/>
            <a:ext cx="5611500" cy="4154100"/>
          </a:xfrm>
          <a:prstGeom prst="rect">
            <a:avLst/>
          </a:prstGeom>
        </p:spPr>
        <p:txBody>
          <a:bodyPr anchorCtr="0" anchor="t" bIns="44475" lIns="88975" spcFirstLastPara="1" rIns="88975" wrap="square" tIns="444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b4edc45ced_2_42:notes"/>
          <p:cNvSpPr txBox="1"/>
          <p:nvPr>
            <p:ph idx="12" type="sldNum"/>
          </p:nvPr>
        </p:nvSpPr>
        <p:spPr>
          <a:xfrm>
            <a:off x="3972563" y="8775968"/>
            <a:ext cx="3036300" cy="458700"/>
          </a:xfrm>
          <a:prstGeom prst="rect">
            <a:avLst/>
          </a:prstGeom>
        </p:spPr>
        <p:txBody>
          <a:bodyPr anchorCtr="0" anchor="b" bIns="44475" lIns="88975" spcFirstLastPara="1" rIns="88975" wrap="square" tIns="44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4edc45ced_2_17:notes"/>
          <p:cNvSpPr txBox="1"/>
          <p:nvPr>
            <p:ph idx="1" type="body"/>
          </p:nvPr>
        </p:nvSpPr>
        <p:spPr>
          <a:xfrm>
            <a:off x="699407" y="4387248"/>
            <a:ext cx="5611500" cy="4154100"/>
          </a:xfrm>
          <a:prstGeom prst="rect">
            <a:avLst/>
          </a:prstGeom>
        </p:spPr>
        <p:txBody>
          <a:bodyPr anchorCtr="0" anchor="t" bIns="44475" lIns="88975" spcFirstLastPara="1" rIns="88975" wrap="square" tIns="444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b4edc45ced_2_17:notes"/>
          <p:cNvSpPr/>
          <p:nvPr>
            <p:ph idx="2" type="sldImg"/>
          </p:nvPr>
        </p:nvSpPr>
        <p:spPr>
          <a:xfrm>
            <a:off x="427038" y="693738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4edc45ced_2_23:notes"/>
          <p:cNvSpPr txBox="1"/>
          <p:nvPr>
            <p:ph idx="1" type="body"/>
          </p:nvPr>
        </p:nvSpPr>
        <p:spPr>
          <a:xfrm>
            <a:off x="699407" y="4387248"/>
            <a:ext cx="5611500" cy="4154100"/>
          </a:xfrm>
          <a:prstGeom prst="rect">
            <a:avLst/>
          </a:prstGeom>
        </p:spPr>
        <p:txBody>
          <a:bodyPr anchorCtr="0" anchor="t" bIns="44475" lIns="88975" spcFirstLastPara="1" rIns="88975" wrap="square" tIns="444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b4edc45ced_2_23:notes"/>
          <p:cNvSpPr/>
          <p:nvPr>
            <p:ph idx="2" type="sldImg"/>
          </p:nvPr>
        </p:nvSpPr>
        <p:spPr>
          <a:xfrm>
            <a:off x="427038" y="693738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4edc45ced_2_29:notes"/>
          <p:cNvSpPr txBox="1"/>
          <p:nvPr>
            <p:ph idx="1" type="body"/>
          </p:nvPr>
        </p:nvSpPr>
        <p:spPr>
          <a:xfrm>
            <a:off x="699407" y="4387248"/>
            <a:ext cx="5611500" cy="4154100"/>
          </a:xfrm>
          <a:prstGeom prst="rect">
            <a:avLst/>
          </a:prstGeom>
        </p:spPr>
        <p:txBody>
          <a:bodyPr anchorCtr="0" anchor="t" bIns="44475" lIns="88975" spcFirstLastPara="1" rIns="88975" wrap="square" tIns="444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b4edc45ced_2_29:notes"/>
          <p:cNvSpPr/>
          <p:nvPr>
            <p:ph idx="2" type="sldImg"/>
          </p:nvPr>
        </p:nvSpPr>
        <p:spPr>
          <a:xfrm>
            <a:off x="427038" y="693738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4edc45ced_0_13:notes"/>
          <p:cNvSpPr/>
          <p:nvPr>
            <p:ph idx="2" type="sldImg"/>
          </p:nvPr>
        </p:nvSpPr>
        <p:spPr>
          <a:xfrm>
            <a:off x="427038" y="693738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4edc45ced_0_13:notes"/>
          <p:cNvSpPr txBox="1"/>
          <p:nvPr>
            <p:ph idx="1" type="body"/>
          </p:nvPr>
        </p:nvSpPr>
        <p:spPr>
          <a:xfrm>
            <a:off x="699407" y="4387248"/>
            <a:ext cx="5611500" cy="4154100"/>
          </a:xfrm>
          <a:prstGeom prst="rect">
            <a:avLst/>
          </a:prstGeom>
        </p:spPr>
        <p:txBody>
          <a:bodyPr anchorCtr="0" anchor="t" bIns="44475" lIns="88975" spcFirstLastPara="1" rIns="88975" wrap="square" tIns="444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b4edc45ced_0_13:notes"/>
          <p:cNvSpPr txBox="1"/>
          <p:nvPr>
            <p:ph idx="12" type="sldNum"/>
          </p:nvPr>
        </p:nvSpPr>
        <p:spPr>
          <a:xfrm>
            <a:off x="3972563" y="8775968"/>
            <a:ext cx="3036300" cy="458700"/>
          </a:xfrm>
          <a:prstGeom prst="rect">
            <a:avLst/>
          </a:prstGeom>
        </p:spPr>
        <p:txBody>
          <a:bodyPr anchorCtr="0" anchor="b" bIns="44475" lIns="88975" spcFirstLastPara="1" rIns="88975" wrap="square" tIns="44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rgbClr val="F2F2F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10630824\Desktop\Microot template\poly.emf"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332" y="456328"/>
            <a:ext cx="9153332" cy="467040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348105" y="3230193"/>
            <a:ext cx="5556738" cy="221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1200"/>
              </a:spcBef>
              <a:spcAft>
                <a:spcPts val="0"/>
              </a:spcAft>
              <a:buClr>
                <a:srgbClr val="ED8B00"/>
              </a:buClr>
              <a:buSzPts val="1600"/>
              <a:buFont typeface="Noto Sans Symbols"/>
              <a:buNone/>
              <a:defRPr b="0" i="0" sz="1600">
                <a:solidFill>
                  <a:srgbClr val="ED8B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40"/>
              <a:buChar char="▪"/>
              <a:defRPr/>
            </a:lvl2pPr>
            <a:lvl3pPr lvl="2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260"/>
              <a:buChar char="▪"/>
              <a:defRPr/>
            </a:lvl3pPr>
            <a:lvl4pPr lvl="3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lvl="4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lvl="5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6pPr>
            <a:lvl7pPr lvl="6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7pPr>
            <a:lvl8pPr lvl="7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8pPr>
            <a:lvl9pPr lvl="8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1348105" y="2269550"/>
            <a:ext cx="556162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>
                <a:solidFill>
                  <a:srgbClr val="2C2D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C:\Users\10630824\Desktop\Microot template\LTI logo (3).png" id="22" name="Google Shape;22;p2"/>
          <p:cNvPicPr preferRelativeResize="0"/>
          <p:nvPr/>
        </p:nvPicPr>
        <p:blipFill rotWithShape="1">
          <a:blip r:embed="rId3">
            <a:alphaModFix/>
          </a:blip>
          <a:srcRect b="0" l="0" r="0" t="80469"/>
          <a:stretch/>
        </p:blipFill>
        <p:spPr>
          <a:xfrm>
            <a:off x="6103631" y="4581795"/>
            <a:ext cx="1294850" cy="272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3631" y="267475"/>
            <a:ext cx="689056" cy="510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6334" y="267475"/>
            <a:ext cx="864729" cy="629814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idx="1" type="body"/>
          </p:nvPr>
        </p:nvSpPr>
        <p:spPr>
          <a:xfrm>
            <a:off x="264376" y="984284"/>
            <a:ext cx="8615100" cy="3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135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  <a:defRPr/>
            </a:lvl1pPr>
            <a:lvl2pPr indent="-320040" lvl="1" marL="91440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40"/>
              <a:buChar char="▪"/>
              <a:defRPr/>
            </a:lvl2pPr>
            <a:lvl3pPr indent="-308610" lvl="2" marL="137160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260"/>
              <a:buChar char="▪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269878" y="240427"/>
            <a:ext cx="802428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C:\Users\10630824\Desktop\Microot template\LTI logo (2).png" id="29" name="Google Shape;2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604" y="4755049"/>
            <a:ext cx="426695" cy="2492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10630824\Desktop\Microot template\corners (3).png" id="30" name="Google Shape;3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6377" y="3907747"/>
            <a:ext cx="1430176" cy="1649166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"/>
          <p:cNvSpPr/>
          <p:nvPr/>
        </p:nvSpPr>
        <p:spPr>
          <a:xfrm>
            <a:off x="8499435" y="4824116"/>
            <a:ext cx="36470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10630824\Desktop\Microot template\corners (2).png" id="32" name="Google Shape;3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-25392" y="-30236"/>
            <a:ext cx="688705" cy="69979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3"/>
          <p:cNvSpPr txBox="1"/>
          <p:nvPr>
            <p:ph idx="2" type="body"/>
          </p:nvPr>
        </p:nvSpPr>
        <p:spPr>
          <a:xfrm>
            <a:off x="343291" y="681005"/>
            <a:ext cx="7964402" cy="188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900"/>
              </a:spcBef>
              <a:spcAft>
                <a:spcPts val="0"/>
              </a:spcAft>
              <a:buClr>
                <a:srgbClr val="ED8B00"/>
              </a:buClr>
              <a:buSzPts val="1200"/>
              <a:buNone/>
              <a:defRPr b="0" sz="1200">
                <a:solidFill>
                  <a:srgbClr val="ED8B00"/>
                </a:solidFill>
              </a:defRPr>
            </a:lvl1pPr>
            <a:lvl2pPr indent="-320040" lvl="1" marL="91440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40"/>
              <a:buChar char="▪"/>
              <a:defRPr/>
            </a:lvl2pPr>
            <a:lvl3pPr indent="-308610" lvl="2" marL="137160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260"/>
              <a:buChar char="▪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7C7C7C"/>
                </a:solidFill>
                <a:latin typeface="Calibri"/>
                <a:ea typeface="Calibri"/>
                <a:cs typeface="Calibri"/>
                <a:sym typeface="Calibri"/>
              </a:rPr>
              <a:t>©Larsen &amp; Toubro Infotech Ltd. Privileged and Confidential</a:t>
            </a:r>
            <a:endParaRPr/>
          </a:p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8165850" y="4535550"/>
            <a:ext cx="810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269878" y="240427"/>
            <a:ext cx="8594260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140677" y="971550"/>
            <a:ext cx="4290646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  <a:defRPr sz="1400"/>
            </a:lvl1pPr>
            <a:lvl2pPr indent="-299719" lvl="1" marL="914400" algn="l"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120"/>
              <a:buChar char="▪"/>
              <a:defRPr sz="1400"/>
            </a:lvl2pPr>
            <a:lvl3pPr indent="-290830" lvl="2" marL="1371600" algn="l"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980"/>
              <a:buChar char="▪"/>
              <a:defRPr sz="1400"/>
            </a:lvl3pPr>
            <a:lvl4pPr indent="-317500" lvl="3" marL="1828800" algn="l"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 sz="1400"/>
            </a:lvl4pPr>
            <a:lvl5pPr indent="-317500" lvl="4" marL="2286000" algn="l"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 sz="1400"/>
            </a:lvl5pPr>
            <a:lvl6pPr indent="-323850" lvl="5" marL="2743200" algn="l">
              <a:spcBef>
                <a:spcPts val="375"/>
              </a:spcBef>
              <a:spcAft>
                <a:spcPts val="0"/>
              </a:spcAft>
              <a:buSzPts val="1500"/>
              <a:buChar char="∙"/>
              <a:defRPr sz="1500"/>
            </a:lvl6pPr>
            <a:lvl7pPr indent="-323850" lvl="6" marL="3200400" algn="l">
              <a:spcBef>
                <a:spcPts val="375"/>
              </a:spcBef>
              <a:spcAft>
                <a:spcPts val="0"/>
              </a:spcAft>
              <a:buSzPts val="1500"/>
              <a:buChar char="∙"/>
              <a:defRPr sz="1500"/>
            </a:lvl7pPr>
            <a:lvl8pPr indent="-323850" lvl="7" marL="3657600" algn="l">
              <a:spcBef>
                <a:spcPts val="375"/>
              </a:spcBef>
              <a:spcAft>
                <a:spcPts val="0"/>
              </a:spcAft>
              <a:buSzPts val="1500"/>
              <a:buChar char="∙"/>
              <a:defRPr sz="1500"/>
            </a:lvl8pPr>
            <a:lvl9pPr indent="-323850" lvl="8" marL="4114800" algn="l">
              <a:spcBef>
                <a:spcPts val="375"/>
              </a:spcBef>
              <a:spcAft>
                <a:spcPts val="0"/>
              </a:spcAft>
              <a:buSzPts val="1500"/>
              <a:buChar char="∙"/>
              <a:defRPr sz="1500"/>
            </a:lvl9pPr>
          </a:lstStyle>
          <a:p/>
        </p:txBody>
      </p:sp>
      <p:sp>
        <p:nvSpPr>
          <p:cNvPr id="39" name="Google Shape;39;p4"/>
          <p:cNvSpPr txBox="1"/>
          <p:nvPr>
            <p:ph idx="2" type="body"/>
          </p:nvPr>
        </p:nvSpPr>
        <p:spPr>
          <a:xfrm>
            <a:off x="4712677" y="971550"/>
            <a:ext cx="4290646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  <a:defRPr sz="1400"/>
            </a:lvl1pPr>
            <a:lvl2pPr indent="-299719" lvl="1" marL="914400" algn="l"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120"/>
              <a:buChar char="▪"/>
              <a:defRPr sz="1400"/>
            </a:lvl2pPr>
            <a:lvl3pPr indent="-290830" lvl="2" marL="1371600" algn="l"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980"/>
              <a:buChar char="▪"/>
              <a:defRPr sz="1400"/>
            </a:lvl3pPr>
            <a:lvl4pPr indent="-317500" lvl="3" marL="1828800" algn="l"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 sz="1400"/>
            </a:lvl4pPr>
            <a:lvl5pPr indent="-317500" lvl="4" marL="2286000" algn="l"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 sz="1400"/>
            </a:lvl5pPr>
            <a:lvl6pPr indent="-323850" lvl="5" marL="2743200" algn="l">
              <a:spcBef>
                <a:spcPts val="375"/>
              </a:spcBef>
              <a:spcAft>
                <a:spcPts val="0"/>
              </a:spcAft>
              <a:buSzPts val="1500"/>
              <a:buChar char="∙"/>
              <a:defRPr sz="1500"/>
            </a:lvl6pPr>
            <a:lvl7pPr indent="-323850" lvl="6" marL="3200400" algn="l">
              <a:spcBef>
                <a:spcPts val="375"/>
              </a:spcBef>
              <a:spcAft>
                <a:spcPts val="0"/>
              </a:spcAft>
              <a:buSzPts val="1500"/>
              <a:buChar char="∙"/>
              <a:defRPr sz="1500"/>
            </a:lvl7pPr>
            <a:lvl8pPr indent="-323850" lvl="7" marL="3657600" algn="l">
              <a:spcBef>
                <a:spcPts val="375"/>
              </a:spcBef>
              <a:spcAft>
                <a:spcPts val="0"/>
              </a:spcAft>
              <a:buSzPts val="1500"/>
              <a:buChar char="∙"/>
              <a:defRPr sz="1500"/>
            </a:lvl8pPr>
            <a:lvl9pPr indent="-323850" lvl="8" marL="4114800" algn="l">
              <a:spcBef>
                <a:spcPts val="375"/>
              </a:spcBef>
              <a:spcAft>
                <a:spcPts val="0"/>
              </a:spcAft>
              <a:buSzPts val="1500"/>
              <a:buChar char="∙"/>
              <a:defRPr sz="1500"/>
            </a:lvl9pPr>
          </a:lstStyle>
          <a:p/>
        </p:txBody>
      </p:sp>
      <p:pic>
        <p:nvPicPr>
          <p:cNvPr descr="C:\Users\10630824\Desktop\Microot template\LTI logo (2).png" id="40" name="Google Shape;4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604" y="4755049"/>
            <a:ext cx="426695" cy="2492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10630824\Desktop\Microot template\corners (3).png" id="41" name="Google Shape;4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6377" y="3907747"/>
            <a:ext cx="1430176" cy="164916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4"/>
          <p:cNvSpPr/>
          <p:nvPr/>
        </p:nvSpPr>
        <p:spPr>
          <a:xfrm>
            <a:off x="8499435" y="4824116"/>
            <a:ext cx="36470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10630824\Desktop\Microot template\corners (2).png" id="43" name="Google Shape;4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-25392" y="-30236"/>
            <a:ext cx="688705" cy="699796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4"/>
          <p:cNvSpPr txBox="1"/>
          <p:nvPr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C7C7C"/>
                </a:solidFill>
                <a:latin typeface="Calibri"/>
                <a:ea typeface="Calibri"/>
                <a:cs typeface="Calibri"/>
                <a:sym typeface="Calibri"/>
              </a:rPr>
              <a:t>©Larsen &amp; Toubro Infotech Ltd. Privileged and Confidential</a:t>
            </a:r>
            <a:endParaRPr/>
          </a:p>
        </p:txBody>
      </p:sp>
      <p:sp>
        <p:nvSpPr>
          <p:cNvPr id="45" name="Google Shape;45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bg>
      <p:bgPr>
        <a:solidFill>
          <a:srgbClr val="F2F2F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10630824\Desktop\Microot template\poly.emf" id="47" name="Google Shape;4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332" y="456328"/>
            <a:ext cx="9153332" cy="467040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5"/>
          <p:cNvSpPr txBox="1"/>
          <p:nvPr>
            <p:ph type="ctrTitle"/>
          </p:nvPr>
        </p:nvSpPr>
        <p:spPr>
          <a:xfrm>
            <a:off x="1348105" y="2269550"/>
            <a:ext cx="556162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>
                <a:solidFill>
                  <a:srgbClr val="2C2D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269878" y="240427"/>
            <a:ext cx="8594260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C:\Users\10630824\Desktop\Microot template\corners (3).png" id="52" name="Google Shape;5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6377" y="3907747"/>
            <a:ext cx="1430176" cy="164916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/>
          <p:nvPr/>
        </p:nvSpPr>
        <p:spPr>
          <a:xfrm>
            <a:off x="8483655" y="4824116"/>
            <a:ext cx="3962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10630824\Desktop\Microot template\corners (2).png" id="54" name="Google Shape;5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5392" y="-30236"/>
            <a:ext cx="688705" cy="69979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6"/>
          <p:cNvSpPr txBox="1"/>
          <p:nvPr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C7C7C"/>
                </a:solidFill>
                <a:latin typeface="Calibri"/>
                <a:ea typeface="Calibri"/>
                <a:cs typeface="Calibri"/>
                <a:sym typeface="Calibri"/>
              </a:rPr>
              <a:t>©Larsen &amp; Toubro Infotech Ltd. Privileged and Confidential</a:t>
            </a:r>
            <a:endParaRPr/>
          </a:p>
        </p:txBody>
      </p:sp>
      <p:pic>
        <p:nvPicPr>
          <p:cNvPr descr="C:\Users\10630824\Desktop\Microot template\LTI logo (2).png" id="56" name="Google Shape;5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604" y="4755049"/>
            <a:ext cx="426695" cy="24928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988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9719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∙"/>
              <a:defRPr b="0" i="0" sz="12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∙"/>
              <a:defRPr b="0" i="0" sz="12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∙"/>
              <a:defRPr b="0" i="0" sz="12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∙"/>
              <a:defRPr b="0" i="0" sz="12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269878" y="240427"/>
            <a:ext cx="8594260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2C2D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7C7C7C"/>
                </a:solidFill>
                <a:latin typeface="Calibri"/>
                <a:ea typeface="Calibri"/>
                <a:cs typeface="Calibri"/>
                <a:sym typeface="Calibri"/>
              </a:rPr>
              <a:t>©Larsen &amp; Toubro Infotech Ltd. Privileged and Confidential</a:t>
            </a:r>
            <a:endParaRPr/>
          </a:p>
        </p:txBody>
      </p:sp>
      <p:pic>
        <p:nvPicPr>
          <p:cNvPr descr="C:\Users\10630824\Desktop\Microot template\LTI logo (2).png"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14604" y="4755049"/>
            <a:ext cx="426695" cy="2492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10630824\Desktop\Microot template\corners (3).png" id="14" name="Google Shape;1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6377" y="3907747"/>
            <a:ext cx="1430176" cy="164916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/>
          <p:nvPr/>
        </p:nvSpPr>
        <p:spPr>
          <a:xfrm>
            <a:off x="8483655" y="4824116"/>
            <a:ext cx="3962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10630824\Desktop\Microot template\corners (2).png" id="16" name="Google Shape;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18304" y="-37324"/>
            <a:ext cx="688705" cy="69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476114" y="1785786"/>
            <a:ext cx="2191771" cy="157192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idx="1" type="subTitle"/>
          </p:nvPr>
        </p:nvSpPr>
        <p:spPr>
          <a:xfrm>
            <a:off x="1576725" y="2808750"/>
            <a:ext cx="5328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D8B00"/>
              </a:buClr>
              <a:buSzPts val="1600"/>
              <a:buFont typeface="Noto Sans Symbols"/>
              <a:buNone/>
            </a:pPr>
            <a:r>
              <a:rPr lang="en-US" sz="2500"/>
              <a:t>RETAIL DOMAIN</a:t>
            </a:r>
            <a:endParaRPr sz="2500"/>
          </a:p>
        </p:txBody>
      </p:sp>
      <p:sp>
        <p:nvSpPr>
          <p:cNvPr id="70" name="Google Shape;70;p9"/>
          <p:cNvSpPr txBox="1"/>
          <p:nvPr>
            <p:ph type="ctrTitle"/>
          </p:nvPr>
        </p:nvSpPr>
        <p:spPr>
          <a:xfrm>
            <a:off x="1485200" y="2035975"/>
            <a:ext cx="55566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73763"/>
                </a:solidFill>
              </a:rPr>
              <a:t>PROJECT GLADIATOR</a:t>
            </a:r>
            <a:endParaRPr sz="2800">
              <a:solidFill>
                <a:srgbClr val="073763"/>
              </a:solidFill>
            </a:endParaRPr>
          </a:p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269878" y="240427"/>
            <a:ext cx="8024400" cy="3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Retail Company wants to know the Number of customers present in Each Market Segment.</a:t>
            </a:r>
            <a:endParaRPr sz="2700">
              <a:solidFill>
                <a:srgbClr val="0B5394"/>
              </a:solidFill>
            </a:endParaRPr>
          </a:p>
        </p:txBody>
      </p:sp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7997450" y="4469950"/>
            <a:ext cx="810000" cy="3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</a:t>
            </a:r>
            <a:endParaRPr/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75" y="653275"/>
            <a:ext cx="8599225" cy="39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258300" y="245850"/>
            <a:ext cx="8718900" cy="3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The Retail Company wants to know the most frequent shipment modes for every order priority</a:t>
            </a:r>
            <a:endParaRPr sz="1800"/>
          </a:p>
        </p:txBody>
      </p: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8165850" y="4535550"/>
            <a:ext cx="559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</a:t>
            </a:r>
            <a:endParaRPr/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375" y="625025"/>
            <a:ext cx="6974726" cy="421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269878" y="240427"/>
            <a:ext cx="8024400" cy="3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The Shipping department at the retail company wants to know the breakdown of services of the different modes of shipment. Help him analyze the required data.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8165850" y="4535550"/>
            <a:ext cx="605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</a:t>
            </a:r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7425"/>
            <a:ext cx="8141876" cy="380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269878" y="240427"/>
            <a:ext cx="8024400" cy="3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The Shipping Company wants to know the most used Container for shipping the parts.</a:t>
            </a:r>
            <a:endParaRPr sz="2800">
              <a:solidFill>
                <a:srgbClr val="0B5394"/>
              </a:solidFill>
            </a:endParaRPr>
          </a:p>
        </p:txBody>
      </p:sp>
      <p:sp>
        <p:nvSpPr>
          <p:cNvPr id="160" name="Google Shape;160;p21"/>
          <p:cNvSpPr txBox="1"/>
          <p:nvPr>
            <p:ph idx="12" type="sldNum"/>
          </p:nvPr>
        </p:nvSpPr>
        <p:spPr>
          <a:xfrm>
            <a:off x="8165850" y="4535550"/>
            <a:ext cx="605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</a:t>
            </a:r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7425"/>
            <a:ext cx="8261451" cy="375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258200" y="681000"/>
            <a:ext cx="8615100" cy="3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-US" sz="1800">
                <a:solidFill>
                  <a:schemeClr val="accent1"/>
                </a:solidFill>
              </a:rPr>
              <a:t>The data available was not fully clean so while importing various cleansing methods had to be applied</a:t>
            </a:r>
            <a:endParaRPr sz="1800">
              <a:solidFill>
                <a:schemeClr val="accen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-US" sz="1800">
                <a:solidFill>
                  <a:schemeClr val="accent1"/>
                </a:solidFill>
              </a:rPr>
              <a:t>It was difficult to run complex queries due to the limitations of the virtual machine. So we had to find a way around it</a:t>
            </a:r>
            <a:endParaRPr sz="1800">
              <a:solidFill>
                <a:schemeClr val="accen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-US" sz="1800">
                <a:solidFill>
                  <a:schemeClr val="accent1"/>
                </a:solidFill>
              </a:rPr>
              <a:t>It was difficult to find the appropriate packages to import while starting pyspark for S3 and spark integration</a:t>
            </a:r>
            <a:endParaRPr sz="1800">
              <a:solidFill>
                <a:schemeClr val="accen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-US" sz="1800">
                <a:solidFill>
                  <a:schemeClr val="accent1"/>
                </a:solidFill>
              </a:rPr>
              <a:t>Type casting had to be done wherever necessary. Specially during the Kafka load when the values were normally being displayed in binary format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67" name="Google Shape;167;p22"/>
          <p:cNvSpPr txBox="1"/>
          <p:nvPr>
            <p:ph type="title"/>
          </p:nvPr>
        </p:nvSpPr>
        <p:spPr>
          <a:xfrm>
            <a:off x="269878" y="240427"/>
            <a:ext cx="80244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8165850" y="4535550"/>
            <a:ext cx="621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264450" y="353125"/>
            <a:ext cx="8615100" cy="431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45720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rPr lang="en-US" sz="10100">
                <a:solidFill>
                  <a:srgbClr val="0B5394"/>
                </a:solidFill>
              </a:rPr>
              <a:t>THANK YOU</a:t>
            </a:r>
            <a:endParaRPr sz="10100">
              <a:solidFill>
                <a:srgbClr val="0B5394"/>
              </a:solidFill>
            </a:endParaRPr>
          </a:p>
        </p:txBody>
      </p:sp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8165850" y="4535550"/>
            <a:ext cx="713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idx="12" type="sldNum"/>
          </p:nvPr>
        </p:nvSpPr>
        <p:spPr>
          <a:xfrm>
            <a:off x="8342875" y="4767275"/>
            <a:ext cx="5973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264376" y="984284"/>
            <a:ext cx="8615100" cy="372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</a:t>
            </a:r>
            <a:r>
              <a:rPr lang="en-US">
                <a:solidFill>
                  <a:schemeClr val="accent1"/>
                </a:solidFill>
              </a:rPr>
              <a:t>he E-commerce industry is growing like never before. In its process of growth, it is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rapidly creating tons of data. Without processing this data, it becomes challenging to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obtain insights from it. As Data engineers at RMR Mart, our objective is to prepare,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cleanse, validate, enrich, transform and store the Retail data.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Big data in Retail include: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● Maintaining a 360-degree view of RMR Mart sales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● Optimize product pricing &amp; discounts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● Enhance customer service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0"/>
          <p:cNvSpPr txBox="1"/>
          <p:nvPr>
            <p:ph type="title"/>
          </p:nvPr>
        </p:nvSpPr>
        <p:spPr>
          <a:xfrm>
            <a:off x="269878" y="240427"/>
            <a:ext cx="8024400" cy="3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165850" y="4535550"/>
            <a:ext cx="810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idx="1" type="body"/>
          </p:nvPr>
        </p:nvSpPr>
        <p:spPr>
          <a:xfrm>
            <a:off x="258200" y="681000"/>
            <a:ext cx="8615100" cy="3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▪"/>
            </a:pPr>
            <a:r>
              <a:rPr lang="en-US" sz="2000">
                <a:solidFill>
                  <a:schemeClr val="accent1"/>
                </a:solidFill>
              </a:rPr>
              <a:t>Data sources:  Flat files , RDB ,logs (streams) , S3 , Redshift, snowflake, DynamoDb </a:t>
            </a:r>
            <a:endParaRPr sz="2000">
              <a:solidFill>
                <a:schemeClr val="accen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▪"/>
            </a:pPr>
            <a:r>
              <a:rPr lang="en-US" sz="2000">
                <a:solidFill>
                  <a:schemeClr val="accent1"/>
                </a:solidFill>
              </a:rPr>
              <a:t>Data Storage :  HDFS , Hive , S3 ,Redshift, Snowflake ,Dynamo</a:t>
            </a:r>
            <a:endParaRPr sz="2000">
              <a:solidFill>
                <a:schemeClr val="accen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▪"/>
            </a:pPr>
            <a:r>
              <a:rPr lang="en-US" sz="2000">
                <a:solidFill>
                  <a:schemeClr val="accent1"/>
                </a:solidFill>
              </a:rPr>
              <a:t>File formats : Parquet, ORC, JSON, CSV 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</a:pPr>
            <a:r>
              <a:rPr lang="en-US" sz="2000">
                <a:solidFill>
                  <a:schemeClr val="accent1"/>
                </a:solidFill>
              </a:rPr>
              <a:t>Compression Codecs: Bzip2,Gzip,Snappy</a:t>
            </a:r>
            <a:endParaRPr sz="2000">
              <a:solidFill>
                <a:schemeClr val="accen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▪"/>
            </a:pPr>
            <a:r>
              <a:rPr lang="en-US" sz="2000">
                <a:solidFill>
                  <a:schemeClr val="accent1"/>
                </a:solidFill>
              </a:rPr>
              <a:t>Data Ingestion : Sqoop , Spark</a:t>
            </a:r>
            <a:endParaRPr sz="2000">
              <a:solidFill>
                <a:schemeClr val="accen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▪"/>
            </a:pPr>
            <a:r>
              <a:rPr lang="en-US" sz="2000">
                <a:solidFill>
                  <a:schemeClr val="accent1"/>
                </a:solidFill>
              </a:rPr>
              <a:t>Data cleansing and scrubbing : Hive , Spark , SQL /Python</a:t>
            </a:r>
            <a:endParaRPr sz="2000">
              <a:solidFill>
                <a:schemeClr val="accen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▪"/>
            </a:pPr>
            <a:r>
              <a:rPr lang="en-US" sz="2000">
                <a:solidFill>
                  <a:schemeClr val="accent1"/>
                </a:solidFill>
              </a:rPr>
              <a:t>Data computation and Analysis :  PySpark ,SQL (SparkSQL/snowflake/Redshift)</a:t>
            </a:r>
            <a:endParaRPr sz="2000">
              <a:solidFill>
                <a:schemeClr val="accen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▪"/>
            </a:pPr>
            <a:r>
              <a:rPr lang="en-US" sz="2000">
                <a:solidFill>
                  <a:schemeClr val="accent1"/>
                </a:solidFill>
              </a:rPr>
              <a:t>ETL : Hive /Spark/Snowflake</a:t>
            </a:r>
            <a:endParaRPr sz="2000">
              <a:solidFill>
                <a:schemeClr val="accen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▪"/>
            </a:pPr>
            <a:r>
              <a:rPr lang="en-US" sz="2000">
                <a:solidFill>
                  <a:schemeClr val="accent1"/>
                </a:solidFill>
              </a:rPr>
              <a:t>Visualization : Qlik Sense</a:t>
            </a:r>
            <a:endParaRPr sz="2000">
              <a:solidFill>
                <a:schemeClr val="accen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▪"/>
            </a:pPr>
            <a:r>
              <a:rPr lang="en-US" sz="2000">
                <a:solidFill>
                  <a:schemeClr val="accent1"/>
                </a:solidFill>
              </a:rPr>
              <a:t>Language : Python</a:t>
            </a:r>
            <a:endParaRPr sz="20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" name="Google Shape;85;p11"/>
          <p:cNvSpPr txBox="1"/>
          <p:nvPr>
            <p:ph type="title"/>
          </p:nvPr>
        </p:nvSpPr>
        <p:spPr>
          <a:xfrm>
            <a:off x="269878" y="240427"/>
            <a:ext cx="802428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Technical specifications</a:t>
            </a:r>
            <a:endParaRPr/>
          </a:p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8165850" y="4535550"/>
            <a:ext cx="810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8165850" y="4535550"/>
            <a:ext cx="810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 rotWithShape="1">
          <a:blip r:embed="rId3">
            <a:alphaModFix/>
          </a:blip>
          <a:srcRect b="0" l="0" r="0" t="3892"/>
          <a:stretch/>
        </p:blipFill>
        <p:spPr>
          <a:xfrm>
            <a:off x="1120100" y="465525"/>
            <a:ext cx="6903800" cy="428865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2"/>
          <p:cNvSpPr txBox="1"/>
          <p:nvPr/>
        </p:nvSpPr>
        <p:spPr>
          <a:xfrm>
            <a:off x="0" y="0"/>
            <a:ext cx="80268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B5394"/>
                </a:solidFill>
              </a:rPr>
              <a:t>   Workflow Diagram</a:t>
            </a:r>
            <a:endParaRPr sz="35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type="title"/>
          </p:nvPr>
        </p:nvSpPr>
        <p:spPr>
          <a:xfrm>
            <a:off x="269875" y="76550"/>
            <a:ext cx="80244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Workflow 2</a:t>
            </a:r>
            <a:endParaRPr/>
          </a:p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8165850" y="4535550"/>
            <a:ext cx="810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pic>
        <p:nvPicPr>
          <p:cNvPr id="101" name="Google Shape;101;p13"/>
          <p:cNvPicPr preferRelativeResize="0"/>
          <p:nvPr/>
        </p:nvPicPr>
        <p:blipFill rotWithShape="1">
          <a:blip r:embed="rId3">
            <a:alphaModFix/>
          </a:blip>
          <a:srcRect b="5350" l="0" r="0" t="6208"/>
          <a:stretch/>
        </p:blipFill>
        <p:spPr>
          <a:xfrm>
            <a:off x="762000" y="552450"/>
            <a:ext cx="7421726" cy="44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165850" y="4535550"/>
            <a:ext cx="621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475975" y="1159200"/>
            <a:ext cx="76461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Visualizations of the queries</a:t>
            </a:r>
            <a:endParaRPr sz="80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269878" y="240427"/>
            <a:ext cx="80244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Display the number of suppliers per nation.</a:t>
            </a:r>
            <a:endParaRPr sz="3400">
              <a:solidFill>
                <a:srgbClr val="0B5394"/>
              </a:solidFill>
            </a:endParaRPr>
          </a:p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8100254" y="4393667"/>
            <a:ext cx="5190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4" name="Google Shape;1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7425"/>
            <a:ext cx="8307501" cy="380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269878" y="240427"/>
            <a:ext cx="80244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The Retail Company Wants to know the number of orders shipped in a calendar year.</a:t>
            </a:r>
            <a:endParaRPr sz="2800">
              <a:solidFill>
                <a:srgbClr val="0B5394"/>
              </a:solidFill>
            </a:endParaRPr>
          </a:p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165850" y="4535550"/>
            <a:ext cx="810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7425"/>
            <a:ext cx="8496300" cy="397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269878" y="240427"/>
            <a:ext cx="8024400" cy="3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The Retail Company Wants to know the number of orders shipped in a calendar year.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7990800" y="4535550"/>
            <a:ext cx="78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7425"/>
            <a:ext cx="8445700" cy="35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