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Lst>
  <p:notesMasterIdLst>
    <p:notesMasterId r:id="rId21"/>
  </p:notesMasterIdLst>
  <p:sldIdLst>
    <p:sldId id="256" r:id="rId2"/>
    <p:sldId id="258" r:id="rId3"/>
    <p:sldId id="305" r:id="rId4"/>
    <p:sldId id="325" r:id="rId5"/>
    <p:sldId id="326" r:id="rId6"/>
    <p:sldId id="308" r:id="rId7"/>
    <p:sldId id="265" r:id="rId8"/>
    <p:sldId id="315" r:id="rId9"/>
    <p:sldId id="316" r:id="rId10"/>
    <p:sldId id="317" r:id="rId11"/>
    <p:sldId id="319" r:id="rId12"/>
    <p:sldId id="321" r:id="rId13"/>
    <p:sldId id="260" r:id="rId14"/>
    <p:sldId id="261" r:id="rId15"/>
    <p:sldId id="312" r:id="rId16"/>
    <p:sldId id="280" r:id="rId17"/>
    <p:sldId id="322" r:id="rId18"/>
    <p:sldId id="320" r:id="rId19"/>
    <p:sldId id="324" r:id="rId20"/>
  </p:sldIdLst>
  <p:sldSz cx="9144000" cy="5143500" type="screen16x9"/>
  <p:notesSz cx="6858000" cy="9144000"/>
  <p:embeddedFontLst>
    <p:embeddedFont>
      <p:font typeface="Black Han Sans" pitchFamily="2" charset="-127"/>
      <p:regular r:id="rId22"/>
    </p:embeddedFont>
    <p:embeddedFont>
      <p:font typeface="ABeeZee" pitchFamily="2" charset="0"/>
      <p:regular r:id="rId23"/>
      <p:italic r:id="rId24"/>
    </p:embeddedFont>
    <p:embeddedFont>
      <p:font typeface="Berlin Sans FB Demi" panose="020F0502020204030204" pitchFamily="34" charset="0"/>
      <p:regular r:id="rId25"/>
      <p:bold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AA9F201-974C-49E3-ABDF-8943ADAD0BE4}" v="21" dt="2022-12-14T20:26:31.705"/>
  </p1510:revLst>
</p1510:revInfo>
</file>

<file path=ppt/tableStyles.xml><?xml version="1.0" encoding="utf-8"?>
<a:tblStyleLst xmlns:a="http://schemas.openxmlformats.org/drawingml/2006/main" def="{29F54DCE-ADDB-4F00-90B7-7CA2F54F4DA6}">
  <a:tblStyle styleId="{29F54DCE-ADDB-4F00-90B7-7CA2F54F4DA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7"/>
    <p:restoredTop sz="94628"/>
  </p:normalViewPr>
  <p:slideViewPr>
    <p:cSldViewPr snapToGrid="0">
      <p:cViewPr varScale="1">
        <p:scale>
          <a:sx n="129" d="100"/>
          <a:sy n="129" d="100"/>
        </p:scale>
        <p:origin x="200" y="5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2"/>
        <p:cNvGrpSpPr/>
        <p:nvPr/>
      </p:nvGrpSpPr>
      <p:grpSpPr>
        <a:xfrm>
          <a:off x="0" y="0"/>
          <a:ext cx="0" cy="0"/>
          <a:chOff x="0" y="0"/>
          <a:chExt cx="0" cy="0"/>
        </a:xfrm>
      </p:grpSpPr>
      <p:sp>
        <p:nvSpPr>
          <p:cNvPr id="4333" name="Google Shape;4333;g100fd3d694b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34" name="Google Shape;4334;g100fd3d694b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6"/>
        <p:cNvGrpSpPr/>
        <p:nvPr/>
      </p:nvGrpSpPr>
      <p:grpSpPr>
        <a:xfrm>
          <a:off x="0" y="0"/>
          <a:ext cx="0" cy="0"/>
          <a:chOff x="0" y="0"/>
          <a:chExt cx="0" cy="0"/>
        </a:xfrm>
      </p:grpSpPr>
      <p:sp>
        <p:nvSpPr>
          <p:cNvPr id="4387" name="Google Shape;4387;gbd6c00e730_0_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88" name="Google Shape;4388;gbd6c00e730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6"/>
        <p:cNvGrpSpPr/>
        <p:nvPr/>
      </p:nvGrpSpPr>
      <p:grpSpPr>
        <a:xfrm>
          <a:off x="0" y="0"/>
          <a:ext cx="0" cy="0"/>
          <a:chOff x="0" y="0"/>
          <a:chExt cx="0" cy="0"/>
        </a:xfrm>
      </p:grpSpPr>
      <p:sp>
        <p:nvSpPr>
          <p:cNvPr id="4427" name="Google Shape;4427;gbd6c00e730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28" name="Google Shape;4428;gbd6c00e730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540746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12"/>
        <p:cNvGrpSpPr/>
        <p:nvPr/>
      </p:nvGrpSpPr>
      <p:grpSpPr>
        <a:xfrm>
          <a:off x="0" y="0"/>
          <a:ext cx="0" cy="0"/>
          <a:chOff x="0" y="0"/>
          <a:chExt cx="0" cy="0"/>
        </a:xfrm>
      </p:grpSpPr>
      <p:sp>
        <p:nvSpPr>
          <p:cNvPr id="5013" name="Google Shape;5013;gbd6c00e730_0_2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14" name="Google Shape;5014;gbd6c00e730_0_2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6"/>
        <p:cNvGrpSpPr/>
        <p:nvPr/>
      </p:nvGrpSpPr>
      <p:grpSpPr>
        <a:xfrm>
          <a:off x="0" y="0"/>
          <a:ext cx="0" cy="0"/>
          <a:chOff x="0" y="0"/>
          <a:chExt cx="0" cy="0"/>
        </a:xfrm>
      </p:grpSpPr>
      <p:sp>
        <p:nvSpPr>
          <p:cNvPr id="4347" name="Google Shape;4347;gf23b9993dc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8" name="Google Shape;4348;gf23b9993dc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7"/>
        <p:cNvGrpSpPr/>
        <p:nvPr/>
      </p:nvGrpSpPr>
      <p:grpSpPr>
        <a:xfrm>
          <a:off x="0" y="0"/>
          <a:ext cx="0" cy="0"/>
          <a:chOff x="0" y="0"/>
          <a:chExt cx="0" cy="0"/>
        </a:xfrm>
      </p:grpSpPr>
      <p:sp>
        <p:nvSpPr>
          <p:cNvPr id="4378" name="Google Shape;4378;g99f2f57a71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79" name="Google Shape;4379;g99f2f57a71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34642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6"/>
        <p:cNvGrpSpPr/>
        <p:nvPr/>
      </p:nvGrpSpPr>
      <p:grpSpPr>
        <a:xfrm>
          <a:off x="0" y="0"/>
          <a:ext cx="0" cy="0"/>
          <a:chOff x="0" y="0"/>
          <a:chExt cx="0" cy="0"/>
        </a:xfrm>
      </p:grpSpPr>
      <p:sp>
        <p:nvSpPr>
          <p:cNvPr id="4387" name="Google Shape;4387;gbd6c00e730_0_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88" name="Google Shape;4388;gbd6c00e730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376791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363264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8"/>
        <p:cNvGrpSpPr/>
        <p:nvPr/>
      </p:nvGrpSpPr>
      <p:grpSpPr>
        <a:xfrm>
          <a:off x="0" y="0"/>
          <a:ext cx="0" cy="0"/>
          <a:chOff x="0" y="0"/>
          <a:chExt cx="0" cy="0"/>
        </a:xfrm>
      </p:grpSpPr>
      <p:sp>
        <p:nvSpPr>
          <p:cNvPr id="4479" name="Google Shape;4479;g99f2f57a71_0_1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80" name="Google Shape;4480;g99f2f57a71_0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446910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92872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7"/>
        <p:cNvGrpSpPr/>
        <p:nvPr/>
      </p:nvGrpSpPr>
      <p:grpSpPr>
        <a:xfrm>
          <a:off x="0" y="0"/>
          <a:ext cx="0" cy="0"/>
          <a:chOff x="0" y="0"/>
          <a:chExt cx="0" cy="0"/>
        </a:xfrm>
      </p:grpSpPr>
      <p:sp>
        <p:nvSpPr>
          <p:cNvPr id="4378" name="Google Shape;4378;g99f2f57a71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79" name="Google Shape;4379;g99f2f57a71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rot="10800000" flipH="1">
            <a:off x="4945033" y="3106601"/>
            <a:ext cx="4198961" cy="2036907"/>
            <a:chOff x="4643125" y="3610400"/>
            <a:chExt cx="2050875" cy="994875"/>
          </a:xfrm>
        </p:grpSpPr>
        <p:sp>
          <p:nvSpPr>
            <p:cNvPr id="10" name="Google Shape;10;p2"/>
            <p:cNvSpPr/>
            <p:nvPr/>
          </p:nvSpPr>
          <p:spPr>
            <a:xfrm>
              <a:off x="5600100" y="3665175"/>
              <a:ext cx="147050" cy="30375"/>
            </a:xfrm>
            <a:custGeom>
              <a:avLst/>
              <a:gdLst/>
              <a:ahLst/>
              <a:cxnLst/>
              <a:rect l="l" t="t" r="r" b="b"/>
              <a:pathLst>
                <a:path w="5882" h="1215" extrusionOk="0">
                  <a:moveTo>
                    <a:pt x="5810" y="0"/>
                  </a:moveTo>
                  <a:lnTo>
                    <a:pt x="72" y="905"/>
                  </a:lnTo>
                  <a:lnTo>
                    <a:pt x="0" y="1214"/>
                  </a:lnTo>
                  <a:lnTo>
                    <a:pt x="5882" y="286"/>
                  </a:lnTo>
                  <a:cubicBezTo>
                    <a:pt x="5834" y="191"/>
                    <a:pt x="5799" y="107"/>
                    <a:pt x="581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5504550" y="3688675"/>
              <a:ext cx="89625" cy="20275"/>
            </a:xfrm>
            <a:custGeom>
              <a:avLst/>
              <a:gdLst/>
              <a:ahLst/>
              <a:cxnLst/>
              <a:rect l="l" t="t" r="r" b="b"/>
              <a:pathLst>
                <a:path w="3585" h="811" extrusionOk="0">
                  <a:moveTo>
                    <a:pt x="3584" y="1"/>
                  </a:moveTo>
                  <a:lnTo>
                    <a:pt x="0" y="560"/>
                  </a:lnTo>
                  <a:lnTo>
                    <a:pt x="0" y="655"/>
                  </a:lnTo>
                  <a:lnTo>
                    <a:pt x="262" y="810"/>
                  </a:lnTo>
                  <a:lnTo>
                    <a:pt x="3513" y="310"/>
                  </a:lnTo>
                  <a:lnTo>
                    <a:pt x="358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5497700" y="3708925"/>
              <a:ext cx="25" cy="625"/>
            </a:xfrm>
            <a:custGeom>
              <a:avLst/>
              <a:gdLst/>
              <a:ahLst/>
              <a:cxnLst/>
              <a:rect l="l" t="t" r="r" b="b"/>
              <a:pathLst>
                <a:path w="1" h="25" extrusionOk="0">
                  <a:moveTo>
                    <a:pt x="0" y="0"/>
                  </a:moveTo>
                  <a:cubicBezTo>
                    <a:pt x="0" y="0"/>
                    <a:pt x="0" y="24"/>
                    <a:pt x="0" y="0"/>
                  </a:cubicBezTo>
                  <a:cubicBezTo>
                    <a:pt x="0" y="24"/>
                    <a:pt x="0" y="24"/>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498600" y="3710100"/>
              <a:ext cx="25" cy="25"/>
            </a:xfrm>
            <a:custGeom>
              <a:avLst/>
              <a:gdLst/>
              <a:ahLst/>
              <a:cxnLst/>
              <a:rect l="l" t="t" r="r" b="b"/>
              <a:pathLst>
                <a:path w="1" h="1" extrusionOk="0">
                  <a:moveTo>
                    <a:pt x="0" y="1"/>
                  </a:move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5497400" y="3708925"/>
              <a:ext cx="325" cy="25"/>
            </a:xfrm>
            <a:custGeom>
              <a:avLst/>
              <a:gdLst/>
              <a:ahLst/>
              <a:cxnLst/>
              <a:rect l="l" t="t" r="r" b="b"/>
              <a:pathLst>
                <a:path w="13" h="1" extrusionOk="0">
                  <a:moveTo>
                    <a:pt x="1" y="0"/>
                  </a:moveTo>
                  <a:cubicBezTo>
                    <a:pt x="12" y="0"/>
                    <a:pt x="12" y="0"/>
                    <a:pt x="1" y="0"/>
                  </a:cubicBezTo>
                  <a:cubicBezTo>
                    <a:pt x="12" y="0"/>
                    <a:pt x="12" y="0"/>
                    <a:pt x="1" y="0"/>
                  </a:cubicBezTo>
                  <a:cubicBezTo>
                    <a:pt x="12" y="0"/>
                    <a:pt x="1" y="0"/>
                    <a:pt x="1"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5498000" y="3709525"/>
              <a:ext cx="925" cy="300"/>
            </a:xfrm>
            <a:custGeom>
              <a:avLst/>
              <a:gdLst/>
              <a:ahLst/>
              <a:cxnLst/>
              <a:rect l="l" t="t" r="r" b="b"/>
              <a:pathLst>
                <a:path w="37" h="12" extrusionOk="0">
                  <a:moveTo>
                    <a:pt x="0" y="0"/>
                  </a:moveTo>
                  <a:cubicBezTo>
                    <a:pt x="0" y="12"/>
                    <a:pt x="24" y="12"/>
                    <a:pt x="36" y="12"/>
                  </a:cubicBezTo>
                  <a:lnTo>
                    <a:pt x="36" y="12"/>
                  </a:lnTo>
                  <a:cubicBezTo>
                    <a:pt x="24" y="12"/>
                    <a:pt x="0" y="12"/>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497100" y="3707125"/>
              <a:ext cx="25" cy="325"/>
            </a:xfrm>
            <a:custGeom>
              <a:avLst/>
              <a:gdLst/>
              <a:ahLst/>
              <a:cxnLst/>
              <a:rect l="l" t="t" r="r" b="b"/>
              <a:pathLst>
                <a:path w="1" h="13" extrusionOk="0">
                  <a:moveTo>
                    <a:pt x="1" y="1"/>
                  </a:moveTo>
                  <a:cubicBezTo>
                    <a:pt x="1" y="13"/>
                    <a:pt x="1" y="13"/>
                    <a:pt x="1" y="1"/>
                  </a:cubicBezTo>
                  <a:lnTo>
                    <a:pt x="1" y="13"/>
                  </a:lnTo>
                  <a:lnTo>
                    <a:pt x="1" y="13"/>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5695050" y="3824700"/>
              <a:ext cx="212250" cy="130700"/>
            </a:xfrm>
            <a:custGeom>
              <a:avLst/>
              <a:gdLst/>
              <a:ahLst/>
              <a:cxnLst/>
              <a:rect l="l" t="t" r="r" b="b"/>
              <a:pathLst>
                <a:path w="8490" h="5228" extrusionOk="0">
                  <a:moveTo>
                    <a:pt x="298" y="1"/>
                  </a:moveTo>
                  <a:lnTo>
                    <a:pt x="0" y="167"/>
                  </a:lnTo>
                  <a:lnTo>
                    <a:pt x="8370" y="5228"/>
                  </a:lnTo>
                  <a:cubicBezTo>
                    <a:pt x="8382" y="5132"/>
                    <a:pt x="8430" y="5061"/>
                    <a:pt x="8489" y="4989"/>
                  </a:cubicBezTo>
                  <a:lnTo>
                    <a:pt x="8466" y="4930"/>
                  </a:lnTo>
                  <a:lnTo>
                    <a:pt x="29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5583725" y="3754175"/>
              <a:ext cx="111650" cy="70250"/>
            </a:xfrm>
            <a:custGeom>
              <a:avLst/>
              <a:gdLst/>
              <a:ahLst/>
              <a:cxnLst/>
              <a:rect l="l" t="t" r="r" b="b"/>
              <a:pathLst>
                <a:path w="4466" h="2810" extrusionOk="0">
                  <a:moveTo>
                    <a:pt x="72" y="0"/>
                  </a:moveTo>
                  <a:lnTo>
                    <a:pt x="0" y="298"/>
                  </a:lnTo>
                  <a:lnTo>
                    <a:pt x="4168" y="2810"/>
                  </a:lnTo>
                  <a:lnTo>
                    <a:pt x="4465" y="2643"/>
                  </a:lnTo>
                  <a:lnTo>
                    <a:pt x="7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5498600" y="3705050"/>
              <a:ext cx="80375" cy="52400"/>
            </a:xfrm>
            <a:custGeom>
              <a:avLst/>
              <a:gdLst/>
              <a:ahLst/>
              <a:cxnLst/>
              <a:rect l="l" t="t" r="r" b="b"/>
              <a:pathLst>
                <a:path w="3215" h="2096" extrusionOk="0">
                  <a:moveTo>
                    <a:pt x="0" y="203"/>
                  </a:moveTo>
                  <a:cubicBezTo>
                    <a:pt x="18" y="212"/>
                    <a:pt x="44" y="228"/>
                    <a:pt x="65" y="235"/>
                  </a:cubicBezTo>
                  <a:lnTo>
                    <a:pt x="65" y="235"/>
                  </a:lnTo>
                  <a:lnTo>
                    <a:pt x="12" y="203"/>
                  </a:lnTo>
                  <a:close/>
                  <a:moveTo>
                    <a:pt x="238" y="0"/>
                  </a:moveTo>
                  <a:lnTo>
                    <a:pt x="238" y="84"/>
                  </a:lnTo>
                  <a:cubicBezTo>
                    <a:pt x="238" y="155"/>
                    <a:pt x="179" y="239"/>
                    <a:pt x="84" y="239"/>
                  </a:cubicBezTo>
                  <a:cubicBezTo>
                    <a:pt x="78" y="239"/>
                    <a:pt x="72" y="237"/>
                    <a:pt x="65" y="235"/>
                  </a:cubicBezTo>
                  <a:lnTo>
                    <a:pt x="65" y="235"/>
                  </a:lnTo>
                  <a:lnTo>
                    <a:pt x="3132" y="2096"/>
                  </a:lnTo>
                  <a:lnTo>
                    <a:pt x="3215" y="1798"/>
                  </a:lnTo>
                  <a:lnTo>
                    <a:pt x="500" y="155"/>
                  </a:lnTo>
                  <a:lnTo>
                    <a:pt x="23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5497100" y="3708025"/>
              <a:ext cx="25" cy="25"/>
            </a:xfrm>
            <a:custGeom>
              <a:avLst/>
              <a:gdLst/>
              <a:ahLst/>
              <a:cxnLst/>
              <a:rect l="l" t="t" r="r" b="b"/>
              <a:pathLst>
                <a:path w="1" h="1" extrusionOk="0">
                  <a:moveTo>
                    <a:pt x="1" y="1"/>
                  </a:moveTo>
                  <a:lnTo>
                    <a:pt x="1" y="1"/>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5498600" y="3710100"/>
              <a:ext cx="25" cy="25"/>
            </a:xfrm>
            <a:custGeom>
              <a:avLst/>
              <a:gdLst/>
              <a:ahLst/>
              <a:cxnLst/>
              <a:rect l="l" t="t" r="r" b="b"/>
              <a:pathLst>
                <a:path w="1" h="1" extrusionOk="0">
                  <a:moveTo>
                    <a:pt x="0" y="1"/>
                  </a:moveTo>
                  <a:lnTo>
                    <a:pt x="0" y="1"/>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5497700" y="3708925"/>
              <a:ext cx="25" cy="25"/>
            </a:xfrm>
            <a:custGeom>
              <a:avLst/>
              <a:gdLst/>
              <a:ahLst/>
              <a:cxnLst/>
              <a:rect l="l" t="t" r="r" b="b"/>
              <a:pathLst>
                <a:path w="1" h="1" extrusionOk="0">
                  <a:moveTo>
                    <a:pt x="0" y="0"/>
                  </a:moveTo>
                  <a:lnTo>
                    <a:pt x="0" y="0"/>
                  </a:lnTo>
                  <a:lnTo>
                    <a:pt x="0" y="0"/>
                  </a:ln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4643125" y="3610700"/>
              <a:ext cx="30400" cy="48250"/>
            </a:xfrm>
            <a:custGeom>
              <a:avLst/>
              <a:gdLst/>
              <a:ahLst/>
              <a:cxnLst/>
              <a:rect l="l" t="t" r="r" b="b"/>
              <a:pathLst>
                <a:path w="1216" h="1930" extrusionOk="0">
                  <a:moveTo>
                    <a:pt x="1" y="0"/>
                  </a:moveTo>
                  <a:lnTo>
                    <a:pt x="953" y="1929"/>
                  </a:lnTo>
                  <a:lnTo>
                    <a:pt x="1215" y="1810"/>
                  </a:lnTo>
                  <a:lnTo>
                    <a:pt x="34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4743450" y="3642850"/>
              <a:ext cx="94675" cy="72950"/>
            </a:xfrm>
            <a:custGeom>
              <a:avLst/>
              <a:gdLst/>
              <a:ahLst/>
              <a:cxnLst/>
              <a:rect l="l" t="t" r="r" b="b"/>
              <a:pathLst>
                <a:path w="3787" h="2918" extrusionOk="0">
                  <a:moveTo>
                    <a:pt x="179" y="0"/>
                  </a:moveTo>
                  <a:cubicBezTo>
                    <a:pt x="155" y="107"/>
                    <a:pt x="95" y="179"/>
                    <a:pt x="0" y="238"/>
                  </a:cubicBezTo>
                  <a:lnTo>
                    <a:pt x="3627" y="2879"/>
                  </a:lnTo>
                  <a:lnTo>
                    <a:pt x="3627" y="2879"/>
                  </a:lnTo>
                  <a:cubicBezTo>
                    <a:pt x="3622" y="2872"/>
                    <a:pt x="3620" y="2864"/>
                    <a:pt x="3620" y="2858"/>
                  </a:cubicBezTo>
                  <a:cubicBezTo>
                    <a:pt x="3596" y="2786"/>
                    <a:pt x="3631" y="2691"/>
                    <a:pt x="3715" y="2667"/>
                  </a:cubicBezTo>
                  <a:lnTo>
                    <a:pt x="3786" y="2631"/>
                  </a:lnTo>
                  <a:lnTo>
                    <a:pt x="179" y="0"/>
                  </a:lnTo>
                  <a:close/>
                  <a:moveTo>
                    <a:pt x="3627" y="2879"/>
                  </a:moveTo>
                  <a:lnTo>
                    <a:pt x="3627" y="2879"/>
                  </a:lnTo>
                  <a:cubicBezTo>
                    <a:pt x="3638" y="2898"/>
                    <a:pt x="3662" y="2917"/>
                    <a:pt x="3679" y="2917"/>
                  </a:cubicBezTo>
                  <a:lnTo>
                    <a:pt x="3627" y="2879"/>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4835125" y="3716075"/>
              <a:ext cx="600" cy="300"/>
            </a:xfrm>
            <a:custGeom>
              <a:avLst/>
              <a:gdLst/>
              <a:ahLst/>
              <a:cxnLst/>
              <a:rect l="l" t="t" r="r" b="b"/>
              <a:pathLst>
                <a:path w="24" h="12" extrusionOk="0">
                  <a:moveTo>
                    <a:pt x="0" y="0"/>
                  </a:moveTo>
                  <a:cubicBezTo>
                    <a:pt x="12" y="0"/>
                    <a:pt x="12" y="12"/>
                    <a:pt x="24" y="12"/>
                  </a:cubicBezTo>
                  <a:cubicBezTo>
                    <a:pt x="12" y="12"/>
                    <a:pt x="12" y="0"/>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4833325" y="3649975"/>
              <a:ext cx="176825" cy="67000"/>
            </a:xfrm>
            <a:custGeom>
              <a:avLst/>
              <a:gdLst/>
              <a:ahLst/>
              <a:cxnLst/>
              <a:rect l="l" t="t" r="r" b="b"/>
              <a:pathLst>
                <a:path w="7073" h="2680" extrusionOk="0">
                  <a:moveTo>
                    <a:pt x="7049" y="1"/>
                  </a:moveTo>
                  <a:lnTo>
                    <a:pt x="191" y="2358"/>
                  </a:lnTo>
                  <a:lnTo>
                    <a:pt x="120" y="2394"/>
                  </a:lnTo>
                  <a:cubicBezTo>
                    <a:pt x="36" y="2418"/>
                    <a:pt x="1" y="2501"/>
                    <a:pt x="25" y="2584"/>
                  </a:cubicBezTo>
                  <a:cubicBezTo>
                    <a:pt x="36" y="2620"/>
                    <a:pt x="60" y="2644"/>
                    <a:pt x="84" y="2656"/>
                  </a:cubicBezTo>
                  <a:cubicBezTo>
                    <a:pt x="96" y="2656"/>
                    <a:pt x="96" y="2680"/>
                    <a:pt x="120" y="2680"/>
                  </a:cubicBezTo>
                  <a:lnTo>
                    <a:pt x="215" y="2680"/>
                  </a:lnTo>
                  <a:lnTo>
                    <a:pt x="7073" y="310"/>
                  </a:lnTo>
                  <a:cubicBezTo>
                    <a:pt x="7025" y="239"/>
                    <a:pt x="7002" y="156"/>
                    <a:pt x="7025" y="72"/>
                  </a:cubicBezTo>
                  <a:cubicBezTo>
                    <a:pt x="7025" y="37"/>
                    <a:pt x="7037" y="25"/>
                    <a:pt x="7049"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4694925" y="3610700"/>
              <a:ext cx="34250" cy="24725"/>
            </a:xfrm>
            <a:custGeom>
              <a:avLst/>
              <a:gdLst/>
              <a:ahLst/>
              <a:cxnLst/>
              <a:rect l="l" t="t" r="r" b="b"/>
              <a:pathLst>
                <a:path w="1370" h="989" extrusionOk="0">
                  <a:moveTo>
                    <a:pt x="0" y="0"/>
                  </a:moveTo>
                  <a:lnTo>
                    <a:pt x="1119" y="988"/>
                  </a:lnTo>
                  <a:lnTo>
                    <a:pt x="1262" y="929"/>
                  </a:lnTo>
                  <a:cubicBezTo>
                    <a:pt x="1274" y="881"/>
                    <a:pt x="1322" y="834"/>
                    <a:pt x="1370" y="798"/>
                  </a:cubicBezTo>
                  <a:lnTo>
                    <a:pt x="44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4663675" y="3633900"/>
              <a:ext cx="62525" cy="32775"/>
            </a:xfrm>
            <a:custGeom>
              <a:avLst/>
              <a:gdLst/>
              <a:ahLst/>
              <a:cxnLst/>
              <a:rect l="l" t="t" r="r" b="b"/>
              <a:pathLst>
                <a:path w="2501" h="1311" extrusionOk="0">
                  <a:moveTo>
                    <a:pt x="2500" y="1"/>
                  </a:moveTo>
                  <a:lnTo>
                    <a:pt x="2358" y="60"/>
                  </a:lnTo>
                  <a:lnTo>
                    <a:pt x="381" y="894"/>
                  </a:lnTo>
                  <a:lnTo>
                    <a:pt x="119" y="1013"/>
                  </a:lnTo>
                  <a:lnTo>
                    <a:pt x="95" y="1025"/>
                  </a:lnTo>
                  <a:cubicBezTo>
                    <a:pt x="24" y="1061"/>
                    <a:pt x="0" y="1144"/>
                    <a:pt x="24" y="1215"/>
                  </a:cubicBezTo>
                  <a:cubicBezTo>
                    <a:pt x="36" y="1251"/>
                    <a:pt x="60" y="1263"/>
                    <a:pt x="72" y="1275"/>
                  </a:cubicBezTo>
                  <a:cubicBezTo>
                    <a:pt x="95" y="1299"/>
                    <a:pt x="119" y="1311"/>
                    <a:pt x="143" y="1311"/>
                  </a:cubicBezTo>
                  <a:cubicBezTo>
                    <a:pt x="131" y="1263"/>
                    <a:pt x="119" y="1215"/>
                    <a:pt x="131" y="1156"/>
                  </a:cubicBezTo>
                  <a:cubicBezTo>
                    <a:pt x="142" y="1040"/>
                    <a:pt x="245" y="961"/>
                    <a:pt x="352" y="961"/>
                  </a:cubicBezTo>
                  <a:cubicBezTo>
                    <a:pt x="366" y="961"/>
                    <a:pt x="379" y="963"/>
                    <a:pt x="393" y="965"/>
                  </a:cubicBezTo>
                  <a:cubicBezTo>
                    <a:pt x="488" y="977"/>
                    <a:pt x="560" y="1061"/>
                    <a:pt x="572" y="1132"/>
                  </a:cubicBezTo>
                  <a:lnTo>
                    <a:pt x="2453" y="346"/>
                  </a:lnTo>
                  <a:cubicBezTo>
                    <a:pt x="2453" y="287"/>
                    <a:pt x="2441" y="203"/>
                    <a:pt x="2453" y="132"/>
                  </a:cubicBezTo>
                  <a:cubicBezTo>
                    <a:pt x="2453" y="84"/>
                    <a:pt x="2477" y="49"/>
                    <a:pt x="250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4740175" y="3610700"/>
              <a:ext cx="60725" cy="22925"/>
            </a:xfrm>
            <a:custGeom>
              <a:avLst/>
              <a:gdLst/>
              <a:ahLst/>
              <a:cxnLst/>
              <a:rect l="l" t="t" r="r" b="b"/>
              <a:pathLst>
                <a:path w="2429" h="917" extrusionOk="0">
                  <a:moveTo>
                    <a:pt x="1667" y="0"/>
                  </a:moveTo>
                  <a:lnTo>
                    <a:pt x="0" y="703"/>
                  </a:lnTo>
                  <a:cubicBezTo>
                    <a:pt x="107" y="738"/>
                    <a:pt x="214" y="810"/>
                    <a:pt x="274" y="917"/>
                  </a:cubicBezTo>
                  <a:lnTo>
                    <a:pt x="242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4999125" y="3610700"/>
              <a:ext cx="19375" cy="36925"/>
            </a:xfrm>
            <a:custGeom>
              <a:avLst/>
              <a:gdLst/>
              <a:ahLst/>
              <a:cxnLst/>
              <a:rect l="l" t="t" r="r" b="b"/>
              <a:pathLst>
                <a:path w="775" h="1477" extrusionOk="0">
                  <a:moveTo>
                    <a:pt x="0" y="0"/>
                  </a:moveTo>
                  <a:lnTo>
                    <a:pt x="477" y="1477"/>
                  </a:lnTo>
                  <a:cubicBezTo>
                    <a:pt x="526" y="1437"/>
                    <a:pt x="584" y="1414"/>
                    <a:pt x="656" y="1414"/>
                  </a:cubicBezTo>
                  <a:cubicBezTo>
                    <a:pt x="671" y="1414"/>
                    <a:pt x="687" y="1415"/>
                    <a:pt x="703" y="1417"/>
                  </a:cubicBezTo>
                  <a:cubicBezTo>
                    <a:pt x="727" y="1417"/>
                    <a:pt x="762" y="1429"/>
                    <a:pt x="774" y="1453"/>
                  </a:cubicBezTo>
                  <a:lnTo>
                    <a:pt x="31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5014900" y="3656825"/>
              <a:ext cx="92900" cy="270000"/>
            </a:xfrm>
            <a:custGeom>
              <a:avLst/>
              <a:gdLst/>
              <a:ahLst/>
              <a:cxnLst/>
              <a:rect l="l" t="t" r="r" b="b"/>
              <a:pathLst>
                <a:path w="3716" h="10800" extrusionOk="0">
                  <a:moveTo>
                    <a:pt x="239" y="1"/>
                  </a:moveTo>
                  <a:cubicBezTo>
                    <a:pt x="187" y="74"/>
                    <a:pt x="116" y="110"/>
                    <a:pt x="36" y="110"/>
                  </a:cubicBezTo>
                  <a:cubicBezTo>
                    <a:pt x="24" y="110"/>
                    <a:pt x="12" y="109"/>
                    <a:pt x="1" y="108"/>
                  </a:cubicBezTo>
                  <a:lnTo>
                    <a:pt x="1" y="108"/>
                  </a:lnTo>
                  <a:lnTo>
                    <a:pt x="3430" y="10800"/>
                  </a:lnTo>
                  <a:cubicBezTo>
                    <a:pt x="3513" y="10740"/>
                    <a:pt x="3608" y="10704"/>
                    <a:pt x="3715" y="10704"/>
                  </a:cubicBezTo>
                  <a:lnTo>
                    <a:pt x="274" y="24"/>
                  </a:lnTo>
                  <a:cubicBezTo>
                    <a:pt x="262" y="24"/>
                    <a:pt x="251" y="1"/>
                    <a:pt x="239"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5021150" y="3610400"/>
              <a:ext cx="159875" cy="46900"/>
            </a:xfrm>
            <a:custGeom>
              <a:avLst/>
              <a:gdLst/>
              <a:ahLst/>
              <a:cxnLst/>
              <a:rect l="l" t="t" r="r" b="b"/>
              <a:pathLst>
                <a:path w="6395" h="1876" extrusionOk="0">
                  <a:moveTo>
                    <a:pt x="5370" y="0"/>
                  </a:moveTo>
                  <a:lnTo>
                    <a:pt x="60" y="1584"/>
                  </a:lnTo>
                  <a:lnTo>
                    <a:pt x="36" y="1584"/>
                  </a:lnTo>
                  <a:lnTo>
                    <a:pt x="48" y="1739"/>
                  </a:lnTo>
                  <a:cubicBezTo>
                    <a:pt x="48" y="1786"/>
                    <a:pt x="12" y="1822"/>
                    <a:pt x="1" y="1846"/>
                  </a:cubicBezTo>
                  <a:cubicBezTo>
                    <a:pt x="12" y="1858"/>
                    <a:pt x="24" y="1858"/>
                    <a:pt x="48" y="1858"/>
                  </a:cubicBezTo>
                  <a:cubicBezTo>
                    <a:pt x="60" y="1870"/>
                    <a:pt x="75" y="1876"/>
                    <a:pt x="90" y="1876"/>
                  </a:cubicBezTo>
                  <a:cubicBezTo>
                    <a:pt x="105" y="1876"/>
                    <a:pt x="120" y="1870"/>
                    <a:pt x="132" y="1858"/>
                  </a:cubicBezTo>
                  <a:lnTo>
                    <a:pt x="639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109250" y="3610700"/>
              <a:ext cx="133375" cy="317625"/>
            </a:xfrm>
            <a:custGeom>
              <a:avLst/>
              <a:gdLst/>
              <a:ahLst/>
              <a:cxnLst/>
              <a:rect l="l" t="t" r="r" b="b"/>
              <a:pathLst>
                <a:path w="5335" h="12705" extrusionOk="0">
                  <a:moveTo>
                    <a:pt x="5013" y="0"/>
                  </a:moveTo>
                  <a:lnTo>
                    <a:pt x="1" y="12561"/>
                  </a:lnTo>
                  <a:lnTo>
                    <a:pt x="13" y="12561"/>
                  </a:lnTo>
                  <a:cubicBezTo>
                    <a:pt x="120" y="12585"/>
                    <a:pt x="203" y="12621"/>
                    <a:pt x="275" y="12704"/>
                  </a:cubicBezTo>
                  <a:lnTo>
                    <a:pt x="533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497100" y="3610700"/>
              <a:ext cx="7475" cy="100325"/>
            </a:xfrm>
            <a:custGeom>
              <a:avLst/>
              <a:gdLst/>
              <a:ahLst/>
              <a:cxnLst/>
              <a:rect l="l" t="t" r="r" b="b"/>
              <a:pathLst>
                <a:path w="299" h="4013" extrusionOk="0">
                  <a:moveTo>
                    <a:pt x="1" y="0"/>
                  </a:moveTo>
                  <a:lnTo>
                    <a:pt x="1" y="3858"/>
                  </a:lnTo>
                  <a:lnTo>
                    <a:pt x="1" y="3870"/>
                  </a:lnTo>
                  <a:lnTo>
                    <a:pt x="1" y="3882"/>
                  </a:lnTo>
                  <a:lnTo>
                    <a:pt x="1" y="3905"/>
                  </a:lnTo>
                  <a:lnTo>
                    <a:pt x="1" y="3917"/>
                  </a:lnTo>
                  <a:lnTo>
                    <a:pt x="1" y="3929"/>
                  </a:lnTo>
                  <a:lnTo>
                    <a:pt x="1" y="3953"/>
                  </a:lnTo>
                  <a:lnTo>
                    <a:pt x="1" y="3965"/>
                  </a:lnTo>
                  <a:cubicBezTo>
                    <a:pt x="1" y="3977"/>
                    <a:pt x="13" y="3977"/>
                    <a:pt x="24" y="3977"/>
                  </a:cubicBezTo>
                  <a:cubicBezTo>
                    <a:pt x="60" y="3989"/>
                    <a:pt x="84" y="4013"/>
                    <a:pt x="120" y="4013"/>
                  </a:cubicBezTo>
                  <a:cubicBezTo>
                    <a:pt x="239" y="4013"/>
                    <a:pt x="298" y="3929"/>
                    <a:pt x="298" y="3858"/>
                  </a:cubicBezTo>
                  <a:lnTo>
                    <a:pt x="298" y="3774"/>
                  </a:lnTo>
                  <a:lnTo>
                    <a:pt x="298" y="3679"/>
                  </a:lnTo>
                  <a:lnTo>
                    <a:pt x="29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5539175" y="3610700"/>
              <a:ext cx="82375" cy="297075"/>
            </a:xfrm>
            <a:custGeom>
              <a:avLst/>
              <a:gdLst/>
              <a:ahLst/>
              <a:cxnLst/>
              <a:rect l="l" t="t" r="r" b="b"/>
              <a:pathLst>
                <a:path w="3295" h="11883" extrusionOk="0">
                  <a:moveTo>
                    <a:pt x="2997" y="0"/>
                  </a:moveTo>
                  <a:lnTo>
                    <a:pt x="2211" y="3120"/>
                  </a:lnTo>
                  <a:lnTo>
                    <a:pt x="2140" y="3429"/>
                  </a:lnTo>
                  <a:lnTo>
                    <a:pt x="1604" y="5572"/>
                  </a:lnTo>
                  <a:lnTo>
                    <a:pt x="1532" y="5870"/>
                  </a:lnTo>
                  <a:lnTo>
                    <a:pt x="30" y="11797"/>
                  </a:lnTo>
                  <a:lnTo>
                    <a:pt x="30" y="11797"/>
                  </a:lnTo>
                  <a:cubicBezTo>
                    <a:pt x="42" y="11783"/>
                    <a:pt x="59" y="11772"/>
                    <a:pt x="80" y="11764"/>
                  </a:cubicBezTo>
                  <a:lnTo>
                    <a:pt x="377" y="11597"/>
                  </a:lnTo>
                  <a:lnTo>
                    <a:pt x="1782" y="6037"/>
                  </a:lnTo>
                  <a:lnTo>
                    <a:pt x="1854" y="5739"/>
                  </a:lnTo>
                  <a:lnTo>
                    <a:pt x="2449" y="3382"/>
                  </a:lnTo>
                  <a:lnTo>
                    <a:pt x="2521" y="3072"/>
                  </a:lnTo>
                  <a:lnTo>
                    <a:pt x="3294" y="0"/>
                  </a:lnTo>
                  <a:close/>
                  <a:moveTo>
                    <a:pt x="30" y="11797"/>
                  </a:moveTo>
                  <a:cubicBezTo>
                    <a:pt x="8" y="11821"/>
                    <a:pt x="1" y="11852"/>
                    <a:pt x="8" y="11883"/>
                  </a:cubicBezTo>
                  <a:lnTo>
                    <a:pt x="30" y="11797"/>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5722725" y="3610700"/>
              <a:ext cx="32775" cy="47350"/>
            </a:xfrm>
            <a:custGeom>
              <a:avLst/>
              <a:gdLst/>
              <a:ahLst/>
              <a:cxnLst/>
              <a:rect l="l" t="t" r="r" b="b"/>
              <a:pathLst>
                <a:path w="1311" h="1894" extrusionOk="0">
                  <a:moveTo>
                    <a:pt x="1" y="0"/>
                  </a:moveTo>
                  <a:lnTo>
                    <a:pt x="1048" y="1893"/>
                  </a:lnTo>
                  <a:cubicBezTo>
                    <a:pt x="1120" y="1822"/>
                    <a:pt x="1215" y="1774"/>
                    <a:pt x="1310" y="1762"/>
                  </a:cubicBezTo>
                  <a:lnTo>
                    <a:pt x="34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5759625" y="3674100"/>
              <a:ext cx="51525" cy="86350"/>
            </a:xfrm>
            <a:custGeom>
              <a:avLst/>
              <a:gdLst/>
              <a:ahLst/>
              <a:cxnLst/>
              <a:rect l="l" t="t" r="r" b="b"/>
              <a:pathLst>
                <a:path w="2061" h="3454" extrusionOk="0">
                  <a:moveTo>
                    <a:pt x="251" y="0"/>
                  </a:moveTo>
                  <a:cubicBezTo>
                    <a:pt x="191" y="72"/>
                    <a:pt x="108" y="131"/>
                    <a:pt x="1" y="143"/>
                  </a:cubicBezTo>
                  <a:lnTo>
                    <a:pt x="1799" y="3453"/>
                  </a:lnTo>
                  <a:lnTo>
                    <a:pt x="2061" y="3298"/>
                  </a:lnTo>
                  <a:lnTo>
                    <a:pt x="25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5811425" y="3763100"/>
              <a:ext cx="102425" cy="186350"/>
            </a:xfrm>
            <a:custGeom>
              <a:avLst/>
              <a:gdLst/>
              <a:ahLst/>
              <a:cxnLst/>
              <a:rect l="l" t="t" r="r" b="b"/>
              <a:pathLst>
                <a:path w="4097" h="7454" extrusionOk="0">
                  <a:moveTo>
                    <a:pt x="120" y="0"/>
                  </a:moveTo>
                  <a:lnTo>
                    <a:pt x="1" y="84"/>
                  </a:lnTo>
                  <a:cubicBezTo>
                    <a:pt x="132" y="119"/>
                    <a:pt x="227" y="250"/>
                    <a:pt x="203" y="393"/>
                  </a:cubicBezTo>
                  <a:cubicBezTo>
                    <a:pt x="191" y="476"/>
                    <a:pt x="167" y="536"/>
                    <a:pt x="108" y="560"/>
                  </a:cubicBezTo>
                  <a:lnTo>
                    <a:pt x="3811" y="7394"/>
                  </a:lnTo>
                  <a:lnTo>
                    <a:pt x="3834" y="7453"/>
                  </a:lnTo>
                  <a:cubicBezTo>
                    <a:pt x="3894" y="7382"/>
                    <a:pt x="4001" y="7334"/>
                    <a:pt x="4096" y="7299"/>
                  </a:cubicBezTo>
                  <a:lnTo>
                    <a:pt x="12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5767375" y="3647600"/>
              <a:ext cx="243200" cy="24725"/>
            </a:xfrm>
            <a:custGeom>
              <a:avLst/>
              <a:gdLst/>
              <a:ahLst/>
              <a:cxnLst/>
              <a:rect l="l" t="t" r="r" b="b"/>
              <a:pathLst>
                <a:path w="9728" h="989" extrusionOk="0">
                  <a:moveTo>
                    <a:pt x="9728" y="1"/>
                  </a:moveTo>
                  <a:lnTo>
                    <a:pt x="60" y="691"/>
                  </a:lnTo>
                  <a:cubicBezTo>
                    <a:pt x="84" y="727"/>
                    <a:pt x="84" y="774"/>
                    <a:pt x="60" y="822"/>
                  </a:cubicBezTo>
                  <a:cubicBezTo>
                    <a:pt x="48" y="882"/>
                    <a:pt x="36" y="929"/>
                    <a:pt x="1" y="965"/>
                  </a:cubicBezTo>
                  <a:cubicBezTo>
                    <a:pt x="12" y="965"/>
                    <a:pt x="36" y="989"/>
                    <a:pt x="60" y="989"/>
                  </a:cubicBezTo>
                  <a:lnTo>
                    <a:pt x="9097" y="346"/>
                  </a:lnTo>
                  <a:lnTo>
                    <a:pt x="972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6011150" y="3652075"/>
              <a:ext cx="80100" cy="97650"/>
            </a:xfrm>
            <a:custGeom>
              <a:avLst/>
              <a:gdLst/>
              <a:ahLst/>
              <a:cxnLst/>
              <a:rect l="l" t="t" r="r" b="b"/>
              <a:pathLst>
                <a:path w="3204" h="3906" extrusionOk="0">
                  <a:moveTo>
                    <a:pt x="251" y="0"/>
                  </a:moveTo>
                  <a:lnTo>
                    <a:pt x="1" y="155"/>
                  </a:lnTo>
                  <a:lnTo>
                    <a:pt x="3013" y="3905"/>
                  </a:lnTo>
                  <a:lnTo>
                    <a:pt x="3204" y="3667"/>
                  </a:lnTo>
                  <a:lnTo>
                    <a:pt x="25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6091225" y="3749700"/>
              <a:ext cx="73550" cy="93200"/>
            </a:xfrm>
            <a:custGeom>
              <a:avLst/>
              <a:gdLst/>
              <a:ahLst/>
              <a:cxnLst/>
              <a:rect l="l" t="t" r="r" b="b"/>
              <a:pathLst>
                <a:path w="2942" h="3728" extrusionOk="0">
                  <a:moveTo>
                    <a:pt x="191" y="0"/>
                  </a:moveTo>
                  <a:lnTo>
                    <a:pt x="1" y="239"/>
                  </a:lnTo>
                  <a:lnTo>
                    <a:pt x="2810" y="3727"/>
                  </a:lnTo>
                  <a:cubicBezTo>
                    <a:pt x="2798" y="3691"/>
                    <a:pt x="2798" y="3656"/>
                    <a:pt x="2810" y="3608"/>
                  </a:cubicBezTo>
                  <a:cubicBezTo>
                    <a:pt x="2822" y="3525"/>
                    <a:pt x="2870" y="3465"/>
                    <a:pt x="2941" y="3418"/>
                  </a:cubicBezTo>
                  <a:lnTo>
                    <a:pt x="19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6167125" y="3845850"/>
              <a:ext cx="108675" cy="131575"/>
            </a:xfrm>
            <a:custGeom>
              <a:avLst/>
              <a:gdLst/>
              <a:ahLst/>
              <a:cxnLst/>
              <a:rect l="l" t="t" r="r" b="b"/>
              <a:pathLst>
                <a:path w="4347" h="5263" extrusionOk="0">
                  <a:moveTo>
                    <a:pt x="263" y="0"/>
                  </a:moveTo>
                  <a:lnTo>
                    <a:pt x="215" y="36"/>
                  </a:lnTo>
                  <a:cubicBezTo>
                    <a:pt x="191" y="48"/>
                    <a:pt x="155" y="60"/>
                    <a:pt x="120" y="72"/>
                  </a:cubicBezTo>
                  <a:lnTo>
                    <a:pt x="1" y="131"/>
                  </a:lnTo>
                  <a:lnTo>
                    <a:pt x="4108" y="5263"/>
                  </a:lnTo>
                  <a:cubicBezTo>
                    <a:pt x="4168" y="5179"/>
                    <a:pt x="4251" y="5120"/>
                    <a:pt x="4346" y="5084"/>
                  </a:cubicBezTo>
                  <a:lnTo>
                    <a:pt x="26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5539375" y="3610700"/>
              <a:ext cx="553650" cy="299750"/>
            </a:xfrm>
            <a:custGeom>
              <a:avLst/>
              <a:gdLst/>
              <a:ahLst/>
              <a:cxnLst/>
              <a:rect l="l" t="t" r="r" b="b"/>
              <a:pathLst>
                <a:path w="22146" h="11990" extrusionOk="0">
                  <a:moveTo>
                    <a:pt x="21539" y="0"/>
                  </a:moveTo>
                  <a:lnTo>
                    <a:pt x="18848" y="1477"/>
                  </a:lnTo>
                  <a:lnTo>
                    <a:pt x="18217" y="1822"/>
                  </a:lnTo>
                  <a:lnTo>
                    <a:pt x="10859" y="5834"/>
                  </a:lnTo>
                  <a:lnTo>
                    <a:pt x="10609" y="5989"/>
                  </a:lnTo>
                  <a:lnTo>
                    <a:pt x="6239" y="8382"/>
                  </a:lnTo>
                  <a:lnTo>
                    <a:pt x="5942" y="8549"/>
                  </a:lnTo>
                  <a:lnTo>
                    <a:pt x="369" y="11597"/>
                  </a:lnTo>
                  <a:lnTo>
                    <a:pt x="72" y="11764"/>
                  </a:lnTo>
                  <a:cubicBezTo>
                    <a:pt x="24" y="11787"/>
                    <a:pt x="0" y="11835"/>
                    <a:pt x="0" y="11895"/>
                  </a:cubicBezTo>
                  <a:lnTo>
                    <a:pt x="84" y="11895"/>
                  </a:lnTo>
                  <a:cubicBezTo>
                    <a:pt x="167" y="11906"/>
                    <a:pt x="238" y="11942"/>
                    <a:pt x="298" y="11990"/>
                  </a:cubicBezTo>
                  <a:lnTo>
                    <a:pt x="6251" y="8727"/>
                  </a:lnTo>
                  <a:lnTo>
                    <a:pt x="6549" y="8561"/>
                  </a:lnTo>
                  <a:lnTo>
                    <a:pt x="7073" y="8263"/>
                  </a:lnTo>
                  <a:lnTo>
                    <a:pt x="7073" y="8239"/>
                  </a:lnTo>
                  <a:cubicBezTo>
                    <a:pt x="7093" y="8105"/>
                    <a:pt x="7213" y="8006"/>
                    <a:pt x="7330" y="8006"/>
                  </a:cubicBezTo>
                  <a:cubicBezTo>
                    <a:pt x="7348" y="8006"/>
                    <a:pt x="7365" y="8008"/>
                    <a:pt x="7382" y="8013"/>
                  </a:cubicBezTo>
                  <a:cubicBezTo>
                    <a:pt x="7418" y="8013"/>
                    <a:pt x="7442" y="8025"/>
                    <a:pt x="7454" y="8037"/>
                  </a:cubicBezTo>
                  <a:lnTo>
                    <a:pt x="10537" y="6358"/>
                  </a:lnTo>
                  <a:cubicBezTo>
                    <a:pt x="10579" y="6244"/>
                    <a:pt x="10684" y="6175"/>
                    <a:pt x="10797" y="6175"/>
                  </a:cubicBezTo>
                  <a:cubicBezTo>
                    <a:pt x="10813" y="6175"/>
                    <a:pt x="10830" y="6176"/>
                    <a:pt x="10847" y="6180"/>
                  </a:cubicBezTo>
                  <a:lnTo>
                    <a:pt x="10859" y="6180"/>
                  </a:lnTo>
                  <a:lnTo>
                    <a:pt x="11002" y="6108"/>
                  </a:lnTo>
                  <a:lnTo>
                    <a:pt x="18860" y="1810"/>
                  </a:lnTo>
                  <a:lnTo>
                    <a:pt x="19122" y="1655"/>
                  </a:lnTo>
                  <a:lnTo>
                    <a:pt x="2214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910250" y="3967875"/>
              <a:ext cx="8650" cy="4525"/>
            </a:xfrm>
            <a:custGeom>
              <a:avLst/>
              <a:gdLst/>
              <a:ahLst/>
              <a:cxnLst/>
              <a:rect l="l" t="t" r="r" b="b"/>
              <a:pathLst>
                <a:path w="346" h="181" extrusionOk="0">
                  <a:moveTo>
                    <a:pt x="24" y="1"/>
                  </a:moveTo>
                  <a:lnTo>
                    <a:pt x="24" y="1"/>
                  </a:lnTo>
                  <a:cubicBezTo>
                    <a:pt x="1" y="60"/>
                    <a:pt x="24" y="120"/>
                    <a:pt x="60" y="155"/>
                  </a:cubicBezTo>
                  <a:cubicBezTo>
                    <a:pt x="82" y="173"/>
                    <a:pt x="109" y="181"/>
                    <a:pt x="136" y="181"/>
                  </a:cubicBezTo>
                  <a:cubicBezTo>
                    <a:pt x="185" y="181"/>
                    <a:pt x="237" y="157"/>
                    <a:pt x="274" y="120"/>
                  </a:cubicBezTo>
                  <a:lnTo>
                    <a:pt x="346" y="24"/>
                  </a:lnTo>
                  <a:lnTo>
                    <a:pt x="346" y="24"/>
                  </a:lnTo>
                  <a:cubicBezTo>
                    <a:pt x="311" y="42"/>
                    <a:pt x="263" y="53"/>
                    <a:pt x="212" y="53"/>
                  </a:cubicBezTo>
                  <a:cubicBezTo>
                    <a:pt x="194" y="53"/>
                    <a:pt x="174" y="51"/>
                    <a:pt x="155" y="48"/>
                  </a:cubicBezTo>
                  <a:lnTo>
                    <a:pt x="2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5925125" y="3610700"/>
              <a:ext cx="282500" cy="339050"/>
            </a:xfrm>
            <a:custGeom>
              <a:avLst/>
              <a:gdLst/>
              <a:ahLst/>
              <a:cxnLst/>
              <a:rect l="l" t="t" r="r" b="b"/>
              <a:pathLst>
                <a:path w="11300" h="13562" extrusionOk="0">
                  <a:moveTo>
                    <a:pt x="10931" y="0"/>
                  </a:moveTo>
                  <a:lnTo>
                    <a:pt x="6645" y="5322"/>
                  </a:lnTo>
                  <a:lnTo>
                    <a:pt x="6454" y="5560"/>
                  </a:lnTo>
                  <a:lnTo>
                    <a:pt x="1" y="13561"/>
                  </a:lnTo>
                  <a:lnTo>
                    <a:pt x="584" y="13311"/>
                  </a:lnTo>
                  <a:lnTo>
                    <a:pt x="6645" y="5799"/>
                  </a:lnTo>
                  <a:lnTo>
                    <a:pt x="6835" y="5560"/>
                  </a:lnTo>
                  <a:lnTo>
                    <a:pt x="1130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6413300" y="3610700"/>
              <a:ext cx="111625" cy="99125"/>
            </a:xfrm>
            <a:custGeom>
              <a:avLst/>
              <a:gdLst/>
              <a:ahLst/>
              <a:cxnLst/>
              <a:rect l="l" t="t" r="r" b="b"/>
              <a:pathLst>
                <a:path w="4465" h="3965" extrusionOk="0">
                  <a:moveTo>
                    <a:pt x="0" y="0"/>
                  </a:moveTo>
                  <a:lnTo>
                    <a:pt x="4263" y="3965"/>
                  </a:lnTo>
                  <a:cubicBezTo>
                    <a:pt x="4310" y="3894"/>
                    <a:pt x="4382" y="3810"/>
                    <a:pt x="4465" y="3774"/>
                  </a:cubicBezTo>
                  <a:lnTo>
                    <a:pt x="44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6404950" y="3728850"/>
              <a:ext cx="119975" cy="132500"/>
            </a:xfrm>
            <a:custGeom>
              <a:avLst/>
              <a:gdLst/>
              <a:ahLst/>
              <a:cxnLst/>
              <a:rect l="l" t="t" r="r" b="b"/>
              <a:pathLst>
                <a:path w="4799" h="5300" extrusionOk="0">
                  <a:moveTo>
                    <a:pt x="4585" y="1"/>
                  </a:moveTo>
                  <a:lnTo>
                    <a:pt x="1" y="4918"/>
                  </a:lnTo>
                  <a:lnTo>
                    <a:pt x="36" y="5299"/>
                  </a:lnTo>
                  <a:lnTo>
                    <a:pt x="4799" y="191"/>
                  </a:lnTo>
                  <a:cubicBezTo>
                    <a:pt x="4716" y="144"/>
                    <a:pt x="4644" y="72"/>
                    <a:pt x="4585"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6291250" y="3858950"/>
              <a:ext cx="108375" cy="119975"/>
            </a:xfrm>
            <a:custGeom>
              <a:avLst/>
              <a:gdLst/>
              <a:ahLst/>
              <a:cxnLst/>
              <a:rect l="l" t="t" r="r" b="b"/>
              <a:pathLst>
                <a:path w="4335" h="4799" extrusionOk="0">
                  <a:moveTo>
                    <a:pt x="4287" y="0"/>
                  </a:moveTo>
                  <a:lnTo>
                    <a:pt x="1" y="4596"/>
                  </a:lnTo>
                  <a:cubicBezTo>
                    <a:pt x="84" y="4643"/>
                    <a:pt x="155" y="4715"/>
                    <a:pt x="203" y="4798"/>
                  </a:cubicBezTo>
                  <a:lnTo>
                    <a:pt x="262" y="4762"/>
                  </a:lnTo>
                  <a:lnTo>
                    <a:pt x="4334" y="369"/>
                  </a:lnTo>
                  <a:lnTo>
                    <a:pt x="428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6172200" y="3745825"/>
              <a:ext cx="206875" cy="100625"/>
            </a:xfrm>
            <a:custGeom>
              <a:avLst/>
              <a:gdLst/>
              <a:ahLst/>
              <a:cxnLst/>
              <a:rect l="l" t="t" r="r" b="b"/>
              <a:pathLst>
                <a:path w="8275" h="4025" extrusionOk="0">
                  <a:moveTo>
                    <a:pt x="8168" y="1"/>
                  </a:moveTo>
                  <a:lnTo>
                    <a:pt x="4893" y="1477"/>
                  </a:lnTo>
                  <a:cubicBezTo>
                    <a:pt x="4917" y="1525"/>
                    <a:pt x="4917" y="1548"/>
                    <a:pt x="4893" y="1596"/>
                  </a:cubicBezTo>
                  <a:cubicBezTo>
                    <a:pt x="4871" y="1731"/>
                    <a:pt x="4753" y="1823"/>
                    <a:pt x="4610" y="1823"/>
                  </a:cubicBezTo>
                  <a:cubicBezTo>
                    <a:pt x="4601" y="1823"/>
                    <a:pt x="4593" y="1823"/>
                    <a:pt x="4584" y="1822"/>
                  </a:cubicBezTo>
                  <a:cubicBezTo>
                    <a:pt x="4512" y="1798"/>
                    <a:pt x="4441" y="1763"/>
                    <a:pt x="4405" y="1703"/>
                  </a:cubicBezTo>
                  <a:lnTo>
                    <a:pt x="60" y="3668"/>
                  </a:lnTo>
                  <a:cubicBezTo>
                    <a:pt x="95" y="3727"/>
                    <a:pt x="107" y="3787"/>
                    <a:pt x="107" y="3858"/>
                  </a:cubicBezTo>
                  <a:cubicBezTo>
                    <a:pt x="98" y="3914"/>
                    <a:pt x="74" y="3963"/>
                    <a:pt x="36" y="3998"/>
                  </a:cubicBezTo>
                  <a:lnTo>
                    <a:pt x="36" y="3998"/>
                  </a:lnTo>
                  <a:lnTo>
                    <a:pt x="48" y="3989"/>
                  </a:lnTo>
                  <a:lnTo>
                    <a:pt x="8275" y="274"/>
                  </a:lnTo>
                  <a:cubicBezTo>
                    <a:pt x="8215" y="191"/>
                    <a:pt x="8168" y="96"/>
                    <a:pt x="8168" y="1"/>
                  </a:cubicBezTo>
                  <a:close/>
                  <a:moveTo>
                    <a:pt x="36" y="3998"/>
                  </a:moveTo>
                  <a:lnTo>
                    <a:pt x="0" y="4025"/>
                  </a:lnTo>
                  <a:cubicBezTo>
                    <a:pt x="13" y="4017"/>
                    <a:pt x="25" y="4008"/>
                    <a:pt x="36" y="3998"/>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5924825" y="3842875"/>
              <a:ext cx="244400" cy="112525"/>
            </a:xfrm>
            <a:custGeom>
              <a:avLst/>
              <a:gdLst/>
              <a:ahLst/>
              <a:cxnLst/>
              <a:rect l="l" t="t" r="r" b="b"/>
              <a:pathLst>
                <a:path w="9776" h="4501" extrusionOk="0">
                  <a:moveTo>
                    <a:pt x="9776" y="179"/>
                  </a:moveTo>
                  <a:lnTo>
                    <a:pt x="9744" y="195"/>
                  </a:lnTo>
                  <a:lnTo>
                    <a:pt x="9744" y="195"/>
                  </a:lnTo>
                  <a:cubicBezTo>
                    <a:pt x="9757" y="192"/>
                    <a:pt x="9768" y="187"/>
                    <a:pt x="9776" y="179"/>
                  </a:cubicBezTo>
                  <a:close/>
                  <a:moveTo>
                    <a:pt x="9454" y="0"/>
                  </a:moveTo>
                  <a:lnTo>
                    <a:pt x="584" y="4024"/>
                  </a:lnTo>
                  <a:lnTo>
                    <a:pt x="1" y="4274"/>
                  </a:lnTo>
                  <a:cubicBezTo>
                    <a:pt x="49" y="4334"/>
                    <a:pt x="84" y="4405"/>
                    <a:pt x="108" y="4489"/>
                  </a:cubicBezTo>
                  <a:lnTo>
                    <a:pt x="227" y="4501"/>
                  </a:lnTo>
                  <a:lnTo>
                    <a:pt x="9657" y="238"/>
                  </a:lnTo>
                  <a:lnTo>
                    <a:pt x="9744" y="195"/>
                  </a:lnTo>
                  <a:lnTo>
                    <a:pt x="9744" y="195"/>
                  </a:lnTo>
                  <a:cubicBezTo>
                    <a:pt x="9738" y="196"/>
                    <a:pt x="9732" y="197"/>
                    <a:pt x="9725" y="197"/>
                  </a:cubicBezTo>
                  <a:cubicBezTo>
                    <a:pt x="9705" y="197"/>
                    <a:pt x="9681" y="191"/>
                    <a:pt x="9657" y="179"/>
                  </a:cubicBezTo>
                  <a:cubicBezTo>
                    <a:pt x="9562" y="167"/>
                    <a:pt x="9478" y="95"/>
                    <a:pt x="945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5926625" y="3955375"/>
              <a:ext cx="339650" cy="35450"/>
            </a:xfrm>
            <a:custGeom>
              <a:avLst/>
              <a:gdLst/>
              <a:ahLst/>
              <a:cxnLst/>
              <a:rect l="l" t="t" r="r" b="b"/>
              <a:pathLst>
                <a:path w="13586" h="1418" extrusionOk="0">
                  <a:moveTo>
                    <a:pt x="48" y="1"/>
                  </a:moveTo>
                  <a:lnTo>
                    <a:pt x="48" y="1"/>
                  </a:lnTo>
                  <a:cubicBezTo>
                    <a:pt x="60" y="60"/>
                    <a:pt x="60" y="108"/>
                    <a:pt x="48" y="167"/>
                  </a:cubicBezTo>
                  <a:lnTo>
                    <a:pt x="0" y="298"/>
                  </a:lnTo>
                  <a:lnTo>
                    <a:pt x="13573" y="1417"/>
                  </a:lnTo>
                  <a:cubicBezTo>
                    <a:pt x="13562" y="1334"/>
                    <a:pt x="13562" y="1263"/>
                    <a:pt x="13573" y="1191"/>
                  </a:cubicBezTo>
                  <a:cubicBezTo>
                    <a:pt x="13573" y="1156"/>
                    <a:pt x="13585" y="1144"/>
                    <a:pt x="13585" y="1120"/>
                  </a:cubicBezTo>
                  <a:lnTo>
                    <a:pt x="167" y="13"/>
                  </a:lnTo>
                  <a:lnTo>
                    <a:pt x="4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5920375" y="3963425"/>
              <a:ext cx="554850" cy="615875"/>
            </a:xfrm>
            <a:custGeom>
              <a:avLst/>
              <a:gdLst/>
              <a:ahLst/>
              <a:cxnLst/>
              <a:rect l="l" t="t" r="r" b="b"/>
              <a:pathLst>
                <a:path w="22194" h="24635" extrusionOk="0">
                  <a:moveTo>
                    <a:pt x="227" y="0"/>
                  </a:moveTo>
                  <a:cubicBezTo>
                    <a:pt x="167" y="95"/>
                    <a:pt x="96" y="155"/>
                    <a:pt x="0" y="202"/>
                  </a:cubicBezTo>
                  <a:lnTo>
                    <a:pt x="21967" y="24634"/>
                  </a:lnTo>
                  <a:cubicBezTo>
                    <a:pt x="22027" y="24563"/>
                    <a:pt x="22098" y="24491"/>
                    <a:pt x="22194" y="24444"/>
                  </a:cubicBezTo>
                  <a:lnTo>
                    <a:pt x="22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6287975" y="3999125"/>
              <a:ext cx="141700" cy="223275"/>
            </a:xfrm>
            <a:custGeom>
              <a:avLst/>
              <a:gdLst/>
              <a:ahLst/>
              <a:cxnLst/>
              <a:rect l="l" t="t" r="r" b="b"/>
              <a:pathLst>
                <a:path w="5668" h="8931" extrusionOk="0">
                  <a:moveTo>
                    <a:pt x="251" y="1"/>
                  </a:moveTo>
                  <a:cubicBezTo>
                    <a:pt x="179" y="84"/>
                    <a:pt x="108" y="120"/>
                    <a:pt x="1" y="168"/>
                  </a:cubicBezTo>
                  <a:lnTo>
                    <a:pt x="5418" y="8931"/>
                  </a:lnTo>
                  <a:cubicBezTo>
                    <a:pt x="5489" y="8871"/>
                    <a:pt x="5585" y="8811"/>
                    <a:pt x="5668" y="8788"/>
                  </a:cubicBezTo>
                  <a:lnTo>
                    <a:pt x="25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6385000" y="3756250"/>
              <a:ext cx="29800" cy="175050"/>
            </a:xfrm>
            <a:custGeom>
              <a:avLst/>
              <a:gdLst/>
              <a:ahLst/>
              <a:cxnLst/>
              <a:rect l="l" t="t" r="r" b="b"/>
              <a:pathLst>
                <a:path w="1192" h="7002" extrusionOk="0">
                  <a:moveTo>
                    <a:pt x="287" y="0"/>
                  </a:moveTo>
                  <a:cubicBezTo>
                    <a:pt x="233" y="27"/>
                    <a:pt x="180" y="41"/>
                    <a:pt x="116" y="41"/>
                  </a:cubicBezTo>
                  <a:cubicBezTo>
                    <a:pt x="95" y="41"/>
                    <a:pt x="72" y="39"/>
                    <a:pt x="49" y="36"/>
                  </a:cubicBezTo>
                  <a:cubicBezTo>
                    <a:pt x="37" y="36"/>
                    <a:pt x="25" y="12"/>
                    <a:pt x="1" y="12"/>
                  </a:cubicBezTo>
                  <a:lnTo>
                    <a:pt x="537" y="4108"/>
                  </a:lnTo>
                  <a:lnTo>
                    <a:pt x="584" y="4477"/>
                  </a:lnTo>
                  <a:lnTo>
                    <a:pt x="918" y="7001"/>
                  </a:lnTo>
                  <a:lnTo>
                    <a:pt x="1192" y="6882"/>
                  </a:lnTo>
                  <a:lnTo>
                    <a:pt x="834" y="4203"/>
                  </a:lnTo>
                  <a:lnTo>
                    <a:pt x="799" y="3822"/>
                  </a:lnTo>
                  <a:lnTo>
                    <a:pt x="28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6414775" y="3936025"/>
              <a:ext cx="1525" cy="1825"/>
            </a:xfrm>
            <a:custGeom>
              <a:avLst/>
              <a:gdLst/>
              <a:ahLst/>
              <a:cxnLst/>
              <a:rect l="l" t="t" r="r" b="b"/>
              <a:pathLst>
                <a:path w="61" h="73" extrusionOk="0">
                  <a:moveTo>
                    <a:pt x="48" y="1"/>
                  </a:moveTo>
                  <a:lnTo>
                    <a:pt x="1" y="13"/>
                  </a:lnTo>
                  <a:cubicBezTo>
                    <a:pt x="24" y="25"/>
                    <a:pt x="48" y="48"/>
                    <a:pt x="60" y="72"/>
                  </a:cubicBezTo>
                  <a:lnTo>
                    <a:pt x="4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6410025" y="3943775"/>
              <a:ext cx="42875" cy="272675"/>
            </a:xfrm>
            <a:custGeom>
              <a:avLst/>
              <a:gdLst/>
              <a:ahLst/>
              <a:cxnLst/>
              <a:rect l="l" t="t" r="r" b="b"/>
              <a:pathLst>
                <a:path w="1715" h="10907" extrusionOk="0">
                  <a:moveTo>
                    <a:pt x="298" y="0"/>
                  </a:moveTo>
                  <a:cubicBezTo>
                    <a:pt x="243" y="111"/>
                    <a:pt x="146" y="180"/>
                    <a:pt x="28" y="180"/>
                  </a:cubicBezTo>
                  <a:cubicBezTo>
                    <a:pt x="19" y="180"/>
                    <a:pt x="10" y="180"/>
                    <a:pt x="0" y="179"/>
                  </a:cubicBezTo>
                  <a:lnTo>
                    <a:pt x="0" y="179"/>
                  </a:lnTo>
                  <a:lnTo>
                    <a:pt x="1405" y="10871"/>
                  </a:lnTo>
                  <a:cubicBezTo>
                    <a:pt x="1465" y="10871"/>
                    <a:pt x="1524" y="10871"/>
                    <a:pt x="1596" y="10883"/>
                  </a:cubicBezTo>
                  <a:cubicBezTo>
                    <a:pt x="1619" y="10883"/>
                    <a:pt x="1655" y="10894"/>
                    <a:pt x="1703" y="10906"/>
                  </a:cubicBezTo>
                  <a:cubicBezTo>
                    <a:pt x="1715" y="10894"/>
                    <a:pt x="1715" y="10871"/>
                    <a:pt x="1715" y="10835"/>
                  </a:cubicBezTo>
                  <a:lnTo>
                    <a:pt x="29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6296300" y="3868175"/>
              <a:ext cx="262875" cy="117600"/>
            </a:xfrm>
            <a:custGeom>
              <a:avLst/>
              <a:gdLst/>
              <a:ahLst/>
              <a:cxnLst/>
              <a:rect l="l" t="t" r="r" b="b"/>
              <a:pathLst>
                <a:path w="10515" h="4704" extrusionOk="0">
                  <a:moveTo>
                    <a:pt x="10395" y="0"/>
                  </a:moveTo>
                  <a:lnTo>
                    <a:pt x="4763" y="2381"/>
                  </a:lnTo>
                  <a:lnTo>
                    <a:pt x="4478" y="2500"/>
                  </a:lnTo>
                  <a:lnTo>
                    <a:pt x="60" y="4382"/>
                  </a:lnTo>
                  <a:lnTo>
                    <a:pt x="1" y="4429"/>
                  </a:lnTo>
                  <a:cubicBezTo>
                    <a:pt x="60" y="4513"/>
                    <a:pt x="84" y="4608"/>
                    <a:pt x="96" y="4703"/>
                  </a:cubicBezTo>
                  <a:lnTo>
                    <a:pt x="4299" y="2917"/>
                  </a:lnTo>
                  <a:lnTo>
                    <a:pt x="4299" y="2893"/>
                  </a:lnTo>
                  <a:cubicBezTo>
                    <a:pt x="4321" y="2748"/>
                    <a:pt x="4459" y="2666"/>
                    <a:pt x="4584" y="2666"/>
                  </a:cubicBezTo>
                  <a:cubicBezTo>
                    <a:pt x="4592" y="2666"/>
                    <a:pt x="4600" y="2666"/>
                    <a:pt x="4609" y="2667"/>
                  </a:cubicBezTo>
                  <a:cubicBezTo>
                    <a:pt x="4656" y="2679"/>
                    <a:pt x="4704" y="2703"/>
                    <a:pt x="4728" y="2727"/>
                  </a:cubicBezTo>
                  <a:lnTo>
                    <a:pt x="4775" y="2715"/>
                  </a:lnTo>
                  <a:lnTo>
                    <a:pt x="10514" y="274"/>
                  </a:lnTo>
                  <a:lnTo>
                    <a:pt x="10443" y="226"/>
                  </a:lnTo>
                  <a:cubicBezTo>
                    <a:pt x="10431" y="226"/>
                    <a:pt x="10431" y="214"/>
                    <a:pt x="10431" y="214"/>
                  </a:cubicBezTo>
                  <a:lnTo>
                    <a:pt x="10431" y="191"/>
                  </a:lnTo>
                  <a:cubicBezTo>
                    <a:pt x="10431" y="191"/>
                    <a:pt x="10431" y="179"/>
                    <a:pt x="10419" y="179"/>
                  </a:cubicBezTo>
                  <a:lnTo>
                    <a:pt x="10419" y="167"/>
                  </a:lnTo>
                  <a:lnTo>
                    <a:pt x="10419" y="155"/>
                  </a:lnTo>
                  <a:lnTo>
                    <a:pt x="10419" y="131"/>
                  </a:lnTo>
                  <a:lnTo>
                    <a:pt x="10419" y="119"/>
                  </a:lnTo>
                  <a:lnTo>
                    <a:pt x="1039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6562125" y="3681225"/>
              <a:ext cx="131575" cy="189050"/>
            </a:xfrm>
            <a:custGeom>
              <a:avLst/>
              <a:gdLst/>
              <a:ahLst/>
              <a:cxnLst/>
              <a:rect l="l" t="t" r="r" b="b"/>
              <a:pathLst>
                <a:path w="5263" h="7562" extrusionOk="0">
                  <a:moveTo>
                    <a:pt x="5263" y="1"/>
                  </a:moveTo>
                  <a:lnTo>
                    <a:pt x="0" y="7216"/>
                  </a:lnTo>
                  <a:lnTo>
                    <a:pt x="48" y="7502"/>
                  </a:lnTo>
                  <a:lnTo>
                    <a:pt x="119" y="7561"/>
                  </a:lnTo>
                  <a:lnTo>
                    <a:pt x="5263" y="501"/>
                  </a:lnTo>
                  <a:lnTo>
                    <a:pt x="526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6533550" y="3734225"/>
              <a:ext cx="29775" cy="137825"/>
            </a:xfrm>
            <a:custGeom>
              <a:avLst/>
              <a:gdLst/>
              <a:ahLst/>
              <a:cxnLst/>
              <a:rect l="l" t="t" r="r" b="b"/>
              <a:pathLst>
                <a:path w="1191" h="5513" extrusionOk="0">
                  <a:moveTo>
                    <a:pt x="286" y="0"/>
                  </a:moveTo>
                  <a:cubicBezTo>
                    <a:pt x="191" y="48"/>
                    <a:pt x="107" y="84"/>
                    <a:pt x="0" y="84"/>
                  </a:cubicBezTo>
                  <a:lnTo>
                    <a:pt x="893" y="5382"/>
                  </a:lnTo>
                  <a:lnTo>
                    <a:pt x="901" y="5464"/>
                  </a:lnTo>
                  <a:lnTo>
                    <a:pt x="901" y="5464"/>
                  </a:lnTo>
                  <a:cubicBezTo>
                    <a:pt x="904" y="5435"/>
                    <a:pt x="918" y="5409"/>
                    <a:pt x="941" y="5394"/>
                  </a:cubicBezTo>
                  <a:cubicBezTo>
                    <a:pt x="971" y="5356"/>
                    <a:pt x="1016" y="5327"/>
                    <a:pt x="1063" y="5327"/>
                  </a:cubicBezTo>
                  <a:cubicBezTo>
                    <a:pt x="1090" y="5327"/>
                    <a:pt x="1117" y="5337"/>
                    <a:pt x="1143" y="5358"/>
                  </a:cubicBezTo>
                  <a:lnTo>
                    <a:pt x="1191" y="5394"/>
                  </a:lnTo>
                  <a:lnTo>
                    <a:pt x="1143" y="5108"/>
                  </a:lnTo>
                  <a:lnTo>
                    <a:pt x="286" y="0"/>
                  </a:lnTo>
                  <a:close/>
                  <a:moveTo>
                    <a:pt x="901" y="5464"/>
                  </a:moveTo>
                  <a:lnTo>
                    <a:pt x="901" y="5464"/>
                  </a:lnTo>
                  <a:cubicBezTo>
                    <a:pt x="900" y="5479"/>
                    <a:pt x="901" y="5496"/>
                    <a:pt x="905" y="5513"/>
                  </a:cubicBezTo>
                  <a:lnTo>
                    <a:pt x="905" y="5501"/>
                  </a:lnTo>
                  <a:lnTo>
                    <a:pt x="901" y="5464"/>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6557650" y="3873825"/>
              <a:ext cx="25" cy="25"/>
            </a:xfrm>
            <a:custGeom>
              <a:avLst/>
              <a:gdLst/>
              <a:ahLst/>
              <a:cxnLst/>
              <a:rect l="l" t="t" r="r" b="b"/>
              <a:pathLst>
                <a:path w="1" h="1" extrusionOk="0">
                  <a:moveTo>
                    <a:pt x="1" y="0"/>
                  </a:move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6679700" y="3952700"/>
              <a:ext cx="14000" cy="17300"/>
            </a:xfrm>
            <a:custGeom>
              <a:avLst/>
              <a:gdLst/>
              <a:ahLst/>
              <a:cxnLst/>
              <a:rect l="l" t="t" r="r" b="b"/>
              <a:pathLst>
                <a:path w="560" h="692" extrusionOk="0">
                  <a:moveTo>
                    <a:pt x="84" y="0"/>
                  </a:moveTo>
                  <a:lnTo>
                    <a:pt x="0" y="298"/>
                  </a:lnTo>
                  <a:lnTo>
                    <a:pt x="560" y="691"/>
                  </a:lnTo>
                  <a:lnTo>
                    <a:pt x="560" y="334"/>
                  </a:lnTo>
                  <a:lnTo>
                    <a:pt x="8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6555875" y="3867675"/>
              <a:ext cx="119375" cy="88025"/>
            </a:xfrm>
            <a:custGeom>
              <a:avLst/>
              <a:gdLst/>
              <a:ahLst/>
              <a:cxnLst/>
              <a:rect l="l" t="t" r="r" b="b"/>
              <a:pathLst>
                <a:path w="4775" h="3521" extrusionOk="0">
                  <a:moveTo>
                    <a:pt x="157" y="0"/>
                  </a:moveTo>
                  <a:cubicBezTo>
                    <a:pt x="107" y="0"/>
                    <a:pt x="54" y="19"/>
                    <a:pt x="24" y="56"/>
                  </a:cubicBezTo>
                  <a:cubicBezTo>
                    <a:pt x="0" y="80"/>
                    <a:pt x="0" y="127"/>
                    <a:pt x="0" y="175"/>
                  </a:cubicBezTo>
                  <a:cubicBezTo>
                    <a:pt x="4" y="171"/>
                    <a:pt x="6" y="170"/>
                    <a:pt x="8" y="170"/>
                  </a:cubicBezTo>
                  <a:cubicBezTo>
                    <a:pt x="12" y="170"/>
                    <a:pt x="12" y="178"/>
                    <a:pt x="12" y="187"/>
                  </a:cubicBezTo>
                  <a:cubicBezTo>
                    <a:pt x="24" y="199"/>
                    <a:pt x="24" y="199"/>
                    <a:pt x="24" y="222"/>
                  </a:cubicBezTo>
                  <a:cubicBezTo>
                    <a:pt x="24" y="222"/>
                    <a:pt x="24" y="234"/>
                    <a:pt x="48" y="234"/>
                  </a:cubicBezTo>
                  <a:lnTo>
                    <a:pt x="48" y="246"/>
                  </a:lnTo>
                  <a:lnTo>
                    <a:pt x="60" y="258"/>
                  </a:lnTo>
                  <a:lnTo>
                    <a:pt x="131" y="306"/>
                  </a:lnTo>
                  <a:lnTo>
                    <a:pt x="4691" y="3521"/>
                  </a:lnTo>
                  <a:lnTo>
                    <a:pt x="4775" y="3223"/>
                  </a:lnTo>
                  <a:lnTo>
                    <a:pt x="357" y="103"/>
                  </a:lnTo>
                  <a:lnTo>
                    <a:pt x="286" y="56"/>
                  </a:lnTo>
                  <a:lnTo>
                    <a:pt x="238" y="20"/>
                  </a:lnTo>
                  <a:cubicBezTo>
                    <a:pt x="216" y="7"/>
                    <a:pt x="187" y="0"/>
                    <a:pt x="15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6604375" y="4211350"/>
              <a:ext cx="3600" cy="2725"/>
            </a:xfrm>
            <a:custGeom>
              <a:avLst/>
              <a:gdLst/>
              <a:ahLst/>
              <a:cxnLst/>
              <a:rect l="l" t="t" r="r" b="b"/>
              <a:pathLst>
                <a:path w="144" h="109" extrusionOk="0">
                  <a:moveTo>
                    <a:pt x="25" y="1"/>
                  </a:moveTo>
                  <a:lnTo>
                    <a:pt x="1" y="108"/>
                  </a:lnTo>
                  <a:cubicBezTo>
                    <a:pt x="60" y="108"/>
                    <a:pt x="120" y="72"/>
                    <a:pt x="144" y="13"/>
                  </a:cubicBezTo>
                  <a:cubicBezTo>
                    <a:pt x="96" y="1"/>
                    <a:pt x="72" y="1"/>
                    <a:pt x="25"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6613600" y="3885425"/>
              <a:ext cx="80400" cy="282800"/>
            </a:xfrm>
            <a:custGeom>
              <a:avLst/>
              <a:gdLst/>
              <a:ahLst/>
              <a:cxnLst/>
              <a:rect l="l" t="t" r="r" b="b"/>
              <a:pathLst>
                <a:path w="3216" h="11312" extrusionOk="0">
                  <a:moveTo>
                    <a:pt x="3216" y="1"/>
                  </a:moveTo>
                  <a:lnTo>
                    <a:pt x="2489" y="2525"/>
                  </a:lnTo>
                  <a:lnTo>
                    <a:pt x="2394" y="2811"/>
                  </a:lnTo>
                  <a:lnTo>
                    <a:pt x="1" y="11204"/>
                  </a:lnTo>
                  <a:cubicBezTo>
                    <a:pt x="108" y="11216"/>
                    <a:pt x="191" y="11252"/>
                    <a:pt x="287" y="11312"/>
                  </a:cubicBezTo>
                  <a:lnTo>
                    <a:pt x="2644" y="3001"/>
                  </a:lnTo>
                  <a:lnTo>
                    <a:pt x="2739" y="2703"/>
                  </a:lnTo>
                  <a:lnTo>
                    <a:pt x="3216" y="1072"/>
                  </a:lnTo>
                  <a:lnTo>
                    <a:pt x="3216"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6443950" y="4280425"/>
              <a:ext cx="42875" cy="292625"/>
            </a:xfrm>
            <a:custGeom>
              <a:avLst/>
              <a:gdLst/>
              <a:ahLst/>
              <a:cxnLst/>
              <a:rect l="l" t="t" r="r" b="b"/>
              <a:pathLst>
                <a:path w="1715" h="11705" extrusionOk="0">
                  <a:moveTo>
                    <a:pt x="298" y="0"/>
                  </a:moveTo>
                  <a:cubicBezTo>
                    <a:pt x="191" y="36"/>
                    <a:pt x="108" y="48"/>
                    <a:pt x="0" y="48"/>
                  </a:cubicBezTo>
                  <a:lnTo>
                    <a:pt x="1417" y="11704"/>
                  </a:lnTo>
                  <a:cubicBezTo>
                    <a:pt x="1475" y="11696"/>
                    <a:pt x="1538" y="11682"/>
                    <a:pt x="1599" y="11682"/>
                  </a:cubicBezTo>
                  <a:cubicBezTo>
                    <a:pt x="1626" y="11682"/>
                    <a:pt x="1653" y="11685"/>
                    <a:pt x="1679" y="11692"/>
                  </a:cubicBezTo>
                  <a:lnTo>
                    <a:pt x="1715" y="11692"/>
                  </a:lnTo>
                  <a:lnTo>
                    <a:pt x="29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6486800" y="4208675"/>
              <a:ext cx="118200" cy="365250"/>
            </a:xfrm>
            <a:custGeom>
              <a:avLst/>
              <a:gdLst/>
              <a:ahLst/>
              <a:cxnLst/>
              <a:rect l="l" t="t" r="r" b="b"/>
              <a:pathLst>
                <a:path w="4728" h="14610" extrusionOk="0">
                  <a:moveTo>
                    <a:pt x="4442" y="1"/>
                  </a:moveTo>
                  <a:lnTo>
                    <a:pt x="1" y="14574"/>
                  </a:lnTo>
                  <a:cubicBezTo>
                    <a:pt x="37" y="14586"/>
                    <a:pt x="84" y="14586"/>
                    <a:pt x="108" y="14610"/>
                  </a:cubicBezTo>
                  <a:lnTo>
                    <a:pt x="430" y="14181"/>
                  </a:lnTo>
                  <a:lnTo>
                    <a:pt x="4704" y="215"/>
                  </a:lnTo>
                  <a:lnTo>
                    <a:pt x="4728" y="108"/>
                  </a:lnTo>
                  <a:cubicBezTo>
                    <a:pt x="4621" y="96"/>
                    <a:pt x="4537" y="48"/>
                    <a:pt x="4442"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6475500" y="4189625"/>
              <a:ext cx="112550" cy="56575"/>
            </a:xfrm>
            <a:custGeom>
              <a:avLst/>
              <a:gdLst/>
              <a:ahLst/>
              <a:cxnLst/>
              <a:rect l="l" t="t" r="r" b="b"/>
              <a:pathLst>
                <a:path w="4502" h="2263" extrusionOk="0">
                  <a:moveTo>
                    <a:pt x="4418" y="1"/>
                  </a:moveTo>
                  <a:lnTo>
                    <a:pt x="0" y="1965"/>
                  </a:lnTo>
                  <a:cubicBezTo>
                    <a:pt x="36" y="2061"/>
                    <a:pt x="48" y="2168"/>
                    <a:pt x="60" y="2263"/>
                  </a:cubicBezTo>
                  <a:lnTo>
                    <a:pt x="4501" y="298"/>
                  </a:lnTo>
                  <a:cubicBezTo>
                    <a:pt x="4453" y="215"/>
                    <a:pt x="4442" y="108"/>
                    <a:pt x="4418"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6626125" y="4142000"/>
              <a:ext cx="67575" cy="36350"/>
            </a:xfrm>
            <a:custGeom>
              <a:avLst/>
              <a:gdLst/>
              <a:ahLst/>
              <a:cxnLst/>
              <a:rect l="l" t="t" r="r" b="b"/>
              <a:pathLst>
                <a:path w="2703" h="1454" extrusionOk="0">
                  <a:moveTo>
                    <a:pt x="2703" y="1"/>
                  </a:moveTo>
                  <a:lnTo>
                    <a:pt x="0" y="1191"/>
                  </a:lnTo>
                  <a:cubicBezTo>
                    <a:pt x="60" y="1287"/>
                    <a:pt x="119" y="1358"/>
                    <a:pt x="167" y="1453"/>
                  </a:cubicBezTo>
                  <a:lnTo>
                    <a:pt x="2703" y="334"/>
                  </a:lnTo>
                  <a:lnTo>
                    <a:pt x="270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6489775" y="4289950"/>
              <a:ext cx="203925" cy="288750"/>
            </a:xfrm>
            <a:custGeom>
              <a:avLst/>
              <a:gdLst/>
              <a:ahLst/>
              <a:cxnLst/>
              <a:rect l="l" t="t" r="r" b="b"/>
              <a:pathLst>
                <a:path w="8157" h="11550" extrusionOk="0">
                  <a:moveTo>
                    <a:pt x="8157" y="0"/>
                  </a:moveTo>
                  <a:lnTo>
                    <a:pt x="311" y="10930"/>
                  </a:lnTo>
                  <a:lnTo>
                    <a:pt x="1" y="11371"/>
                  </a:lnTo>
                  <a:cubicBezTo>
                    <a:pt x="84" y="11406"/>
                    <a:pt x="180" y="11466"/>
                    <a:pt x="239" y="11549"/>
                  </a:cubicBezTo>
                  <a:lnTo>
                    <a:pt x="8157" y="500"/>
                  </a:lnTo>
                  <a:lnTo>
                    <a:pt x="815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6585925" y="4164825"/>
              <a:ext cx="47350" cy="46925"/>
            </a:xfrm>
            <a:custGeom>
              <a:avLst/>
              <a:gdLst/>
              <a:ahLst/>
              <a:cxnLst/>
              <a:rect l="l" t="t" r="r" b="b"/>
              <a:pathLst>
                <a:path w="1894" h="1877" extrusionOk="0">
                  <a:moveTo>
                    <a:pt x="941" y="0"/>
                  </a:moveTo>
                  <a:cubicBezTo>
                    <a:pt x="489" y="0"/>
                    <a:pt x="98" y="315"/>
                    <a:pt x="25" y="779"/>
                  </a:cubicBezTo>
                  <a:cubicBezTo>
                    <a:pt x="1" y="850"/>
                    <a:pt x="1" y="921"/>
                    <a:pt x="1" y="993"/>
                  </a:cubicBezTo>
                  <a:cubicBezTo>
                    <a:pt x="1" y="1100"/>
                    <a:pt x="36" y="1195"/>
                    <a:pt x="84" y="1290"/>
                  </a:cubicBezTo>
                  <a:cubicBezTo>
                    <a:pt x="155" y="1493"/>
                    <a:pt x="298" y="1648"/>
                    <a:pt x="501" y="1755"/>
                  </a:cubicBezTo>
                  <a:cubicBezTo>
                    <a:pt x="584" y="1802"/>
                    <a:pt x="679" y="1826"/>
                    <a:pt x="775" y="1862"/>
                  </a:cubicBezTo>
                  <a:cubicBezTo>
                    <a:pt x="810" y="1862"/>
                    <a:pt x="858" y="1874"/>
                    <a:pt x="882" y="1874"/>
                  </a:cubicBezTo>
                  <a:cubicBezTo>
                    <a:pt x="905" y="1876"/>
                    <a:pt x="927" y="1876"/>
                    <a:pt x="950" y="1876"/>
                  </a:cubicBezTo>
                  <a:cubicBezTo>
                    <a:pt x="1387" y="1876"/>
                    <a:pt x="1779" y="1553"/>
                    <a:pt x="1870" y="1112"/>
                  </a:cubicBezTo>
                  <a:cubicBezTo>
                    <a:pt x="1894" y="921"/>
                    <a:pt x="1870" y="719"/>
                    <a:pt x="1787" y="552"/>
                  </a:cubicBezTo>
                  <a:cubicBezTo>
                    <a:pt x="1751" y="457"/>
                    <a:pt x="1691" y="374"/>
                    <a:pt x="1632" y="302"/>
                  </a:cubicBezTo>
                  <a:cubicBezTo>
                    <a:pt x="1572" y="219"/>
                    <a:pt x="1477" y="159"/>
                    <a:pt x="1406" y="124"/>
                  </a:cubicBezTo>
                  <a:cubicBezTo>
                    <a:pt x="1310" y="76"/>
                    <a:pt x="1227" y="40"/>
                    <a:pt x="1120" y="17"/>
                  </a:cubicBezTo>
                  <a:cubicBezTo>
                    <a:pt x="1060" y="6"/>
                    <a:pt x="1000" y="0"/>
                    <a:pt x="941"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6407925" y="4215525"/>
              <a:ext cx="69375" cy="65800"/>
            </a:xfrm>
            <a:custGeom>
              <a:avLst/>
              <a:gdLst/>
              <a:ahLst/>
              <a:cxnLst/>
              <a:rect l="l" t="t" r="r" b="b"/>
              <a:pathLst>
                <a:path w="2775" h="2632" extrusionOk="0">
                  <a:moveTo>
                    <a:pt x="1489" y="1"/>
                  </a:moveTo>
                  <a:cubicBezTo>
                    <a:pt x="1263" y="1"/>
                    <a:pt x="1049" y="36"/>
                    <a:pt x="870" y="120"/>
                  </a:cubicBezTo>
                  <a:cubicBezTo>
                    <a:pt x="787" y="155"/>
                    <a:pt x="691" y="203"/>
                    <a:pt x="620" y="263"/>
                  </a:cubicBezTo>
                  <a:cubicBezTo>
                    <a:pt x="370" y="453"/>
                    <a:pt x="191" y="739"/>
                    <a:pt x="132" y="1060"/>
                  </a:cubicBezTo>
                  <a:cubicBezTo>
                    <a:pt x="1" y="1775"/>
                    <a:pt x="477" y="2477"/>
                    <a:pt x="1203" y="2608"/>
                  </a:cubicBezTo>
                  <a:cubicBezTo>
                    <a:pt x="1275" y="2632"/>
                    <a:pt x="1370" y="2632"/>
                    <a:pt x="1441" y="2632"/>
                  </a:cubicBezTo>
                  <a:cubicBezTo>
                    <a:pt x="1549" y="2632"/>
                    <a:pt x="1632" y="2608"/>
                    <a:pt x="1739" y="2596"/>
                  </a:cubicBezTo>
                  <a:cubicBezTo>
                    <a:pt x="2239" y="2477"/>
                    <a:pt x="2644" y="2072"/>
                    <a:pt x="2751" y="1537"/>
                  </a:cubicBezTo>
                  <a:cubicBezTo>
                    <a:pt x="2763" y="1441"/>
                    <a:pt x="2775" y="1322"/>
                    <a:pt x="2763" y="1215"/>
                  </a:cubicBezTo>
                  <a:cubicBezTo>
                    <a:pt x="2763" y="1108"/>
                    <a:pt x="2739" y="1001"/>
                    <a:pt x="2703" y="917"/>
                  </a:cubicBezTo>
                  <a:cubicBezTo>
                    <a:pt x="2573" y="501"/>
                    <a:pt x="2227" y="155"/>
                    <a:pt x="1787" y="36"/>
                  </a:cubicBezTo>
                  <a:cubicBezTo>
                    <a:pt x="1751" y="24"/>
                    <a:pt x="1727" y="24"/>
                    <a:pt x="1680" y="13"/>
                  </a:cubicBezTo>
                  <a:cubicBezTo>
                    <a:pt x="1620" y="1"/>
                    <a:pt x="1560" y="1"/>
                    <a:pt x="1489"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4666950" y="3657525"/>
              <a:ext cx="11925" cy="12150"/>
            </a:xfrm>
            <a:custGeom>
              <a:avLst/>
              <a:gdLst/>
              <a:ahLst/>
              <a:cxnLst/>
              <a:rect l="l" t="t" r="r" b="b"/>
              <a:pathLst>
                <a:path w="477" h="486" extrusionOk="0">
                  <a:moveTo>
                    <a:pt x="233" y="1"/>
                  </a:moveTo>
                  <a:cubicBezTo>
                    <a:pt x="128" y="1"/>
                    <a:pt x="22" y="87"/>
                    <a:pt x="12" y="199"/>
                  </a:cubicBezTo>
                  <a:cubicBezTo>
                    <a:pt x="0" y="247"/>
                    <a:pt x="12" y="306"/>
                    <a:pt x="24" y="354"/>
                  </a:cubicBezTo>
                  <a:cubicBezTo>
                    <a:pt x="60" y="413"/>
                    <a:pt x="119" y="461"/>
                    <a:pt x="203" y="485"/>
                  </a:cubicBezTo>
                  <a:cubicBezTo>
                    <a:pt x="213" y="486"/>
                    <a:pt x="223" y="486"/>
                    <a:pt x="233" y="486"/>
                  </a:cubicBezTo>
                  <a:cubicBezTo>
                    <a:pt x="362" y="486"/>
                    <a:pt x="465" y="416"/>
                    <a:pt x="476" y="294"/>
                  </a:cubicBezTo>
                  <a:lnTo>
                    <a:pt x="476" y="187"/>
                  </a:lnTo>
                  <a:cubicBezTo>
                    <a:pt x="429" y="92"/>
                    <a:pt x="369" y="20"/>
                    <a:pt x="286" y="8"/>
                  </a:cubicBezTo>
                  <a:cubicBezTo>
                    <a:pt x="269" y="3"/>
                    <a:pt x="251" y="1"/>
                    <a:pt x="233"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5526275" y="3907750"/>
              <a:ext cx="25325" cy="23650"/>
            </a:xfrm>
            <a:custGeom>
              <a:avLst/>
              <a:gdLst/>
              <a:ahLst/>
              <a:cxnLst/>
              <a:rect l="l" t="t" r="r" b="b"/>
              <a:pathLst>
                <a:path w="1013" h="946" extrusionOk="0">
                  <a:moveTo>
                    <a:pt x="512" y="1"/>
                  </a:moveTo>
                  <a:cubicBezTo>
                    <a:pt x="286" y="13"/>
                    <a:pt x="84" y="167"/>
                    <a:pt x="48" y="382"/>
                  </a:cubicBezTo>
                  <a:cubicBezTo>
                    <a:pt x="0" y="644"/>
                    <a:pt x="179" y="894"/>
                    <a:pt x="441" y="941"/>
                  </a:cubicBezTo>
                  <a:cubicBezTo>
                    <a:pt x="462" y="944"/>
                    <a:pt x="484" y="946"/>
                    <a:pt x="505" y="946"/>
                  </a:cubicBezTo>
                  <a:cubicBezTo>
                    <a:pt x="732" y="946"/>
                    <a:pt x="945" y="777"/>
                    <a:pt x="989" y="548"/>
                  </a:cubicBezTo>
                  <a:cubicBezTo>
                    <a:pt x="1012" y="370"/>
                    <a:pt x="941" y="191"/>
                    <a:pt x="798" y="84"/>
                  </a:cubicBezTo>
                  <a:cubicBezTo>
                    <a:pt x="739" y="48"/>
                    <a:pt x="679" y="13"/>
                    <a:pt x="584"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6515675" y="3702325"/>
              <a:ext cx="35450" cy="33100"/>
            </a:xfrm>
            <a:custGeom>
              <a:avLst/>
              <a:gdLst/>
              <a:ahLst/>
              <a:cxnLst/>
              <a:rect l="l" t="t" r="r" b="b"/>
              <a:pathLst>
                <a:path w="1418" h="1324" extrusionOk="0">
                  <a:moveTo>
                    <a:pt x="679" y="0"/>
                  </a:moveTo>
                  <a:cubicBezTo>
                    <a:pt x="563" y="0"/>
                    <a:pt x="454" y="33"/>
                    <a:pt x="358" y="86"/>
                  </a:cubicBezTo>
                  <a:cubicBezTo>
                    <a:pt x="275" y="133"/>
                    <a:pt x="191" y="205"/>
                    <a:pt x="132" y="276"/>
                  </a:cubicBezTo>
                  <a:cubicBezTo>
                    <a:pt x="96" y="360"/>
                    <a:pt x="48" y="443"/>
                    <a:pt x="37" y="538"/>
                  </a:cubicBezTo>
                  <a:cubicBezTo>
                    <a:pt x="1" y="717"/>
                    <a:pt x="48" y="907"/>
                    <a:pt x="156" y="1038"/>
                  </a:cubicBezTo>
                  <a:cubicBezTo>
                    <a:pt x="215" y="1145"/>
                    <a:pt x="287" y="1205"/>
                    <a:pt x="370" y="1252"/>
                  </a:cubicBezTo>
                  <a:cubicBezTo>
                    <a:pt x="429" y="1276"/>
                    <a:pt x="513" y="1312"/>
                    <a:pt x="572" y="1312"/>
                  </a:cubicBezTo>
                  <a:cubicBezTo>
                    <a:pt x="608" y="1324"/>
                    <a:pt x="656" y="1324"/>
                    <a:pt x="703" y="1324"/>
                  </a:cubicBezTo>
                  <a:cubicBezTo>
                    <a:pt x="810" y="1324"/>
                    <a:pt x="894" y="1300"/>
                    <a:pt x="989" y="1252"/>
                  </a:cubicBezTo>
                  <a:cubicBezTo>
                    <a:pt x="1168" y="1157"/>
                    <a:pt x="1299" y="979"/>
                    <a:pt x="1346" y="776"/>
                  </a:cubicBezTo>
                  <a:cubicBezTo>
                    <a:pt x="1418" y="419"/>
                    <a:pt x="1168" y="62"/>
                    <a:pt x="810" y="14"/>
                  </a:cubicBezTo>
                  <a:cubicBezTo>
                    <a:pt x="766" y="5"/>
                    <a:pt x="722" y="0"/>
                    <a:pt x="679"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6265350" y="3971075"/>
              <a:ext cx="33375" cy="33075"/>
            </a:xfrm>
            <a:custGeom>
              <a:avLst/>
              <a:gdLst/>
              <a:ahLst/>
              <a:cxnLst/>
              <a:rect l="l" t="t" r="r" b="b"/>
              <a:pathLst>
                <a:path w="1335" h="1323" extrusionOk="0">
                  <a:moveTo>
                    <a:pt x="652" y="1"/>
                  </a:moveTo>
                  <a:cubicBezTo>
                    <a:pt x="556" y="1"/>
                    <a:pt x="466" y="26"/>
                    <a:pt x="382" y="51"/>
                  </a:cubicBezTo>
                  <a:cubicBezTo>
                    <a:pt x="298" y="99"/>
                    <a:pt x="227" y="158"/>
                    <a:pt x="144" y="230"/>
                  </a:cubicBezTo>
                  <a:cubicBezTo>
                    <a:pt x="84" y="289"/>
                    <a:pt x="48" y="385"/>
                    <a:pt x="24" y="468"/>
                  </a:cubicBezTo>
                  <a:cubicBezTo>
                    <a:pt x="24" y="504"/>
                    <a:pt x="13" y="516"/>
                    <a:pt x="13" y="551"/>
                  </a:cubicBezTo>
                  <a:cubicBezTo>
                    <a:pt x="1" y="623"/>
                    <a:pt x="1" y="694"/>
                    <a:pt x="13" y="766"/>
                  </a:cubicBezTo>
                  <a:cubicBezTo>
                    <a:pt x="60" y="1039"/>
                    <a:pt x="263" y="1278"/>
                    <a:pt x="548" y="1301"/>
                  </a:cubicBezTo>
                  <a:cubicBezTo>
                    <a:pt x="595" y="1316"/>
                    <a:pt x="642" y="1322"/>
                    <a:pt x="689" y="1322"/>
                  </a:cubicBezTo>
                  <a:cubicBezTo>
                    <a:pt x="759" y="1322"/>
                    <a:pt x="829" y="1306"/>
                    <a:pt x="894" y="1278"/>
                  </a:cubicBezTo>
                  <a:cubicBezTo>
                    <a:pt x="977" y="1242"/>
                    <a:pt x="1072" y="1182"/>
                    <a:pt x="1144" y="1111"/>
                  </a:cubicBezTo>
                  <a:cubicBezTo>
                    <a:pt x="1251" y="1039"/>
                    <a:pt x="1310" y="920"/>
                    <a:pt x="1322" y="789"/>
                  </a:cubicBezTo>
                  <a:cubicBezTo>
                    <a:pt x="1334" y="706"/>
                    <a:pt x="1334" y="647"/>
                    <a:pt x="1322" y="575"/>
                  </a:cubicBezTo>
                  <a:cubicBezTo>
                    <a:pt x="1310" y="468"/>
                    <a:pt x="1275" y="385"/>
                    <a:pt x="1215" y="289"/>
                  </a:cubicBezTo>
                  <a:cubicBezTo>
                    <a:pt x="1179" y="218"/>
                    <a:pt x="1096" y="147"/>
                    <a:pt x="1025" y="99"/>
                  </a:cubicBezTo>
                  <a:cubicBezTo>
                    <a:pt x="953" y="51"/>
                    <a:pt x="858" y="27"/>
                    <a:pt x="775" y="16"/>
                  </a:cubicBezTo>
                  <a:cubicBezTo>
                    <a:pt x="733" y="5"/>
                    <a:pt x="692" y="1"/>
                    <a:pt x="652"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6376075" y="3733725"/>
              <a:ext cx="25025" cy="23625"/>
            </a:xfrm>
            <a:custGeom>
              <a:avLst/>
              <a:gdLst/>
              <a:ahLst/>
              <a:cxnLst/>
              <a:rect l="l" t="t" r="r" b="b"/>
              <a:pathLst>
                <a:path w="1001" h="945" extrusionOk="0">
                  <a:moveTo>
                    <a:pt x="490" y="1"/>
                  </a:moveTo>
                  <a:cubicBezTo>
                    <a:pt x="268" y="1"/>
                    <a:pt x="56" y="168"/>
                    <a:pt x="25" y="401"/>
                  </a:cubicBezTo>
                  <a:cubicBezTo>
                    <a:pt x="25" y="425"/>
                    <a:pt x="1" y="473"/>
                    <a:pt x="1" y="497"/>
                  </a:cubicBezTo>
                  <a:cubicBezTo>
                    <a:pt x="1" y="604"/>
                    <a:pt x="48" y="699"/>
                    <a:pt x="108" y="770"/>
                  </a:cubicBezTo>
                  <a:cubicBezTo>
                    <a:pt x="179" y="830"/>
                    <a:pt x="263" y="889"/>
                    <a:pt x="358" y="913"/>
                  </a:cubicBezTo>
                  <a:cubicBezTo>
                    <a:pt x="370" y="913"/>
                    <a:pt x="394" y="937"/>
                    <a:pt x="406" y="937"/>
                  </a:cubicBezTo>
                  <a:cubicBezTo>
                    <a:pt x="436" y="941"/>
                    <a:pt x="467" y="944"/>
                    <a:pt x="497" y="944"/>
                  </a:cubicBezTo>
                  <a:cubicBezTo>
                    <a:pt x="550" y="944"/>
                    <a:pt x="603" y="936"/>
                    <a:pt x="656" y="913"/>
                  </a:cubicBezTo>
                  <a:cubicBezTo>
                    <a:pt x="810" y="854"/>
                    <a:pt x="929" y="723"/>
                    <a:pt x="953" y="556"/>
                  </a:cubicBezTo>
                  <a:cubicBezTo>
                    <a:pt x="1001" y="306"/>
                    <a:pt x="834" y="56"/>
                    <a:pt x="572" y="8"/>
                  </a:cubicBezTo>
                  <a:cubicBezTo>
                    <a:pt x="545" y="3"/>
                    <a:pt x="518" y="1"/>
                    <a:pt x="49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6507050" y="3935025"/>
              <a:ext cx="26225" cy="23850"/>
            </a:xfrm>
            <a:custGeom>
              <a:avLst/>
              <a:gdLst/>
              <a:ahLst/>
              <a:cxnLst/>
              <a:rect l="l" t="t" r="r" b="b"/>
              <a:pathLst>
                <a:path w="1049" h="954" extrusionOk="0">
                  <a:moveTo>
                    <a:pt x="532" y="0"/>
                  </a:moveTo>
                  <a:cubicBezTo>
                    <a:pt x="306" y="0"/>
                    <a:pt x="103" y="169"/>
                    <a:pt x="48" y="398"/>
                  </a:cubicBezTo>
                  <a:cubicBezTo>
                    <a:pt x="1" y="648"/>
                    <a:pt x="167" y="898"/>
                    <a:pt x="441" y="946"/>
                  </a:cubicBezTo>
                  <a:cubicBezTo>
                    <a:pt x="470" y="951"/>
                    <a:pt x="498" y="954"/>
                    <a:pt x="527" y="954"/>
                  </a:cubicBezTo>
                  <a:cubicBezTo>
                    <a:pt x="746" y="954"/>
                    <a:pt x="947" y="796"/>
                    <a:pt x="989" y="565"/>
                  </a:cubicBezTo>
                  <a:cubicBezTo>
                    <a:pt x="1048" y="291"/>
                    <a:pt x="870" y="53"/>
                    <a:pt x="596" y="5"/>
                  </a:cubicBezTo>
                  <a:cubicBezTo>
                    <a:pt x="574" y="2"/>
                    <a:pt x="553" y="0"/>
                    <a:pt x="532"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5903100" y="3945425"/>
              <a:ext cx="25025" cy="23875"/>
            </a:xfrm>
            <a:custGeom>
              <a:avLst/>
              <a:gdLst/>
              <a:ahLst/>
              <a:cxnLst/>
              <a:rect l="l" t="t" r="r" b="b"/>
              <a:pathLst>
                <a:path w="1001" h="955" extrusionOk="0">
                  <a:moveTo>
                    <a:pt x="537" y="0"/>
                  </a:moveTo>
                  <a:cubicBezTo>
                    <a:pt x="497" y="0"/>
                    <a:pt x="457" y="6"/>
                    <a:pt x="417" y="6"/>
                  </a:cubicBezTo>
                  <a:cubicBezTo>
                    <a:pt x="322" y="30"/>
                    <a:pt x="227" y="89"/>
                    <a:pt x="167" y="160"/>
                  </a:cubicBezTo>
                  <a:cubicBezTo>
                    <a:pt x="108" y="220"/>
                    <a:pt x="60" y="303"/>
                    <a:pt x="48" y="399"/>
                  </a:cubicBezTo>
                  <a:cubicBezTo>
                    <a:pt x="1" y="601"/>
                    <a:pt x="120" y="815"/>
                    <a:pt x="298" y="899"/>
                  </a:cubicBezTo>
                  <a:cubicBezTo>
                    <a:pt x="346" y="922"/>
                    <a:pt x="382" y="934"/>
                    <a:pt x="441" y="946"/>
                  </a:cubicBezTo>
                  <a:cubicBezTo>
                    <a:pt x="471" y="951"/>
                    <a:pt x="500" y="954"/>
                    <a:pt x="529" y="954"/>
                  </a:cubicBezTo>
                  <a:cubicBezTo>
                    <a:pt x="570" y="954"/>
                    <a:pt x="609" y="948"/>
                    <a:pt x="644" y="934"/>
                  </a:cubicBezTo>
                  <a:cubicBezTo>
                    <a:pt x="656" y="934"/>
                    <a:pt x="679" y="922"/>
                    <a:pt x="691" y="922"/>
                  </a:cubicBezTo>
                  <a:cubicBezTo>
                    <a:pt x="798" y="887"/>
                    <a:pt x="870" y="815"/>
                    <a:pt x="929" y="720"/>
                  </a:cubicBezTo>
                  <a:cubicBezTo>
                    <a:pt x="929" y="708"/>
                    <a:pt x="941" y="696"/>
                    <a:pt x="941" y="684"/>
                  </a:cubicBezTo>
                  <a:cubicBezTo>
                    <a:pt x="953" y="637"/>
                    <a:pt x="977" y="601"/>
                    <a:pt x="989" y="541"/>
                  </a:cubicBezTo>
                  <a:cubicBezTo>
                    <a:pt x="1001" y="482"/>
                    <a:pt x="1001" y="446"/>
                    <a:pt x="989" y="387"/>
                  </a:cubicBezTo>
                  <a:cubicBezTo>
                    <a:pt x="977" y="303"/>
                    <a:pt x="941" y="232"/>
                    <a:pt x="882" y="172"/>
                  </a:cubicBezTo>
                  <a:cubicBezTo>
                    <a:pt x="810" y="101"/>
                    <a:pt x="727" y="41"/>
                    <a:pt x="596" y="6"/>
                  </a:cubicBezTo>
                  <a:cubicBezTo>
                    <a:pt x="576" y="2"/>
                    <a:pt x="556" y="0"/>
                    <a:pt x="53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5745650" y="3654300"/>
              <a:ext cx="23825" cy="23825"/>
            </a:xfrm>
            <a:custGeom>
              <a:avLst/>
              <a:gdLst/>
              <a:ahLst/>
              <a:cxnLst/>
              <a:rect l="l" t="t" r="r" b="b"/>
              <a:pathLst>
                <a:path w="953" h="953" extrusionOk="0">
                  <a:moveTo>
                    <a:pt x="471" y="0"/>
                  </a:moveTo>
                  <a:cubicBezTo>
                    <a:pt x="444" y="0"/>
                    <a:pt x="417" y="6"/>
                    <a:pt x="393" y="18"/>
                  </a:cubicBezTo>
                  <a:cubicBezTo>
                    <a:pt x="298" y="30"/>
                    <a:pt x="203" y="78"/>
                    <a:pt x="131" y="149"/>
                  </a:cubicBezTo>
                  <a:cubicBezTo>
                    <a:pt x="72" y="209"/>
                    <a:pt x="24" y="292"/>
                    <a:pt x="0" y="387"/>
                  </a:cubicBezTo>
                  <a:lnTo>
                    <a:pt x="0" y="423"/>
                  </a:lnTo>
                  <a:cubicBezTo>
                    <a:pt x="0" y="518"/>
                    <a:pt x="12" y="626"/>
                    <a:pt x="60" y="721"/>
                  </a:cubicBezTo>
                  <a:cubicBezTo>
                    <a:pt x="131" y="840"/>
                    <a:pt x="238" y="923"/>
                    <a:pt x="381" y="935"/>
                  </a:cubicBezTo>
                  <a:cubicBezTo>
                    <a:pt x="411" y="947"/>
                    <a:pt x="441" y="953"/>
                    <a:pt x="471" y="953"/>
                  </a:cubicBezTo>
                  <a:cubicBezTo>
                    <a:pt x="500" y="953"/>
                    <a:pt x="530" y="947"/>
                    <a:pt x="560" y="935"/>
                  </a:cubicBezTo>
                  <a:cubicBezTo>
                    <a:pt x="667" y="923"/>
                    <a:pt x="750" y="864"/>
                    <a:pt x="810" y="792"/>
                  </a:cubicBezTo>
                  <a:cubicBezTo>
                    <a:pt x="846" y="757"/>
                    <a:pt x="858" y="733"/>
                    <a:pt x="870" y="697"/>
                  </a:cubicBezTo>
                  <a:cubicBezTo>
                    <a:pt x="905" y="661"/>
                    <a:pt x="917" y="614"/>
                    <a:pt x="929" y="554"/>
                  </a:cubicBezTo>
                  <a:cubicBezTo>
                    <a:pt x="953" y="506"/>
                    <a:pt x="953" y="459"/>
                    <a:pt x="929" y="423"/>
                  </a:cubicBezTo>
                  <a:cubicBezTo>
                    <a:pt x="905" y="221"/>
                    <a:pt x="750" y="42"/>
                    <a:pt x="548" y="18"/>
                  </a:cubicBezTo>
                  <a:cubicBezTo>
                    <a:pt x="524" y="6"/>
                    <a:pt x="497" y="0"/>
                    <a:pt x="471"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4724975" y="3627350"/>
              <a:ext cx="23850" cy="23175"/>
            </a:xfrm>
            <a:custGeom>
              <a:avLst/>
              <a:gdLst/>
              <a:ahLst/>
              <a:cxnLst/>
              <a:rect l="l" t="t" r="r" b="b"/>
              <a:pathLst>
                <a:path w="954" h="927" extrusionOk="0">
                  <a:moveTo>
                    <a:pt x="446" y="1"/>
                  </a:moveTo>
                  <a:cubicBezTo>
                    <a:pt x="336" y="1"/>
                    <a:pt x="241" y="44"/>
                    <a:pt x="168" y="108"/>
                  </a:cubicBezTo>
                  <a:cubicBezTo>
                    <a:pt x="120" y="144"/>
                    <a:pt x="84" y="191"/>
                    <a:pt x="60" y="251"/>
                  </a:cubicBezTo>
                  <a:cubicBezTo>
                    <a:pt x="48" y="287"/>
                    <a:pt x="13" y="334"/>
                    <a:pt x="13" y="382"/>
                  </a:cubicBezTo>
                  <a:cubicBezTo>
                    <a:pt x="1" y="453"/>
                    <a:pt x="1" y="513"/>
                    <a:pt x="13" y="572"/>
                  </a:cubicBezTo>
                  <a:cubicBezTo>
                    <a:pt x="60" y="751"/>
                    <a:pt x="191" y="882"/>
                    <a:pt x="382" y="918"/>
                  </a:cubicBezTo>
                  <a:cubicBezTo>
                    <a:pt x="416" y="924"/>
                    <a:pt x="450" y="926"/>
                    <a:pt x="482" y="926"/>
                  </a:cubicBezTo>
                  <a:cubicBezTo>
                    <a:pt x="581" y="926"/>
                    <a:pt x="667" y="898"/>
                    <a:pt x="739" y="834"/>
                  </a:cubicBezTo>
                  <a:cubicBezTo>
                    <a:pt x="822" y="811"/>
                    <a:pt x="882" y="739"/>
                    <a:pt x="906" y="632"/>
                  </a:cubicBezTo>
                  <a:cubicBezTo>
                    <a:pt x="918" y="608"/>
                    <a:pt x="918" y="584"/>
                    <a:pt x="918" y="561"/>
                  </a:cubicBezTo>
                  <a:cubicBezTo>
                    <a:pt x="953" y="441"/>
                    <a:pt x="918" y="334"/>
                    <a:pt x="858" y="227"/>
                  </a:cubicBezTo>
                  <a:cubicBezTo>
                    <a:pt x="799" y="132"/>
                    <a:pt x="715" y="49"/>
                    <a:pt x="596" y="25"/>
                  </a:cubicBezTo>
                  <a:cubicBezTo>
                    <a:pt x="584" y="25"/>
                    <a:pt x="560" y="13"/>
                    <a:pt x="549" y="13"/>
                  </a:cubicBezTo>
                  <a:cubicBezTo>
                    <a:pt x="513" y="5"/>
                    <a:pt x="479" y="1"/>
                    <a:pt x="44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5094675" y="3924725"/>
              <a:ext cx="25325" cy="23725"/>
            </a:xfrm>
            <a:custGeom>
              <a:avLst/>
              <a:gdLst/>
              <a:ahLst/>
              <a:cxnLst/>
              <a:rect l="l" t="t" r="r" b="b"/>
              <a:pathLst>
                <a:path w="1013" h="949" extrusionOk="0">
                  <a:moveTo>
                    <a:pt x="524" y="0"/>
                  </a:moveTo>
                  <a:cubicBezTo>
                    <a:pt x="417" y="0"/>
                    <a:pt x="334" y="36"/>
                    <a:pt x="239" y="96"/>
                  </a:cubicBezTo>
                  <a:cubicBezTo>
                    <a:pt x="131" y="167"/>
                    <a:pt x="60" y="274"/>
                    <a:pt x="48" y="393"/>
                  </a:cubicBezTo>
                  <a:cubicBezTo>
                    <a:pt x="0" y="643"/>
                    <a:pt x="167" y="893"/>
                    <a:pt x="429" y="941"/>
                  </a:cubicBezTo>
                  <a:cubicBezTo>
                    <a:pt x="459" y="946"/>
                    <a:pt x="489" y="949"/>
                    <a:pt x="518" y="949"/>
                  </a:cubicBezTo>
                  <a:cubicBezTo>
                    <a:pt x="746" y="949"/>
                    <a:pt x="946" y="792"/>
                    <a:pt x="989" y="560"/>
                  </a:cubicBezTo>
                  <a:cubicBezTo>
                    <a:pt x="1012" y="405"/>
                    <a:pt x="977" y="238"/>
                    <a:pt x="870" y="143"/>
                  </a:cubicBezTo>
                  <a:cubicBezTo>
                    <a:pt x="774" y="84"/>
                    <a:pt x="691" y="24"/>
                    <a:pt x="584"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6464775" y="4572300"/>
              <a:ext cx="35450" cy="32975"/>
            </a:xfrm>
            <a:custGeom>
              <a:avLst/>
              <a:gdLst/>
              <a:ahLst/>
              <a:cxnLst/>
              <a:rect l="l" t="t" r="r" b="b"/>
              <a:pathLst>
                <a:path w="1418" h="1319" extrusionOk="0">
                  <a:moveTo>
                    <a:pt x="729" y="1"/>
                  </a:moveTo>
                  <a:cubicBezTo>
                    <a:pt x="680" y="1"/>
                    <a:pt x="630" y="9"/>
                    <a:pt x="584" y="29"/>
                  </a:cubicBezTo>
                  <a:cubicBezTo>
                    <a:pt x="525" y="41"/>
                    <a:pt x="477" y="53"/>
                    <a:pt x="418" y="89"/>
                  </a:cubicBezTo>
                  <a:cubicBezTo>
                    <a:pt x="322" y="136"/>
                    <a:pt x="251" y="208"/>
                    <a:pt x="191" y="279"/>
                  </a:cubicBezTo>
                  <a:cubicBezTo>
                    <a:pt x="132" y="351"/>
                    <a:pt x="84" y="446"/>
                    <a:pt x="72" y="553"/>
                  </a:cubicBezTo>
                  <a:cubicBezTo>
                    <a:pt x="1" y="910"/>
                    <a:pt x="251" y="1267"/>
                    <a:pt x="608" y="1303"/>
                  </a:cubicBezTo>
                  <a:cubicBezTo>
                    <a:pt x="653" y="1314"/>
                    <a:pt x="698" y="1319"/>
                    <a:pt x="743" y="1319"/>
                  </a:cubicBezTo>
                  <a:cubicBezTo>
                    <a:pt x="1051" y="1319"/>
                    <a:pt x="1328" y="1079"/>
                    <a:pt x="1370" y="767"/>
                  </a:cubicBezTo>
                  <a:cubicBezTo>
                    <a:pt x="1418" y="565"/>
                    <a:pt x="1358" y="374"/>
                    <a:pt x="1215" y="220"/>
                  </a:cubicBezTo>
                  <a:cubicBezTo>
                    <a:pt x="1180" y="160"/>
                    <a:pt x="1096" y="100"/>
                    <a:pt x="1001" y="53"/>
                  </a:cubicBezTo>
                  <a:cubicBezTo>
                    <a:pt x="953" y="41"/>
                    <a:pt x="918" y="29"/>
                    <a:pt x="882" y="17"/>
                  </a:cubicBezTo>
                  <a:lnTo>
                    <a:pt x="846" y="17"/>
                  </a:lnTo>
                  <a:cubicBezTo>
                    <a:pt x="809" y="6"/>
                    <a:pt x="769" y="1"/>
                    <a:pt x="729"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6403775" y="3934525"/>
              <a:ext cx="13700" cy="13725"/>
            </a:xfrm>
            <a:custGeom>
              <a:avLst/>
              <a:gdLst/>
              <a:ahLst/>
              <a:cxnLst/>
              <a:rect l="l" t="t" r="r" b="b"/>
              <a:pathLst>
                <a:path w="548" h="549" extrusionOk="0">
                  <a:moveTo>
                    <a:pt x="295" y="0"/>
                  </a:moveTo>
                  <a:cubicBezTo>
                    <a:pt x="163" y="0"/>
                    <a:pt x="45" y="82"/>
                    <a:pt x="12" y="227"/>
                  </a:cubicBezTo>
                  <a:lnTo>
                    <a:pt x="12" y="251"/>
                  </a:lnTo>
                  <a:cubicBezTo>
                    <a:pt x="0" y="406"/>
                    <a:pt x="72" y="537"/>
                    <a:pt x="226" y="549"/>
                  </a:cubicBezTo>
                  <a:lnTo>
                    <a:pt x="250" y="549"/>
                  </a:lnTo>
                  <a:cubicBezTo>
                    <a:pt x="369" y="549"/>
                    <a:pt x="488" y="489"/>
                    <a:pt x="524" y="370"/>
                  </a:cubicBezTo>
                  <a:cubicBezTo>
                    <a:pt x="524" y="358"/>
                    <a:pt x="536" y="346"/>
                    <a:pt x="536" y="323"/>
                  </a:cubicBezTo>
                  <a:cubicBezTo>
                    <a:pt x="548" y="251"/>
                    <a:pt x="536" y="180"/>
                    <a:pt x="488" y="120"/>
                  </a:cubicBezTo>
                  <a:cubicBezTo>
                    <a:pt x="476" y="108"/>
                    <a:pt x="453" y="73"/>
                    <a:pt x="441" y="61"/>
                  </a:cubicBezTo>
                  <a:cubicBezTo>
                    <a:pt x="417" y="25"/>
                    <a:pt x="369" y="13"/>
                    <a:pt x="322" y="1"/>
                  </a:cubicBezTo>
                  <a:cubicBezTo>
                    <a:pt x="313" y="0"/>
                    <a:pt x="304" y="0"/>
                    <a:pt x="295"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6161475" y="3834275"/>
              <a:ext cx="13725" cy="13075"/>
            </a:xfrm>
            <a:custGeom>
              <a:avLst/>
              <a:gdLst/>
              <a:ahLst/>
              <a:cxnLst/>
              <a:rect l="l" t="t" r="r" b="b"/>
              <a:pathLst>
                <a:path w="549" h="523" extrusionOk="0">
                  <a:moveTo>
                    <a:pt x="255" y="1"/>
                  </a:moveTo>
                  <a:cubicBezTo>
                    <a:pt x="211" y="1"/>
                    <a:pt x="165" y="18"/>
                    <a:pt x="131" y="35"/>
                  </a:cubicBezTo>
                  <a:cubicBezTo>
                    <a:pt x="60" y="70"/>
                    <a:pt x="0" y="142"/>
                    <a:pt x="0" y="213"/>
                  </a:cubicBezTo>
                  <a:lnTo>
                    <a:pt x="0" y="332"/>
                  </a:lnTo>
                  <a:lnTo>
                    <a:pt x="0" y="344"/>
                  </a:lnTo>
                  <a:cubicBezTo>
                    <a:pt x="36" y="439"/>
                    <a:pt x="108" y="511"/>
                    <a:pt x="215" y="523"/>
                  </a:cubicBezTo>
                  <a:lnTo>
                    <a:pt x="334" y="523"/>
                  </a:lnTo>
                  <a:cubicBezTo>
                    <a:pt x="358" y="511"/>
                    <a:pt x="405" y="499"/>
                    <a:pt x="429" y="487"/>
                  </a:cubicBezTo>
                  <a:cubicBezTo>
                    <a:pt x="489" y="439"/>
                    <a:pt x="524" y="380"/>
                    <a:pt x="536" y="320"/>
                  </a:cubicBezTo>
                  <a:cubicBezTo>
                    <a:pt x="548" y="249"/>
                    <a:pt x="536" y="189"/>
                    <a:pt x="512" y="142"/>
                  </a:cubicBezTo>
                  <a:cubicBezTo>
                    <a:pt x="465" y="70"/>
                    <a:pt x="405" y="23"/>
                    <a:pt x="310" y="11"/>
                  </a:cubicBezTo>
                  <a:cubicBezTo>
                    <a:pt x="293" y="4"/>
                    <a:pt x="274" y="1"/>
                    <a:pt x="25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6281425" y="3778100"/>
              <a:ext cx="13425" cy="13675"/>
            </a:xfrm>
            <a:custGeom>
              <a:avLst/>
              <a:gdLst/>
              <a:ahLst/>
              <a:cxnLst/>
              <a:rect l="l" t="t" r="r" b="b"/>
              <a:pathLst>
                <a:path w="537" h="547" extrusionOk="0">
                  <a:moveTo>
                    <a:pt x="266" y="1"/>
                  </a:moveTo>
                  <a:cubicBezTo>
                    <a:pt x="144" y="1"/>
                    <a:pt x="33" y="99"/>
                    <a:pt x="13" y="234"/>
                  </a:cubicBezTo>
                  <a:cubicBezTo>
                    <a:pt x="1" y="305"/>
                    <a:pt x="13" y="365"/>
                    <a:pt x="60" y="424"/>
                  </a:cubicBezTo>
                  <a:cubicBezTo>
                    <a:pt x="84" y="484"/>
                    <a:pt x="143" y="531"/>
                    <a:pt x="215" y="543"/>
                  </a:cubicBezTo>
                  <a:cubicBezTo>
                    <a:pt x="231" y="546"/>
                    <a:pt x="247" y="547"/>
                    <a:pt x="262" y="547"/>
                  </a:cubicBezTo>
                  <a:cubicBezTo>
                    <a:pt x="398" y="547"/>
                    <a:pt x="515" y="456"/>
                    <a:pt x="536" y="317"/>
                  </a:cubicBezTo>
                  <a:lnTo>
                    <a:pt x="536" y="198"/>
                  </a:lnTo>
                  <a:cubicBezTo>
                    <a:pt x="501" y="91"/>
                    <a:pt x="429" y="19"/>
                    <a:pt x="322" y="7"/>
                  </a:cubicBezTo>
                  <a:cubicBezTo>
                    <a:pt x="303" y="3"/>
                    <a:pt x="285" y="1"/>
                    <a:pt x="26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5725700" y="3689500"/>
              <a:ext cx="14625" cy="13575"/>
            </a:xfrm>
            <a:custGeom>
              <a:avLst/>
              <a:gdLst/>
              <a:ahLst/>
              <a:cxnLst/>
              <a:rect l="l" t="t" r="r" b="b"/>
              <a:pathLst>
                <a:path w="585" h="543" extrusionOk="0">
                  <a:moveTo>
                    <a:pt x="305" y="0"/>
                  </a:moveTo>
                  <a:cubicBezTo>
                    <a:pt x="175" y="0"/>
                    <a:pt x="47" y="100"/>
                    <a:pt x="36" y="230"/>
                  </a:cubicBezTo>
                  <a:cubicBezTo>
                    <a:pt x="1" y="384"/>
                    <a:pt x="108" y="527"/>
                    <a:pt x="263" y="539"/>
                  </a:cubicBezTo>
                  <a:cubicBezTo>
                    <a:pt x="277" y="542"/>
                    <a:pt x="292" y="543"/>
                    <a:pt x="307" y="543"/>
                  </a:cubicBezTo>
                  <a:cubicBezTo>
                    <a:pt x="436" y="543"/>
                    <a:pt x="561" y="453"/>
                    <a:pt x="572" y="325"/>
                  </a:cubicBezTo>
                  <a:cubicBezTo>
                    <a:pt x="584" y="182"/>
                    <a:pt x="501" y="39"/>
                    <a:pt x="346" y="3"/>
                  </a:cubicBezTo>
                  <a:cubicBezTo>
                    <a:pt x="332" y="1"/>
                    <a:pt x="319" y="0"/>
                    <a:pt x="305"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5008050" y="3646000"/>
              <a:ext cx="14325" cy="13600"/>
            </a:xfrm>
            <a:custGeom>
              <a:avLst/>
              <a:gdLst/>
              <a:ahLst/>
              <a:cxnLst/>
              <a:rect l="l" t="t" r="r" b="b"/>
              <a:pathLst>
                <a:path w="573" h="544" extrusionOk="0">
                  <a:moveTo>
                    <a:pt x="295" y="1"/>
                  </a:moveTo>
                  <a:cubicBezTo>
                    <a:pt x="233" y="1"/>
                    <a:pt x="166" y="18"/>
                    <a:pt x="120" y="65"/>
                  </a:cubicBezTo>
                  <a:cubicBezTo>
                    <a:pt x="96" y="88"/>
                    <a:pt x="60" y="124"/>
                    <a:pt x="48" y="148"/>
                  </a:cubicBezTo>
                  <a:cubicBezTo>
                    <a:pt x="36" y="172"/>
                    <a:pt x="36" y="196"/>
                    <a:pt x="13" y="231"/>
                  </a:cubicBezTo>
                  <a:cubicBezTo>
                    <a:pt x="1" y="315"/>
                    <a:pt x="36" y="386"/>
                    <a:pt x="72" y="446"/>
                  </a:cubicBezTo>
                  <a:cubicBezTo>
                    <a:pt x="120" y="493"/>
                    <a:pt x="167" y="529"/>
                    <a:pt x="239" y="541"/>
                  </a:cubicBezTo>
                  <a:lnTo>
                    <a:pt x="275" y="541"/>
                  </a:lnTo>
                  <a:cubicBezTo>
                    <a:pt x="286" y="542"/>
                    <a:pt x="298" y="543"/>
                    <a:pt x="310" y="543"/>
                  </a:cubicBezTo>
                  <a:cubicBezTo>
                    <a:pt x="393" y="543"/>
                    <a:pt x="471" y="507"/>
                    <a:pt x="513" y="434"/>
                  </a:cubicBezTo>
                  <a:cubicBezTo>
                    <a:pt x="536" y="410"/>
                    <a:pt x="548" y="362"/>
                    <a:pt x="548" y="327"/>
                  </a:cubicBezTo>
                  <a:cubicBezTo>
                    <a:pt x="572" y="291"/>
                    <a:pt x="548" y="231"/>
                    <a:pt x="536" y="184"/>
                  </a:cubicBezTo>
                  <a:cubicBezTo>
                    <a:pt x="525" y="124"/>
                    <a:pt x="477" y="65"/>
                    <a:pt x="417" y="29"/>
                  </a:cubicBezTo>
                  <a:cubicBezTo>
                    <a:pt x="394" y="17"/>
                    <a:pt x="370" y="5"/>
                    <a:pt x="346" y="5"/>
                  </a:cubicBezTo>
                  <a:cubicBezTo>
                    <a:pt x="330" y="2"/>
                    <a:pt x="313" y="1"/>
                    <a:pt x="29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5802500" y="3765075"/>
              <a:ext cx="14600" cy="13325"/>
            </a:xfrm>
            <a:custGeom>
              <a:avLst/>
              <a:gdLst/>
              <a:ahLst/>
              <a:cxnLst/>
              <a:rect l="l" t="t" r="r" b="b"/>
              <a:pathLst>
                <a:path w="584" h="533" extrusionOk="0">
                  <a:moveTo>
                    <a:pt x="272" y="0"/>
                  </a:moveTo>
                  <a:cubicBezTo>
                    <a:pt x="159" y="0"/>
                    <a:pt x="54" y="69"/>
                    <a:pt x="12" y="183"/>
                  </a:cubicBezTo>
                  <a:cubicBezTo>
                    <a:pt x="12" y="195"/>
                    <a:pt x="0" y="219"/>
                    <a:pt x="0" y="219"/>
                  </a:cubicBezTo>
                  <a:cubicBezTo>
                    <a:pt x="0" y="362"/>
                    <a:pt x="84" y="517"/>
                    <a:pt x="239" y="528"/>
                  </a:cubicBezTo>
                  <a:cubicBezTo>
                    <a:pt x="255" y="531"/>
                    <a:pt x="273" y="533"/>
                    <a:pt x="291" y="533"/>
                  </a:cubicBezTo>
                  <a:cubicBezTo>
                    <a:pt x="347" y="533"/>
                    <a:pt x="405" y="517"/>
                    <a:pt x="441" y="481"/>
                  </a:cubicBezTo>
                  <a:cubicBezTo>
                    <a:pt x="489" y="433"/>
                    <a:pt x="536" y="397"/>
                    <a:pt x="548" y="314"/>
                  </a:cubicBezTo>
                  <a:cubicBezTo>
                    <a:pt x="584" y="171"/>
                    <a:pt x="489" y="40"/>
                    <a:pt x="346" y="5"/>
                  </a:cubicBezTo>
                  <a:lnTo>
                    <a:pt x="322" y="5"/>
                  </a:lnTo>
                  <a:cubicBezTo>
                    <a:pt x="305" y="1"/>
                    <a:pt x="288" y="0"/>
                    <a:pt x="272"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6023950" y="3621525"/>
              <a:ext cx="14325" cy="13675"/>
            </a:xfrm>
            <a:custGeom>
              <a:avLst/>
              <a:gdLst/>
              <a:ahLst/>
              <a:cxnLst/>
              <a:rect l="l" t="t" r="r" b="b"/>
              <a:pathLst>
                <a:path w="573" h="547" extrusionOk="0">
                  <a:moveTo>
                    <a:pt x="262" y="1"/>
                  </a:moveTo>
                  <a:cubicBezTo>
                    <a:pt x="132" y="1"/>
                    <a:pt x="23" y="98"/>
                    <a:pt x="13" y="222"/>
                  </a:cubicBezTo>
                  <a:cubicBezTo>
                    <a:pt x="1" y="377"/>
                    <a:pt x="72" y="520"/>
                    <a:pt x="239" y="544"/>
                  </a:cubicBezTo>
                  <a:cubicBezTo>
                    <a:pt x="252" y="546"/>
                    <a:pt x="266" y="547"/>
                    <a:pt x="279" y="547"/>
                  </a:cubicBezTo>
                  <a:cubicBezTo>
                    <a:pt x="410" y="547"/>
                    <a:pt x="538" y="447"/>
                    <a:pt x="548" y="317"/>
                  </a:cubicBezTo>
                  <a:cubicBezTo>
                    <a:pt x="572" y="163"/>
                    <a:pt x="465" y="20"/>
                    <a:pt x="322" y="8"/>
                  </a:cubicBezTo>
                  <a:cubicBezTo>
                    <a:pt x="302" y="3"/>
                    <a:pt x="282" y="1"/>
                    <a:pt x="262"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5716175" y="3810850"/>
              <a:ext cx="13725" cy="13675"/>
            </a:xfrm>
            <a:custGeom>
              <a:avLst/>
              <a:gdLst/>
              <a:ahLst/>
              <a:cxnLst/>
              <a:rect l="l" t="t" r="r" b="b"/>
              <a:pathLst>
                <a:path w="549" h="547" extrusionOk="0">
                  <a:moveTo>
                    <a:pt x="266" y="0"/>
                  </a:moveTo>
                  <a:cubicBezTo>
                    <a:pt x="141" y="0"/>
                    <a:pt x="23" y="99"/>
                    <a:pt x="13" y="233"/>
                  </a:cubicBezTo>
                  <a:lnTo>
                    <a:pt x="13" y="257"/>
                  </a:lnTo>
                  <a:cubicBezTo>
                    <a:pt x="1" y="388"/>
                    <a:pt x="84" y="507"/>
                    <a:pt x="227" y="543"/>
                  </a:cubicBezTo>
                  <a:cubicBezTo>
                    <a:pt x="242" y="545"/>
                    <a:pt x="256" y="547"/>
                    <a:pt x="271" y="547"/>
                  </a:cubicBezTo>
                  <a:cubicBezTo>
                    <a:pt x="400" y="547"/>
                    <a:pt x="526" y="456"/>
                    <a:pt x="536" y="317"/>
                  </a:cubicBezTo>
                  <a:cubicBezTo>
                    <a:pt x="548" y="198"/>
                    <a:pt x="501" y="79"/>
                    <a:pt x="394" y="31"/>
                  </a:cubicBezTo>
                  <a:cubicBezTo>
                    <a:pt x="370" y="19"/>
                    <a:pt x="358" y="7"/>
                    <a:pt x="322" y="7"/>
                  </a:cubicBezTo>
                  <a:cubicBezTo>
                    <a:pt x="303" y="2"/>
                    <a:pt x="285" y="0"/>
                    <a:pt x="26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 name="Google Shape;91;p2"/>
          <p:cNvSpPr/>
          <p:nvPr/>
        </p:nvSpPr>
        <p:spPr>
          <a:xfrm>
            <a:off x="0" y="4845825"/>
            <a:ext cx="9144000" cy="297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txBox="1">
            <a:spLocks noGrp="1"/>
          </p:cNvSpPr>
          <p:nvPr>
            <p:ph type="ctrTitle"/>
          </p:nvPr>
        </p:nvSpPr>
        <p:spPr>
          <a:xfrm>
            <a:off x="3639669" y="1194200"/>
            <a:ext cx="4849500" cy="2469300"/>
          </a:xfrm>
          <a:prstGeom prst="rect">
            <a:avLst/>
          </a:prstGeom>
        </p:spPr>
        <p:txBody>
          <a:bodyPr spcFirstLastPara="1" wrap="square" lIns="91425" tIns="91425" rIns="91425" bIns="91425" anchor="t" anchorCtr="0">
            <a:noAutofit/>
          </a:bodyPr>
          <a:lstStyle>
            <a:lvl1pPr lvl="0" algn="l">
              <a:spcBef>
                <a:spcPts val="0"/>
              </a:spcBef>
              <a:spcAft>
                <a:spcPts val="0"/>
              </a:spcAft>
              <a:buClr>
                <a:srgbClr val="191919"/>
              </a:buClr>
              <a:buSzPts val="5200"/>
              <a:buNone/>
              <a:defRPr sz="5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93" name="Google Shape;93;p2"/>
          <p:cNvSpPr txBox="1">
            <a:spLocks noGrp="1"/>
          </p:cNvSpPr>
          <p:nvPr>
            <p:ph type="subTitle" idx="1"/>
          </p:nvPr>
        </p:nvSpPr>
        <p:spPr>
          <a:xfrm>
            <a:off x="3639669" y="3663500"/>
            <a:ext cx="4849500" cy="475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94" name="Google Shape;94;p2"/>
          <p:cNvGrpSpPr/>
          <p:nvPr/>
        </p:nvGrpSpPr>
        <p:grpSpPr>
          <a:xfrm flipH="1">
            <a:off x="8" y="1"/>
            <a:ext cx="4198961" cy="2036907"/>
            <a:chOff x="4643125" y="3610400"/>
            <a:chExt cx="2050875" cy="994875"/>
          </a:xfrm>
        </p:grpSpPr>
        <p:sp>
          <p:nvSpPr>
            <p:cNvPr id="95" name="Google Shape;95;p2"/>
            <p:cNvSpPr/>
            <p:nvPr/>
          </p:nvSpPr>
          <p:spPr>
            <a:xfrm>
              <a:off x="5600100" y="3665175"/>
              <a:ext cx="147050" cy="30375"/>
            </a:xfrm>
            <a:custGeom>
              <a:avLst/>
              <a:gdLst/>
              <a:ahLst/>
              <a:cxnLst/>
              <a:rect l="l" t="t" r="r" b="b"/>
              <a:pathLst>
                <a:path w="5882" h="1215" extrusionOk="0">
                  <a:moveTo>
                    <a:pt x="5810" y="0"/>
                  </a:moveTo>
                  <a:lnTo>
                    <a:pt x="72" y="905"/>
                  </a:lnTo>
                  <a:lnTo>
                    <a:pt x="0" y="1214"/>
                  </a:lnTo>
                  <a:lnTo>
                    <a:pt x="5882" y="286"/>
                  </a:lnTo>
                  <a:cubicBezTo>
                    <a:pt x="5834" y="191"/>
                    <a:pt x="5799" y="107"/>
                    <a:pt x="581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5504550" y="3688675"/>
              <a:ext cx="89625" cy="20275"/>
            </a:xfrm>
            <a:custGeom>
              <a:avLst/>
              <a:gdLst/>
              <a:ahLst/>
              <a:cxnLst/>
              <a:rect l="l" t="t" r="r" b="b"/>
              <a:pathLst>
                <a:path w="3585" h="811" extrusionOk="0">
                  <a:moveTo>
                    <a:pt x="3584" y="1"/>
                  </a:moveTo>
                  <a:lnTo>
                    <a:pt x="0" y="560"/>
                  </a:lnTo>
                  <a:lnTo>
                    <a:pt x="0" y="655"/>
                  </a:lnTo>
                  <a:lnTo>
                    <a:pt x="262" y="810"/>
                  </a:lnTo>
                  <a:lnTo>
                    <a:pt x="3513" y="310"/>
                  </a:lnTo>
                  <a:lnTo>
                    <a:pt x="358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5497700" y="3708925"/>
              <a:ext cx="25" cy="625"/>
            </a:xfrm>
            <a:custGeom>
              <a:avLst/>
              <a:gdLst/>
              <a:ahLst/>
              <a:cxnLst/>
              <a:rect l="l" t="t" r="r" b="b"/>
              <a:pathLst>
                <a:path w="1" h="25" extrusionOk="0">
                  <a:moveTo>
                    <a:pt x="0" y="0"/>
                  </a:moveTo>
                  <a:cubicBezTo>
                    <a:pt x="0" y="0"/>
                    <a:pt x="0" y="24"/>
                    <a:pt x="0" y="0"/>
                  </a:cubicBezTo>
                  <a:cubicBezTo>
                    <a:pt x="0" y="24"/>
                    <a:pt x="0" y="24"/>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5498600" y="3710100"/>
              <a:ext cx="25" cy="25"/>
            </a:xfrm>
            <a:custGeom>
              <a:avLst/>
              <a:gdLst/>
              <a:ahLst/>
              <a:cxnLst/>
              <a:rect l="l" t="t" r="r" b="b"/>
              <a:pathLst>
                <a:path w="1" h="1" extrusionOk="0">
                  <a:moveTo>
                    <a:pt x="0" y="1"/>
                  </a:move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5497400" y="3708925"/>
              <a:ext cx="325" cy="25"/>
            </a:xfrm>
            <a:custGeom>
              <a:avLst/>
              <a:gdLst/>
              <a:ahLst/>
              <a:cxnLst/>
              <a:rect l="l" t="t" r="r" b="b"/>
              <a:pathLst>
                <a:path w="13" h="1" extrusionOk="0">
                  <a:moveTo>
                    <a:pt x="1" y="0"/>
                  </a:moveTo>
                  <a:cubicBezTo>
                    <a:pt x="12" y="0"/>
                    <a:pt x="12" y="0"/>
                    <a:pt x="1" y="0"/>
                  </a:cubicBezTo>
                  <a:cubicBezTo>
                    <a:pt x="12" y="0"/>
                    <a:pt x="12" y="0"/>
                    <a:pt x="1" y="0"/>
                  </a:cubicBezTo>
                  <a:cubicBezTo>
                    <a:pt x="12" y="0"/>
                    <a:pt x="1" y="0"/>
                    <a:pt x="1"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5498000" y="3709525"/>
              <a:ext cx="925" cy="300"/>
            </a:xfrm>
            <a:custGeom>
              <a:avLst/>
              <a:gdLst/>
              <a:ahLst/>
              <a:cxnLst/>
              <a:rect l="l" t="t" r="r" b="b"/>
              <a:pathLst>
                <a:path w="37" h="12" extrusionOk="0">
                  <a:moveTo>
                    <a:pt x="0" y="0"/>
                  </a:moveTo>
                  <a:cubicBezTo>
                    <a:pt x="0" y="12"/>
                    <a:pt x="24" y="12"/>
                    <a:pt x="36" y="12"/>
                  </a:cubicBezTo>
                  <a:lnTo>
                    <a:pt x="36" y="12"/>
                  </a:lnTo>
                  <a:cubicBezTo>
                    <a:pt x="24" y="12"/>
                    <a:pt x="0" y="12"/>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5497100" y="3707125"/>
              <a:ext cx="25" cy="325"/>
            </a:xfrm>
            <a:custGeom>
              <a:avLst/>
              <a:gdLst/>
              <a:ahLst/>
              <a:cxnLst/>
              <a:rect l="l" t="t" r="r" b="b"/>
              <a:pathLst>
                <a:path w="1" h="13" extrusionOk="0">
                  <a:moveTo>
                    <a:pt x="1" y="1"/>
                  </a:moveTo>
                  <a:cubicBezTo>
                    <a:pt x="1" y="13"/>
                    <a:pt x="1" y="13"/>
                    <a:pt x="1" y="1"/>
                  </a:cubicBezTo>
                  <a:lnTo>
                    <a:pt x="1" y="13"/>
                  </a:lnTo>
                  <a:lnTo>
                    <a:pt x="1" y="13"/>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5695050" y="3824700"/>
              <a:ext cx="212250" cy="130700"/>
            </a:xfrm>
            <a:custGeom>
              <a:avLst/>
              <a:gdLst/>
              <a:ahLst/>
              <a:cxnLst/>
              <a:rect l="l" t="t" r="r" b="b"/>
              <a:pathLst>
                <a:path w="8490" h="5228" extrusionOk="0">
                  <a:moveTo>
                    <a:pt x="298" y="1"/>
                  </a:moveTo>
                  <a:lnTo>
                    <a:pt x="0" y="167"/>
                  </a:lnTo>
                  <a:lnTo>
                    <a:pt x="8370" y="5228"/>
                  </a:lnTo>
                  <a:cubicBezTo>
                    <a:pt x="8382" y="5132"/>
                    <a:pt x="8430" y="5061"/>
                    <a:pt x="8489" y="4989"/>
                  </a:cubicBezTo>
                  <a:lnTo>
                    <a:pt x="8466" y="4930"/>
                  </a:lnTo>
                  <a:lnTo>
                    <a:pt x="29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5583725" y="3754175"/>
              <a:ext cx="111650" cy="70250"/>
            </a:xfrm>
            <a:custGeom>
              <a:avLst/>
              <a:gdLst/>
              <a:ahLst/>
              <a:cxnLst/>
              <a:rect l="l" t="t" r="r" b="b"/>
              <a:pathLst>
                <a:path w="4466" h="2810" extrusionOk="0">
                  <a:moveTo>
                    <a:pt x="72" y="0"/>
                  </a:moveTo>
                  <a:lnTo>
                    <a:pt x="0" y="298"/>
                  </a:lnTo>
                  <a:lnTo>
                    <a:pt x="4168" y="2810"/>
                  </a:lnTo>
                  <a:lnTo>
                    <a:pt x="4465" y="2643"/>
                  </a:lnTo>
                  <a:lnTo>
                    <a:pt x="7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5498600" y="3705050"/>
              <a:ext cx="80375" cy="52400"/>
            </a:xfrm>
            <a:custGeom>
              <a:avLst/>
              <a:gdLst/>
              <a:ahLst/>
              <a:cxnLst/>
              <a:rect l="l" t="t" r="r" b="b"/>
              <a:pathLst>
                <a:path w="3215" h="2096" extrusionOk="0">
                  <a:moveTo>
                    <a:pt x="0" y="203"/>
                  </a:moveTo>
                  <a:cubicBezTo>
                    <a:pt x="18" y="212"/>
                    <a:pt x="44" y="228"/>
                    <a:pt x="65" y="235"/>
                  </a:cubicBezTo>
                  <a:lnTo>
                    <a:pt x="65" y="235"/>
                  </a:lnTo>
                  <a:lnTo>
                    <a:pt x="12" y="203"/>
                  </a:lnTo>
                  <a:close/>
                  <a:moveTo>
                    <a:pt x="238" y="0"/>
                  </a:moveTo>
                  <a:lnTo>
                    <a:pt x="238" y="84"/>
                  </a:lnTo>
                  <a:cubicBezTo>
                    <a:pt x="238" y="155"/>
                    <a:pt x="179" y="239"/>
                    <a:pt x="84" y="239"/>
                  </a:cubicBezTo>
                  <a:cubicBezTo>
                    <a:pt x="78" y="239"/>
                    <a:pt x="72" y="237"/>
                    <a:pt x="65" y="235"/>
                  </a:cubicBezTo>
                  <a:lnTo>
                    <a:pt x="65" y="235"/>
                  </a:lnTo>
                  <a:lnTo>
                    <a:pt x="3132" y="2096"/>
                  </a:lnTo>
                  <a:lnTo>
                    <a:pt x="3215" y="1798"/>
                  </a:lnTo>
                  <a:lnTo>
                    <a:pt x="500" y="155"/>
                  </a:lnTo>
                  <a:lnTo>
                    <a:pt x="23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5497100" y="3708025"/>
              <a:ext cx="25" cy="25"/>
            </a:xfrm>
            <a:custGeom>
              <a:avLst/>
              <a:gdLst/>
              <a:ahLst/>
              <a:cxnLst/>
              <a:rect l="l" t="t" r="r" b="b"/>
              <a:pathLst>
                <a:path w="1" h="1" extrusionOk="0">
                  <a:moveTo>
                    <a:pt x="1" y="1"/>
                  </a:moveTo>
                  <a:lnTo>
                    <a:pt x="1" y="1"/>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5498600" y="3710100"/>
              <a:ext cx="25" cy="25"/>
            </a:xfrm>
            <a:custGeom>
              <a:avLst/>
              <a:gdLst/>
              <a:ahLst/>
              <a:cxnLst/>
              <a:rect l="l" t="t" r="r" b="b"/>
              <a:pathLst>
                <a:path w="1" h="1" extrusionOk="0">
                  <a:moveTo>
                    <a:pt x="0" y="1"/>
                  </a:moveTo>
                  <a:lnTo>
                    <a:pt x="0" y="1"/>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5497700" y="3708925"/>
              <a:ext cx="25" cy="25"/>
            </a:xfrm>
            <a:custGeom>
              <a:avLst/>
              <a:gdLst/>
              <a:ahLst/>
              <a:cxnLst/>
              <a:rect l="l" t="t" r="r" b="b"/>
              <a:pathLst>
                <a:path w="1" h="1" extrusionOk="0">
                  <a:moveTo>
                    <a:pt x="0" y="0"/>
                  </a:moveTo>
                  <a:lnTo>
                    <a:pt x="0" y="0"/>
                  </a:lnTo>
                  <a:lnTo>
                    <a:pt x="0" y="0"/>
                  </a:ln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4643125" y="3610700"/>
              <a:ext cx="30400" cy="48250"/>
            </a:xfrm>
            <a:custGeom>
              <a:avLst/>
              <a:gdLst/>
              <a:ahLst/>
              <a:cxnLst/>
              <a:rect l="l" t="t" r="r" b="b"/>
              <a:pathLst>
                <a:path w="1216" h="1930" extrusionOk="0">
                  <a:moveTo>
                    <a:pt x="1" y="0"/>
                  </a:moveTo>
                  <a:lnTo>
                    <a:pt x="953" y="1929"/>
                  </a:lnTo>
                  <a:lnTo>
                    <a:pt x="1215" y="1810"/>
                  </a:lnTo>
                  <a:lnTo>
                    <a:pt x="34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4743450" y="3642850"/>
              <a:ext cx="94675" cy="72950"/>
            </a:xfrm>
            <a:custGeom>
              <a:avLst/>
              <a:gdLst/>
              <a:ahLst/>
              <a:cxnLst/>
              <a:rect l="l" t="t" r="r" b="b"/>
              <a:pathLst>
                <a:path w="3787" h="2918" extrusionOk="0">
                  <a:moveTo>
                    <a:pt x="179" y="0"/>
                  </a:moveTo>
                  <a:cubicBezTo>
                    <a:pt x="155" y="107"/>
                    <a:pt x="95" y="179"/>
                    <a:pt x="0" y="238"/>
                  </a:cubicBezTo>
                  <a:lnTo>
                    <a:pt x="3627" y="2879"/>
                  </a:lnTo>
                  <a:lnTo>
                    <a:pt x="3627" y="2879"/>
                  </a:lnTo>
                  <a:cubicBezTo>
                    <a:pt x="3622" y="2872"/>
                    <a:pt x="3620" y="2864"/>
                    <a:pt x="3620" y="2858"/>
                  </a:cubicBezTo>
                  <a:cubicBezTo>
                    <a:pt x="3596" y="2786"/>
                    <a:pt x="3631" y="2691"/>
                    <a:pt x="3715" y="2667"/>
                  </a:cubicBezTo>
                  <a:lnTo>
                    <a:pt x="3786" y="2631"/>
                  </a:lnTo>
                  <a:lnTo>
                    <a:pt x="179" y="0"/>
                  </a:lnTo>
                  <a:close/>
                  <a:moveTo>
                    <a:pt x="3627" y="2879"/>
                  </a:moveTo>
                  <a:lnTo>
                    <a:pt x="3627" y="2879"/>
                  </a:lnTo>
                  <a:cubicBezTo>
                    <a:pt x="3638" y="2898"/>
                    <a:pt x="3662" y="2917"/>
                    <a:pt x="3679" y="2917"/>
                  </a:cubicBezTo>
                  <a:lnTo>
                    <a:pt x="3627" y="2879"/>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4835125" y="3716075"/>
              <a:ext cx="600" cy="300"/>
            </a:xfrm>
            <a:custGeom>
              <a:avLst/>
              <a:gdLst/>
              <a:ahLst/>
              <a:cxnLst/>
              <a:rect l="l" t="t" r="r" b="b"/>
              <a:pathLst>
                <a:path w="24" h="12" extrusionOk="0">
                  <a:moveTo>
                    <a:pt x="0" y="0"/>
                  </a:moveTo>
                  <a:cubicBezTo>
                    <a:pt x="12" y="0"/>
                    <a:pt x="12" y="12"/>
                    <a:pt x="24" y="12"/>
                  </a:cubicBezTo>
                  <a:cubicBezTo>
                    <a:pt x="12" y="12"/>
                    <a:pt x="12" y="0"/>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4833325" y="3649975"/>
              <a:ext cx="176825" cy="67000"/>
            </a:xfrm>
            <a:custGeom>
              <a:avLst/>
              <a:gdLst/>
              <a:ahLst/>
              <a:cxnLst/>
              <a:rect l="l" t="t" r="r" b="b"/>
              <a:pathLst>
                <a:path w="7073" h="2680" extrusionOk="0">
                  <a:moveTo>
                    <a:pt x="7049" y="1"/>
                  </a:moveTo>
                  <a:lnTo>
                    <a:pt x="191" y="2358"/>
                  </a:lnTo>
                  <a:lnTo>
                    <a:pt x="120" y="2394"/>
                  </a:lnTo>
                  <a:cubicBezTo>
                    <a:pt x="36" y="2418"/>
                    <a:pt x="1" y="2501"/>
                    <a:pt x="25" y="2584"/>
                  </a:cubicBezTo>
                  <a:cubicBezTo>
                    <a:pt x="36" y="2620"/>
                    <a:pt x="60" y="2644"/>
                    <a:pt x="84" y="2656"/>
                  </a:cubicBezTo>
                  <a:cubicBezTo>
                    <a:pt x="96" y="2656"/>
                    <a:pt x="96" y="2680"/>
                    <a:pt x="120" y="2680"/>
                  </a:cubicBezTo>
                  <a:lnTo>
                    <a:pt x="215" y="2680"/>
                  </a:lnTo>
                  <a:lnTo>
                    <a:pt x="7073" y="310"/>
                  </a:lnTo>
                  <a:cubicBezTo>
                    <a:pt x="7025" y="239"/>
                    <a:pt x="7002" y="156"/>
                    <a:pt x="7025" y="72"/>
                  </a:cubicBezTo>
                  <a:cubicBezTo>
                    <a:pt x="7025" y="37"/>
                    <a:pt x="7037" y="25"/>
                    <a:pt x="7049"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4694925" y="3610700"/>
              <a:ext cx="34250" cy="24725"/>
            </a:xfrm>
            <a:custGeom>
              <a:avLst/>
              <a:gdLst/>
              <a:ahLst/>
              <a:cxnLst/>
              <a:rect l="l" t="t" r="r" b="b"/>
              <a:pathLst>
                <a:path w="1370" h="989" extrusionOk="0">
                  <a:moveTo>
                    <a:pt x="0" y="0"/>
                  </a:moveTo>
                  <a:lnTo>
                    <a:pt x="1119" y="988"/>
                  </a:lnTo>
                  <a:lnTo>
                    <a:pt x="1262" y="929"/>
                  </a:lnTo>
                  <a:cubicBezTo>
                    <a:pt x="1274" y="881"/>
                    <a:pt x="1322" y="834"/>
                    <a:pt x="1370" y="798"/>
                  </a:cubicBezTo>
                  <a:lnTo>
                    <a:pt x="44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4663675" y="3633900"/>
              <a:ext cx="62525" cy="32775"/>
            </a:xfrm>
            <a:custGeom>
              <a:avLst/>
              <a:gdLst/>
              <a:ahLst/>
              <a:cxnLst/>
              <a:rect l="l" t="t" r="r" b="b"/>
              <a:pathLst>
                <a:path w="2501" h="1311" extrusionOk="0">
                  <a:moveTo>
                    <a:pt x="2500" y="1"/>
                  </a:moveTo>
                  <a:lnTo>
                    <a:pt x="2358" y="60"/>
                  </a:lnTo>
                  <a:lnTo>
                    <a:pt x="381" y="894"/>
                  </a:lnTo>
                  <a:lnTo>
                    <a:pt x="119" y="1013"/>
                  </a:lnTo>
                  <a:lnTo>
                    <a:pt x="95" y="1025"/>
                  </a:lnTo>
                  <a:cubicBezTo>
                    <a:pt x="24" y="1061"/>
                    <a:pt x="0" y="1144"/>
                    <a:pt x="24" y="1215"/>
                  </a:cubicBezTo>
                  <a:cubicBezTo>
                    <a:pt x="36" y="1251"/>
                    <a:pt x="60" y="1263"/>
                    <a:pt x="72" y="1275"/>
                  </a:cubicBezTo>
                  <a:cubicBezTo>
                    <a:pt x="95" y="1299"/>
                    <a:pt x="119" y="1311"/>
                    <a:pt x="143" y="1311"/>
                  </a:cubicBezTo>
                  <a:cubicBezTo>
                    <a:pt x="131" y="1263"/>
                    <a:pt x="119" y="1215"/>
                    <a:pt x="131" y="1156"/>
                  </a:cubicBezTo>
                  <a:cubicBezTo>
                    <a:pt x="142" y="1040"/>
                    <a:pt x="245" y="961"/>
                    <a:pt x="352" y="961"/>
                  </a:cubicBezTo>
                  <a:cubicBezTo>
                    <a:pt x="366" y="961"/>
                    <a:pt x="379" y="963"/>
                    <a:pt x="393" y="965"/>
                  </a:cubicBezTo>
                  <a:cubicBezTo>
                    <a:pt x="488" y="977"/>
                    <a:pt x="560" y="1061"/>
                    <a:pt x="572" y="1132"/>
                  </a:cubicBezTo>
                  <a:lnTo>
                    <a:pt x="2453" y="346"/>
                  </a:lnTo>
                  <a:cubicBezTo>
                    <a:pt x="2453" y="287"/>
                    <a:pt x="2441" y="203"/>
                    <a:pt x="2453" y="132"/>
                  </a:cubicBezTo>
                  <a:cubicBezTo>
                    <a:pt x="2453" y="84"/>
                    <a:pt x="2477" y="49"/>
                    <a:pt x="250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4740175" y="3610700"/>
              <a:ext cx="60725" cy="22925"/>
            </a:xfrm>
            <a:custGeom>
              <a:avLst/>
              <a:gdLst/>
              <a:ahLst/>
              <a:cxnLst/>
              <a:rect l="l" t="t" r="r" b="b"/>
              <a:pathLst>
                <a:path w="2429" h="917" extrusionOk="0">
                  <a:moveTo>
                    <a:pt x="1667" y="0"/>
                  </a:moveTo>
                  <a:lnTo>
                    <a:pt x="0" y="703"/>
                  </a:lnTo>
                  <a:cubicBezTo>
                    <a:pt x="107" y="738"/>
                    <a:pt x="214" y="810"/>
                    <a:pt x="274" y="917"/>
                  </a:cubicBezTo>
                  <a:lnTo>
                    <a:pt x="242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4999125" y="3610700"/>
              <a:ext cx="19375" cy="36925"/>
            </a:xfrm>
            <a:custGeom>
              <a:avLst/>
              <a:gdLst/>
              <a:ahLst/>
              <a:cxnLst/>
              <a:rect l="l" t="t" r="r" b="b"/>
              <a:pathLst>
                <a:path w="775" h="1477" extrusionOk="0">
                  <a:moveTo>
                    <a:pt x="0" y="0"/>
                  </a:moveTo>
                  <a:lnTo>
                    <a:pt x="477" y="1477"/>
                  </a:lnTo>
                  <a:cubicBezTo>
                    <a:pt x="526" y="1437"/>
                    <a:pt x="584" y="1414"/>
                    <a:pt x="656" y="1414"/>
                  </a:cubicBezTo>
                  <a:cubicBezTo>
                    <a:pt x="671" y="1414"/>
                    <a:pt x="687" y="1415"/>
                    <a:pt x="703" y="1417"/>
                  </a:cubicBezTo>
                  <a:cubicBezTo>
                    <a:pt x="727" y="1417"/>
                    <a:pt x="762" y="1429"/>
                    <a:pt x="774" y="1453"/>
                  </a:cubicBezTo>
                  <a:lnTo>
                    <a:pt x="31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5014900" y="3656825"/>
              <a:ext cx="92900" cy="270000"/>
            </a:xfrm>
            <a:custGeom>
              <a:avLst/>
              <a:gdLst/>
              <a:ahLst/>
              <a:cxnLst/>
              <a:rect l="l" t="t" r="r" b="b"/>
              <a:pathLst>
                <a:path w="3716" h="10800" extrusionOk="0">
                  <a:moveTo>
                    <a:pt x="239" y="1"/>
                  </a:moveTo>
                  <a:cubicBezTo>
                    <a:pt x="187" y="74"/>
                    <a:pt x="116" y="110"/>
                    <a:pt x="36" y="110"/>
                  </a:cubicBezTo>
                  <a:cubicBezTo>
                    <a:pt x="24" y="110"/>
                    <a:pt x="12" y="109"/>
                    <a:pt x="1" y="108"/>
                  </a:cubicBezTo>
                  <a:lnTo>
                    <a:pt x="1" y="108"/>
                  </a:lnTo>
                  <a:lnTo>
                    <a:pt x="3430" y="10800"/>
                  </a:lnTo>
                  <a:cubicBezTo>
                    <a:pt x="3513" y="10740"/>
                    <a:pt x="3608" y="10704"/>
                    <a:pt x="3715" y="10704"/>
                  </a:cubicBezTo>
                  <a:lnTo>
                    <a:pt x="274" y="24"/>
                  </a:lnTo>
                  <a:cubicBezTo>
                    <a:pt x="262" y="24"/>
                    <a:pt x="251" y="1"/>
                    <a:pt x="239"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5021150" y="3610400"/>
              <a:ext cx="159875" cy="46900"/>
            </a:xfrm>
            <a:custGeom>
              <a:avLst/>
              <a:gdLst/>
              <a:ahLst/>
              <a:cxnLst/>
              <a:rect l="l" t="t" r="r" b="b"/>
              <a:pathLst>
                <a:path w="6395" h="1876" extrusionOk="0">
                  <a:moveTo>
                    <a:pt x="5370" y="0"/>
                  </a:moveTo>
                  <a:lnTo>
                    <a:pt x="60" y="1584"/>
                  </a:lnTo>
                  <a:lnTo>
                    <a:pt x="36" y="1584"/>
                  </a:lnTo>
                  <a:lnTo>
                    <a:pt x="48" y="1739"/>
                  </a:lnTo>
                  <a:cubicBezTo>
                    <a:pt x="48" y="1786"/>
                    <a:pt x="12" y="1822"/>
                    <a:pt x="1" y="1846"/>
                  </a:cubicBezTo>
                  <a:cubicBezTo>
                    <a:pt x="12" y="1858"/>
                    <a:pt x="24" y="1858"/>
                    <a:pt x="48" y="1858"/>
                  </a:cubicBezTo>
                  <a:cubicBezTo>
                    <a:pt x="60" y="1870"/>
                    <a:pt x="75" y="1876"/>
                    <a:pt x="90" y="1876"/>
                  </a:cubicBezTo>
                  <a:cubicBezTo>
                    <a:pt x="105" y="1876"/>
                    <a:pt x="120" y="1870"/>
                    <a:pt x="132" y="1858"/>
                  </a:cubicBezTo>
                  <a:lnTo>
                    <a:pt x="639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5109250" y="3610700"/>
              <a:ext cx="133375" cy="317625"/>
            </a:xfrm>
            <a:custGeom>
              <a:avLst/>
              <a:gdLst/>
              <a:ahLst/>
              <a:cxnLst/>
              <a:rect l="l" t="t" r="r" b="b"/>
              <a:pathLst>
                <a:path w="5335" h="12705" extrusionOk="0">
                  <a:moveTo>
                    <a:pt x="5013" y="0"/>
                  </a:moveTo>
                  <a:lnTo>
                    <a:pt x="1" y="12561"/>
                  </a:lnTo>
                  <a:lnTo>
                    <a:pt x="13" y="12561"/>
                  </a:lnTo>
                  <a:cubicBezTo>
                    <a:pt x="120" y="12585"/>
                    <a:pt x="203" y="12621"/>
                    <a:pt x="275" y="12704"/>
                  </a:cubicBezTo>
                  <a:lnTo>
                    <a:pt x="533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5497100" y="3610700"/>
              <a:ext cx="7475" cy="100325"/>
            </a:xfrm>
            <a:custGeom>
              <a:avLst/>
              <a:gdLst/>
              <a:ahLst/>
              <a:cxnLst/>
              <a:rect l="l" t="t" r="r" b="b"/>
              <a:pathLst>
                <a:path w="299" h="4013" extrusionOk="0">
                  <a:moveTo>
                    <a:pt x="1" y="0"/>
                  </a:moveTo>
                  <a:lnTo>
                    <a:pt x="1" y="3858"/>
                  </a:lnTo>
                  <a:lnTo>
                    <a:pt x="1" y="3870"/>
                  </a:lnTo>
                  <a:lnTo>
                    <a:pt x="1" y="3882"/>
                  </a:lnTo>
                  <a:lnTo>
                    <a:pt x="1" y="3905"/>
                  </a:lnTo>
                  <a:lnTo>
                    <a:pt x="1" y="3917"/>
                  </a:lnTo>
                  <a:lnTo>
                    <a:pt x="1" y="3929"/>
                  </a:lnTo>
                  <a:lnTo>
                    <a:pt x="1" y="3953"/>
                  </a:lnTo>
                  <a:lnTo>
                    <a:pt x="1" y="3965"/>
                  </a:lnTo>
                  <a:cubicBezTo>
                    <a:pt x="1" y="3977"/>
                    <a:pt x="13" y="3977"/>
                    <a:pt x="24" y="3977"/>
                  </a:cubicBezTo>
                  <a:cubicBezTo>
                    <a:pt x="60" y="3989"/>
                    <a:pt x="84" y="4013"/>
                    <a:pt x="120" y="4013"/>
                  </a:cubicBezTo>
                  <a:cubicBezTo>
                    <a:pt x="239" y="4013"/>
                    <a:pt x="298" y="3929"/>
                    <a:pt x="298" y="3858"/>
                  </a:cubicBezTo>
                  <a:lnTo>
                    <a:pt x="298" y="3774"/>
                  </a:lnTo>
                  <a:lnTo>
                    <a:pt x="298" y="3679"/>
                  </a:lnTo>
                  <a:lnTo>
                    <a:pt x="29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5539175" y="3610700"/>
              <a:ext cx="82375" cy="297075"/>
            </a:xfrm>
            <a:custGeom>
              <a:avLst/>
              <a:gdLst/>
              <a:ahLst/>
              <a:cxnLst/>
              <a:rect l="l" t="t" r="r" b="b"/>
              <a:pathLst>
                <a:path w="3295" h="11883" extrusionOk="0">
                  <a:moveTo>
                    <a:pt x="2997" y="0"/>
                  </a:moveTo>
                  <a:lnTo>
                    <a:pt x="2211" y="3120"/>
                  </a:lnTo>
                  <a:lnTo>
                    <a:pt x="2140" y="3429"/>
                  </a:lnTo>
                  <a:lnTo>
                    <a:pt x="1604" y="5572"/>
                  </a:lnTo>
                  <a:lnTo>
                    <a:pt x="1532" y="5870"/>
                  </a:lnTo>
                  <a:lnTo>
                    <a:pt x="30" y="11797"/>
                  </a:lnTo>
                  <a:lnTo>
                    <a:pt x="30" y="11797"/>
                  </a:lnTo>
                  <a:cubicBezTo>
                    <a:pt x="42" y="11783"/>
                    <a:pt x="59" y="11772"/>
                    <a:pt x="80" y="11764"/>
                  </a:cubicBezTo>
                  <a:lnTo>
                    <a:pt x="377" y="11597"/>
                  </a:lnTo>
                  <a:lnTo>
                    <a:pt x="1782" y="6037"/>
                  </a:lnTo>
                  <a:lnTo>
                    <a:pt x="1854" y="5739"/>
                  </a:lnTo>
                  <a:lnTo>
                    <a:pt x="2449" y="3382"/>
                  </a:lnTo>
                  <a:lnTo>
                    <a:pt x="2521" y="3072"/>
                  </a:lnTo>
                  <a:lnTo>
                    <a:pt x="3294" y="0"/>
                  </a:lnTo>
                  <a:close/>
                  <a:moveTo>
                    <a:pt x="30" y="11797"/>
                  </a:moveTo>
                  <a:cubicBezTo>
                    <a:pt x="8" y="11821"/>
                    <a:pt x="1" y="11852"/>
                    <a:pt x="8" y="11883"/>
                  </a:cubicBezTo>
                  <a:lnTo>
                    <a:pt x="30" y="11797"/>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5722725" y="3610700"/>
              <a:ext cx="32775" cy="47350"/>
            </a:xfrm>
            <a:custGeom>
              <a:avLst/>
              <a:gdLst/>
              <a:ahLst/>
              <a:cxnLst/>
              <a:rect l="l" t="t" r="r" b="b"/>
              <a:pathLst>
                <a:path w="1311" h="1894" extrusionOk="0">
                  <a:moveTo>
                    <a:pt x="1" y="0"/>
                  </a:moveTo>
                  <a:lnTo>
                    <a:pt x="1048" y="1893"/>
                  </a:lnTo>
                  <a:cubicBezTo>
                    <a:pt x="1120" y="1822"/>
                    <a:pt x="1215" y="1774"/>
                    <a:pt x="1310" y="1762"/>
                  </a:cubicBezTo>
                  <a:lnTo>
                    <a:pt x="34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5759625" y="3674100"/>
              <a:ext cx="51525" cy="86350"/>
            </a:xfrm>
            <a:custGeom>
              <a:avLst/>
              <a:gdLst/>
              <a:ahLst/>
              <a:cxnLst/>
              <a:rect l="l" t="t" r="r" b="b"/>
              <a:pathLst>
                <a:path w="2061" h="3454" extrusionOk="0">
                  <a:moveTo>
                    <a:pt x="251" y="0"/>
                  </a:moveTo>
                  <a:cubicBezTo>
                    <a:pt x="191" y="72"/>
                    <a:pt x="108" y="131"/>
                    <a:pt x="1" y="143"/>
                  </a:cubicBezTo>
                  <a:lnTo>
                    <a:pt x="1799" y="3453"/>
                  </a:lnTo>
                  <a:lnTo>
                    <a:pt x="2061" y="3298"/>
                  </a:lnTo>
                  <a:lnTo>
                    <a:pt x="25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5811425" y="3763100"/>
              <a:ext cx="102425" cy="186350"/>
            </a:xfrm>
            <a:custGeom>
              <a:avLst/>
              <a:gdLst/>
              <a:ahLst/>
              <a:cxnLst/>
              <a:rect l="l" t="t" r="r" b="b"/>
              <a:pathLst>
                <a:path w="4097" h="7454" extrusionOk="0">
                  <a:moveTo>
                    <a:pt x="120" y="0"/>
                  </a:moveTo>
                  <a:lnTo>
                    <a:pt x="1" y="84"/>
                  </a:lnTo>
                  <a:cubicBezTo>
                    <a:pt x="132" y="119"/>
                    <a:pt x="227" y="250"/>
                    <a:pt x="203" y="393"/>
                  </a:cubicBezTo>
                  <a:cubicBezTo>
                    <a:pt x="191" y="476"/>
                    <a:pt x="167" y="536"/>
                    <a:pt x="108" y="560"/>
                  </a:cubicBezTo>
                  <a:lnTo>
                    <a:pt x="3811" y="7394"/>
                  </a:lnTo>
                  <a:lnTo>
                    <a:pt x="3834" y="7453"/>
                  </a:lnTo>
                  <a:cubicBezTo>
                    <a:pt x="3894" y="7382"/>
                    <a:pt x="4001" y="7334"/>
                    <a:pt x="4096" y="7299"/>
                  </a:cubicBezTo>
                  <a:lnTo>
                    <a:pt x="12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a:off x="5767375" y="3647600"/>
              <a:ext cx="243200" cy="24725"/>
            </a:xfrm>
            <a:custGeom>
              <a:avLst/>
              <a:gdLst/>
              <a:ahLst/>
              <a:cxnLst/>
              <a:rect l="l" t="t" r="r" b="b"/>
              <a:pathLst>
                <a:path w="9728" h="989" extrusionOk="0">
                  <a:moveTo>
                    <a:pt x="9728" y="1"/>
                  </a:moveTo>
                  <a:lnTo>
                    <a:pt x="60" y="691"/>
                  </a:lnTo>
                  <a:cubicBezTo>
                    <a:pt x="84" y="727"/>
                    <a:pt x="84" y="774"/>
                    <a:pt x="60" y="822"/>
                  </a:cubicBezTo>
                  <a:cubicBezTo>
                    <a:pt x="48" y="882"/>
                    <a:pt x="36" y="929"/>
                    <a:pt x="1" y="965"/>
                  </a:cubicBezTo>
                  <a:cubicBezTo>
                    <a:pt x="12" y="965"/>
                    <a:pt x="36" y="989"/>
                    <a:pt x="60" y="989"/>
                  </a:cubicBezTo>
                  <a:lnTo>
                    <a:pt x="9097" y="346"/>
                  </a:lnTo>
                  <a:lnTo>
                    <a:pt x="972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6011150" y="3652075"/>
              <a:ext cx="80100" cy="97650"/>
            </a:xfrm>
            <a:custGeom>
              <a:avLst/>
              <a:gdLst/>
              <a:ahLst/>
              <a:cxnLst/>
              <a:rect l="l" t="t" r="r" b="b"/>
              <a:pathLst>
                <a:path w="3204" h="3906" extrusionOk="0">
                  <a:moveTo>
                    <a:pt x="251" y="0"/>
                  </a:moveTo>
                  <a:lnTo>
                    <a:pt x="1" y="155"/>
                  </a:lnTo>
                  <a:lnTo>
                    <a:pt x="3013" y="3905"/>
                  </a:lnTo>
                  <a:lnTo>
                    <a:pt x="3204" y="3667"/>
                  </a:lnTo>
                  <a:lnTo>
                    <a:pt x="25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a:off x="6091225" y="3749700"/>
              <a:ext cx="73550" cy="93200"/>
            </a:xfrm>
            <a:custGeom>
              <a:avLst/>
              <a:gdLst/>
              <a:ahLst/>
              <a:cxnLst/>
              <a:rect l="l" t="t" r="r" b="b"/>
              <a:pathLst>
                <a:path w="2942" h="3728" extrusionOk="0">
                  <a:moveTo>
                    <a:pt x="191" y="0"/>
                  </a:moveTo>
                  <a:lnTo>
                    <a:pt x="1" y="239"/>
                  </a:lnTo>
                  <a:lnTo>
                    <a:pt x="2810" y="3727"/>
                  </a:lnTo>
                  <a:cubicBezTo>
                    <a:pt x="2798" y="3691"/>
                    <a:pt x="2798" y="3656"/>
                    <a:pt x="2810" y="3608"/>
                  </a:cubicBezTo>
                  <a:cubicBezTo>
                    <a:pt x="2822" y="3525"/>
                    <a:pt x="2870" y="3465"/>
                    <a:pt x="2941" y="3418"/>
                  </a:cubicBezTo>
                  <a:lnTo>
                    <a:pt x="19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a:off x="6167125" y="3845850"/>
              <a:ext cx="108675" cy="131575"/>
            </a:xfrm>
            <a:custGeom>
              <a:avLst/>
              <a:gdLst/>
              <a:ahLst/>
              <a:cxnLst/>
              <a:rect l="l" t="t" r="r" b="b"/>
              <a:pathLst>
                <a:path w="4347" h="5263" extrusionOk="0">
                  <a:moveTo>
                    <a:pt x="263" y="0"/>
                  </a:moveTo>
                  <a:lnTo>
                    <a:pt x="215" y="36"/>
                  </a:lnTo>
                  <a:cubicBezTo>
                    <a:pt x="191" y="48"/>
                    <a:pt x="155" y="60"/>
                    <a:pt x="120" y="72"/>
                  </a:cubicBezTo>
                  <a:lnTo>
                    <a:pt x="1" y="131"/>
                  </a:lnTo>
                  <a:lnTo>
                    <a:pt x="4108" y="5263"/>
                  </a:lnTo>
                  <a:cubicBezTo>
                    <a:pt x="4168" y="5179"/>
                    <a:pt x="4251" y="5120"/>
                    <a:pt x="4346" y="5084"/>
                  </a:cubicBezTo>
                  <a:lnTo>
                    <a:pt x="26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5539375" y="3610700"/>
              <a:ext cx="553650" cy="299750"/>
            </a:xfrm>
            <a:custGeom>
              <a:avLst/>
              <a:gdLst/>
              <a:ahLst/>
              <a:cxnLst/>
              <a:rect l="l" t="t" r="r" b="b"/>
              <a:pathLst>
                <a:path w="22146" h="11990" extrusionOk="0">
                  <a:moveTo>
                    <a:pt x="21539" y="0"/>
                  </a:moveTo>
                  <a:lnTo>
                    <a:pt x="18848" y="1477"/>
                  </a:lnTo>
                  <a:lnTo>
                    <a:pt x="18217" y="1822"/>
                  </a:lnTo>
                  <a:lnTo>
                    <a:pt x="10859" y="5834"/>
                  </a:lnTo>
                  <a:lnTo>
                    <a:pt x="10609" y="5989"/>
                  </a:lnTo>
                  <a:lnTo>
                    <a:pt x="6239" y="8382"/>
                  </a:lnTo>
                  <a:lnTo>
                    <a:pt x="5942" y="8549"/>
                  </a:lnTo>
                  <a:lnTo>
                    <a:pt x="369" y="11597"/>
                  </a:lnTo>
                  <a:lnTo>
                    <a:pt x="72" y="11764"/>
                  </a:lnTo>
                  <a:cubicBezTo>
                    <a:pt x="24" y="11787"/>
                    <a:pt x="0" y="11835"/>
                    <a:pt x="0" y="11895"/>
                  </a:cubicBezTo>
                  <a:lnTo>
                    <a:pt x="84" y="11895"/>
                  </a:lnTo>
                  <a:cubicBezTo>
                    <a:pt x="167" y="11906"/>
                    <a:pt x="238" y="11942"/>
                    <a:pt x="298" y="11990"/>
                  </a:cubicBezTo>
                  <a:lnTo>
                    <a:pt x="6251" y="8727"/>
                  </a:lnTo>
                  <a:lnTo>
                    <a:pt x="6549" y="8561"/>
                  </a:lnTo>
                  <a:lnTo>
                    <a:pt x="7073" y="8263"/>
                  </a:lnTo>
                  <a:lnTo>
                    <a:pt x="7073" y="8239"/>
                  </a:lnTo>
                  <a:cubicBezTo>
                    <a:pt x="7093" y="8105"/>
                    <a:pt x="7213" y="8006"/>
                    <a:pt x="7330" y="8006"/>
                  </a:cubicBezTo>
                  <a:cubicBezTo>
                    <a:pt x="7348" y="8006"/>
                    <a:pt x="7365" y="8008"/>
                    <a:pt x="7382" y="8013"/>
                  </a:cubicBezTo>
                  <a:cubicBezTo>
                    <a:pt x="7418" y="8013"/>
                    <a:pt x="7442" y="8025"/>
                    <a:pt x="7454" y="8037"/>
                  </a:cubicBezTo>
                  <a:lnTo>
                    <a:pt x="10537" y="6358"/>
                  </a:lnTo>
                  <a:cubicBezTo>
                    <a:pt x="10579" y="6244"/>
                    <a:pt x="10684" y="6175"/>
                    <a:pt x="10797" y="6175"/>
                  </a:cubicBezTo>
                  <a:cubicBezTo>
                    <a:pt x="10813" y="6175"/>
                    <a:pt x="10830" y="6176"/>
                    <a:pt x="10847" y="6180"/>
                  </a:cubicBezTo>
                  <a:lnTo>
                    <a:pt x="10859" y="6180"/>
                  </a:lnTo>
                  <a:lnTo>
                    <a:pt x="11002" y="6108"/>
                  </a:lnTo>
                  <a:lnTo>
                    <a:pt x="18860" y="1810"/>
                  </a:lnTo>
                  <a:lnTo>
                    <a:pt x="19122" y="1655"/>
                  </a:lnTo>
                  <a:lnTo>
                    <a:pt x="2214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a:off x="5910250" y="3967875"/>
              <a:ext cx="8650" cy="4525"/>
            </a:xfrm>
            <a:custGeom>
              <a:avLst/>
              <a:gdLst/>
              <a:ahLst/>
              <a:cxnLst/>
              <a:rect l="l" t="t" r="r" b="b"/>
              <a:pathLst>
                <a:path w="346" h="181" extrusionOk="0">
                  <a:moveTo>
                    <a:pt x="24" y="1"/>
                  </a:moveTo>
                  <a:lnTo>
                    <a:pt x="24" y="1"/>
                  </a:lnTo>
                  <a:cubicBezTo>
                    <a:pt x="1" y="60"/>
                    <a:pt x="24" y="120"/>
                    <a:pt x="60" y="155"/>
                  </a:cubicBezTo>
                  <a:cubicBezTo>
                    <a:pt x="82" y="173"/>
                    <a:pt x="109" y="181"/>
                    <a:pt x="136" y="181"/>
                  </a:cubicBezTo>
                  <a:cubicBezTo>
                    <a:pt x="185" y="181"/>
                    <a:pt x="237" y="157"/>
                    <a:pt x="274" y="120"/>
                  </a:cubicBezTo>
                  <a:lnTo>
                    <a:pt x="346" y="24"/>
                  </a:lnTo>
                  <a:lnTo>
                    <a:pt x="346" y="24"/>
                  </a:lnTo>
                  <a:cubicBezTo>
                    <a:pt x="311" y="42"/>
                    <a:pt x="263" y="53"/>
                    <a:pt x="212" y="53"/>
                  </a:cubicBezTo>
                  <a:cubicBezTo>
                    <a:pt x="194" y="53"/>
                    <a:pt x="174" y="51"/>
                    <a:pt x="155" y="48"/>
                  </a:cubicBezTo>
                  <a:lnTo>
                    <a:pt x="2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a:off x="5925125" y="3610700"/>
              <a:ext cx="282500" cy="339050"/>
            </a:xfrm>
            <a:custGeom>
              <a:avLst/>
              <a:gdLst/>
              <a:ahLst/>
              <a:cxnLst/>
              <a:rect l="l" t="t" r="r" b="b"/>
              <a:pathLst>
                <a:path w="11300" h="13562" extrusionOk="0">
                  <a:moveTo>
                    <a:pt x="10931" y="0"/>
                  </a:moveTo>
                  <a:lnTo>
                    <a:pt x="6645" y="5322"/>
                  </a:lnTo>
                  <a:lnTo>
                    <a:pt x="6454" y="5560"/>
                  </a:lnTo>
                  <a:lnTo>
                    <a:pt x="1" y="13561"/>
                  </a:lnTo>
                  <a:lnTo>
                    <a:pt x="584" y="13311"/>
                  </a:lnTo>
                  <a:lnTo>
                    <a:pt x="6645" y="5799"/>
                  </a:lnTo>
                  <a:lnTo>
                    <a:pt x="6835" y="5560"/>
                  </a:lnTo>
                  <a:lnTo>
                    <a:pt x="1130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p:nvPr/>
          </p:nvSpPr>
          <p:spPr>
            <a:xfrm>
              <a:off x="6413300" y="3610700"/>
              <a:ext cx="111625" cy="99125"/>
            </a:xfrm>
            <a:custGeom>
              <a:avLst/>
              <a:gdLst/>
              <a:ahLst/>
              <a:cxnLst/>
              <a:rect l="l" t="t" r="r" b="b"/>
              <a:pathLst>
                <a:path w="4465" h="3965" extrusionOk="0">
                  <a:moveTo>
                    <a:pt x="0" y="0"/>
                  </a:moveTo>
                  <a:lnTo>
                    <a:pt x="4263" y="3965"/>
                  </a:lnTo>
                  <a:cubicBezTo>
                    <a:pt x="4310" y="3894"/>
                    <a:pt x="4382" y="3810"/>
                    <a:pt x="4465" y="3774"/>
                  </a:cubicBezTo>
                  <a:lnTo>
                    <a:pt x="44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a:off x="6404950" y="3728850"/>
              <a:ext cx="119975" cy="132500"/>
            </a:xfrm>
            <a:custGeom>
              <a:avLst/>
              <a:gdLst/>
              <a:ahLst/>
              <a:cxnLst/>
              <a:rect l="l" t="t" r="r" b="b"/>
              <a:pathLst>
                <a:path w="4799" h="5300" extrusionOk="0">
                  <a:moveTo>
                    <a:pt x="4585" y="1"/>
                  </a:moveTo>
                  <a:lnTo>
                    <a:pt x="1" y="4918"/>
                  </a:lnTo>
                  <a:lnTo>
                    <a:pt x="36" y="5299"/>
                  </a:lnTo>
                  <a:lnTo>
                    <a:pt x="4799" y="191"/>
                  </a:lnTo>
                  <a:cubicBezTo>
                    <a:pt x="4716" y="144"/>
                    <a:pt x="4644" y="72"/>
                    <a:pt x="4585"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a:off x="6291250" y="3858950"/>
              <a:ext cx="108375" cy="119975"/>
            </a:xfrm>
            <a:custGeom>
              <a:avLst/>
              <a:gdLst/>
              <a:ahLst/>
              <a:cxnLst/>
              <a:rect l="l" t="t" r="r" b="b"/>
              <a:pathLst>
                <a:path w="4335" h="4799" extrusionOk="0">
                  <a:moveTo>
                    <a:pt x="4287" y="0"/>
                  </a:moveTo>
                  <a:lnTo>
                    <a:pt x="1" y="4596"/>
                  </a:lnTo>
                  <a:cubicBezTo>
                    <a:pt x="84" y="4643"/>
                    <a:pt x="155" y="4715"/>
                    <a:pt x="203" y="4798"/>
                  </a:cubicBezTo>
                  <a:lnTo>
                    <a:pt x="262" y="4762"/>
                  </a:lnTo>
                  <a:lnTo>
                    <a:pt x="4334" y="369"/>
                  </a:lnTo>
                  <a:lnTo>
                    <a:pt x="428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
            <p:cNvSpPr/>
            <p:nvPr/>
          </p:nvSpPr>
          <p:spPr>
            <a:xfrm>
              <a:off x="6172200" y="3745825"/>
              <a:ext cx="206875" cy="100625"/>
            </a:xfrm>
            <a:custGeom>
              <a:avLst/>
              <a:gdLst/>
              <a:ahLst/>
              <a:cxnLst/>
              <a:rect l="l" t="t" r="r" b="b"/>
              <a:pathLst>
                <a:path w="8275" h="4025" extrusionOk="0">
                  <a:moveTo>
                    <a:pt x="8168" y="1"/>
                  </a:moveTo>
                  <a:lnTo>
                    <a:pt x="4893" y="1477"/>
                  </a:lnTo>
                  <a:cubicBezTo>
                    <a:pt x="4917" y="1525"/>
                    <a:pt x="4917" y="1548"/>
                    <a:pt x="4893" y="1596"/>
                  </a:cubicBezTo>
                  <a:cubicBezTo>
                    <a:pt x="4871" y="1731"/>
                    <a:pt x="4753" y="1823"/>
                    <a:pt x="4610" y="1823"/>
                  </a:cubicBezTo>
                  <a:cubicBezTo>
                    <a:pt x="4601" y="1823"/>
                    <a:pt x="4593" y="1823"/>
                    <a:pt x="4584" y="1822"/>
                  </a:cubicBezTo>
                  <a:cubicBezTo>
                    <a:pt x="4512" y="1798"/>
                    <a:pt x="4441" y="1763"/>
                    <a:pt x="4405" y="1703"/>
                  </a:cubicBezTo>
                  <a:lnTo>
                    <a:pt x="60" y="3668"/>
                  </a:lnTo>
                  <a:cubicBezTo>
                    <a:pt x="95" y="3727"/>
                    <a:pt x="107" y="3787"/>
                    <a:pt x="107" y="3858"/>
                  </a:cubicBezTo>
                  <a:cubicBezTo>
                    <a:pt x="98" y="3914"/>
                    <a:pt x="74" y="3963"/>
                    <a:pt x="36" y="3998"/>
                  </a:cubicBezTo>
                  <a:lnTo>
                    <a:pt x="36" y="3998"/>
                  </a:lnTo>
                  <a:lnTo>
                    <a:pt x="48" y="3989"/>
                  </a:lnTo>
                  <a:lnTo>
                    <a:pt x="8275" y="274"/>
                  </a:lnTo>
                  <a:cubicBezTo>
                    <a:pt x="8215" y="191"/>
                    <a:pt x="8168" y="96"/>
                    <a:pt x="8168" y="1"/>
                  </a:cubicBezTo>
                  <a:close/>
                  <a:moveTo>
                    <a:pt x="36" y="3998"/>
                  </a:moveTo>
                  <a:lnTo>
                    <a:pt x="0" y="4025"/>
                  </a:lnTo>
                  <a:cubicBezTo>
                    <a:pt x="13" y="4017"/>
                    <a:pt x="25" y="4008"/>
                    <a:pt x="36" y="3998"/>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
            <p:cNvSpPr/>
            <p:nvPr/>
          </p:nvSpPr>
          <p:spPr>
            <a:xfrm>
              <a:off x="5924825" y="3842875"/>
              <a:ext cx="244400" cy="112525"/>
            </a:xfrm>
            <a:custGeom>
              <a:avLst/>
              <a:gdLst/>
              <a:ahLst/>
              <a:cxnLst/>
              <a:rect l="l" t="t" r="r" b="b"/>
              <a:pathLst>
                <a:path w="9776" h="4501" extrusionOk="0">
                  <a:moveTo>
                    <a:pt x="9776" y="179"/>
                  </a:moveTo>
                  <a:lnTo>
                    <a:pt x="9744" y="195"/>
                  </a:lnTo>
                  <a:lnTo>
                    <a:pt x="9744" y="195"/>
                  </a:lnTo>
                  <a:cubicBezTo>
                    <a:pt x="9757" y="192"/>
                    <a:pt x="9768" y="187"/>
                    <a:pt x="9776" y="179"/>
                  </a:cubicBezTo>
                  <a:close/>
                  <a:moveTo>
                    <a:pt x="9454" y="0"/>
                  </a:moveTo>
                  <a:lnTo>
                    <a:pt x="584" y="4024"/>
                  </a:lnTo>
                  <a:lnTo>
                    <a:pt x="1" y="4274"/>
                  </a:lnTo>
                  <a:cubicBezTo>
                    <a:pt x="49" y="4334"/>
                    <a:pt x="84" y="4405"/>
                    <a:pt x="108" y="4489"/>
                  </a:cubicBezTo>
                  <a:lnTo>
                    <a:pt x="227" y="4501"/>
                  </a:lnTo>
                  <a:lnTo>
                    <a:pt x="9657" y="238"/>
                  </a:lnTo>
                  <a:lnTo>
                    <a:pt x="9744" y="195"/>
                  </a:lnTo>
                  <a:lnTo>
                    <a:pt x="9744" y="195"/>
                  </a:lnTo>
                  <a:cubicBezTo>
                    <a:pt x="9738" y="196"/>
                    <a:pt x="9732" y="197"/>
                    <a:pt x="9725" y="197"/>
                  </a:cubicBezTo>
                  <a:cubicBezTo>
                    <a:pt x="9705" y="197"/>
                    <a:pt x="9681" y="191"/>
                    <a:pt x="9657" y="179"/>
                  </a:cubicBezTo>
                  <a:cubicBezTo>
                    <a:pt x="9562" y="167"/>
                    <a:pt x="9478" y="95"/>
                    <a:pt x="945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
            <p:cNvSpPr/>
            <p:nvPr/>
          </p:nvSpPr>
          <p:spPr>
            <a:xfrm>
              <a:off x="5926625" y="3955375"/>
              <a:ext cx="339650" cy="35450"/>
            </a:xfrm>
            <a:custGeom>
              <a:avLst/>
              <a:gdLst/>
              <a:ahLst/>
              <a:cxnLst/>
              <a:rect l="l" t="t" r="r" b="b"/>
              <a:pathLst>
                <a:path w="13586" h="1418" extrusionOk="0">
                  <a:moveTo>
                    <a:pt x="48" y="1"/>
                  </a:moveTo>
                  <a:lnTo>
                    <a:pt x="48" y="1"/>
                  </a:lnTo>
                  <a:cubicBezTo>
                    <a:pt x="60" y="60"/>
                    <a:pt x="60" y="108"/>
                    <a:pt x="48" y="167"/>
                  </a:cubicBezTo>
                  <a:lnTo>
                    <a:pt x="0" y="298"/>
                  </a:lnTo>
                  <a:lnTo>
                    <a:pt x="13573" y="1417"/>
                  </a:lnTo>
                  <a:cubicBezTo>
                    <a:pt x="13562" y="1334"/>
                    <a:pt x="13562" y="1263"/>
                    <a:pt x="13573" y="1191"/>
                  </a:cubicBezTo>
                  <a:cubicBezTo>
                    <a:pt x="13573" y="1156"/>
                    <a:pt x="13585" y="1144"/>
                    <a:pt x="13585" y="1120"/>
                  </a:cubicBezTo>
                  <a:lnTo>
                    <a:pt x="167" y="13"/>
                  </a:lnTo>
                  <a:lnTo>
                    <a:pt x="4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
            <p:cNvSpPr/>
            <p:nvPr/>
          </p:nvSpPr>
          <p:spPr>
            <a:xfrm>
              <a:off x="5920375" y="3963425"/>
              <a:ext cx="554850" cy="615875"/>
            </a:xfrm>
            <a:custGeom>
              <a:avLst/>
              <a:gdLst/>
              <a:ahLst/>
              <a:cxnLst/>
              <a:rect l="l" t="t" r="r" b="b"/>
              <a:pathLst>
                <a:path w="22194" h="24635" extrusionOk="0">
                  <a:moveTo>
                    <a:pt x="227" y="0"/>
                  </a:moveTo>
                  <a:cubicBezTo>
                    <a:pt x="167" y="95"/>
                    <a:pt x="96" y="155"/>
                    <a:pt x="0" y="202"/>
                  </a:cubicBezTo>
                  <a:lnTo>
                    <a:pt x="21967" y="24634"/>
                  </a:lnTo>
                  <a:cubicBezTo>
                    <a:pt x="22027" y="24563"/>
                    <a:pt x="22098" y="24491"/>
                    <a:pt x="22194" y="24444"/>
                  </a:cubicBezTo>
                  <a:lnTo>
                    <a:pt x="22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
            <p:cNvSpPr/>
            <p:nvPr/>
          </p:nvSpPr>
          <p:spPr>
            <a:xfrm>
              <a:off x="6287975" y="3999125"/>
              <a:ext cx="141700" cy="223275"/>
            </a:xfrm>
            <a:custGeom>
              <a:avLst/>
              <a:gdLst/>
              <a:ahLst/>
              <a:cxnLst/>
              <a:rect l="l" t="t" r="r" b="b"/>
              <a:pathLst>
                <a:path w="5668" h="8931" extrusionOk="0">
                  <a:moveTo>
                    <a:pt x="251" y="1"/>
                  </a:moveTo>
                  <a:cubicBezTo>
                    <a:pt x="179" y="84"/>
                    <a:pt x="108" y="120"/>
                    <a:pt x="1" y="168"/>
                  </a:cubicBezTo>
                  <a:lnTo>
                    <a:pt x="5418" y="8931"/>
                  </a:lnTo>
                  <a:cubicBezTo>
                    <a:pt x="5489" y="8871"/>
                    <a:pt x="5585" y="8811"/>
                    <a:pt x="5668" y="8788"/>
                  </a:cubicBezTo>
                  <a:lnTo>
                    <a:pt x="25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
            <p:cNvSpPr/>
            <p:nvPr/>
          </p:nvSpPr>
          <p:spPr>
            <a:xfrm>
              <a:off x="6385000" y="3756250"/>
              <a:ext cx="29800" cy="175050"/>
            </a:xfrm>
            <a:custGeom>
              <a:avLst/>
              <a:gdLst/>
              <a:ahLst/>
              <a:cxnLst/>
              <a:rect l="l" t="t" r="r" b="b"/>
              <a:pathLst>
                <a:path w="1192" h="7002" extrusionOk="0">
                  <a:moveTo>
                    <a:pt x="287" y="0"/>
                  </a:moveTo>
                  <a:cubicBezTo>
                    <a:pt x="233" y="27"/>
                    <a:pt x="180" y="41"/>
                    <a:pt x="116" y="41"/>
                  </a:cubicBezTo>
                  <a:cubicBezTo>
                    <a:pt x="95" y="41"/>
                    <a:pt x="72" y="39"/>
                    <a:pt x="49" y="36"/>
                  </a:cubicBezTo>
                  <a:cubicBezTo>
                    <a:pt x="37" y="36"/>
                    <a:pt x="25" y="12"/>
                    <a:pt x="1" y="12"/>
                  </a:cubicBezTo>
                  <a:lnTo>
                    <a:pt x="537" y="4108"/>
                  </a:lnTo>
                  <a:lnTo>
                    <a:pt x="584" y="4477"/>
                  </a:lnTo>
                  <a:lnTo>
                    <a:pt x="918" y="7001"/>
                  </a:lnTo>
                  <a:lnTo>
                    <a:pt x="1192" y="6882"/>
                  </a:lnTo>
                  <a:lnTo>
                    <a:pt x="834" y="4203"/>
                  </a:lnTo>
                  <a:lnTo>
                    <a:pt x="799" y="3822"/>
                  </a:lnTo>
                  <a:lnTo>
                    <a:pt x="28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
            <p:cNvSpPr/>
            <p:nvPr/>
          </p:nvSpPr>
          <p:spPr>
            <a:xfrm>
              <a:off x="6414775" y="3936025"/>
              <a:ext cx="1525" cy="1825"/>
            </a:xfrm>
            <a:custGeom>
              <a:avLst/>
              <a:gdLst/>
              <a:ahLst/>
              <a:cxnLst/>
              <a:rect l="l" t="t" r="r" b="b"/>
              <a:pathLst>
                <a:path w="61" h="73" extrusionOk="0">
                  <a:moveTo>
                    <a:pt x="48" y="1"/>
                  </a:moveTo>
                  <a:lnTo>
                    <a:pt x="1" y="13"/>
                  </a:lnTo>
                  <a:cubicBezTo>
                    <a:pt x="24" y="25"/>
                    <a:pt x="48" y="48"/>
                    <a:pt x="60" y="72"/>
                  </a:cubicBezTo>
                  <a:lnTo>
                    <a:pt x="4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
            <p:cNvSpPr/>
            <p:nvPr/>
          </p:nvSpPr>
          <p:spPr>
            <a:xfrm>
              <a:off x="6410025" y="3943775"/>
              <a:ext cx="42875" cy="272675"/>
            </a:xfrm>
            <a:custGeom>
              <a:avLst/>
              <a:gdLst/>
              <a:ahLst/>
              <a:cxnLst/>
              <a:rect l="l" t="t" r="r" b="b"/>
              <a:pathLst>
                <a:path w="1715" h="10907" extrusionOk="0">
                  <a:moveTo>
                    <a:pt x="298" y="0"/>
                  </a:moveTo>
                  <a:cubicBezTo>
                    <a:pt x="243" y="111"/>
                    <a:pt x="146" y="180"/>
                    <a:pt x="28" y="180"/>
                  </a:cubicBezTo>
                  <a:cubicBezTo>
                    <a:pt x="19" y="180"/>
                    <a:pt x="10" y="180"/>
                    <a:pt x="0" y="179"/>
                  </a:cubicBezTo>
                  <a:lnTo>
                    <a:pt x="0" y="179"/>
                  </a:lnTo>
                  <a:lnTo>
                    <a:pt x="1405" y="10871"/>
                  </a:lnTo>
                  <a:cubicBezTo>
                    <a:pt x="1465" y="10871"/>
                    <a:pt x="1524" y="10871"/>
                    <a:pt x="1596" y="10883"/>
                  </a:cubicBezTo>
                  <a:cubicBezTo>
                    <a:pt x="1619" y="10883"/>
                    <a:pt x="1655" y="10894"/>
                    <a:pt x="1703" y="10906"/>
                  </a:cubicBezTo>
                  <a:cubicBezTo>
                    <a:pt x="1715" y="10894"/>
                    <a:pt x="1715" y="10871"/>
                    <a:pt x="1715" y="10835"/>
                  </a:cubicBezTo>
                  <a:lnTo>
                    <a:pt x="29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
            <p:cNvSpPr/>
            <p:nvPr/>
          </p:nvSpPr>
          <p:spPr>
            <a:xfrm>
              <a:off x="6296300" y="3868175"/>
              <a:ext cx="262875" cy="117600"/>
            </a:xfrm>
            <a:custGeom>
              <a:avLst/>
              <a:gdLst/>
              <a:ahLst/>
              <a:cxnLst/>
              <a:rect l="l" t="t" r="r" b="b"/>
              <a:pathLst>
                <a:path w="10515" h="4704" extrusionOk="0">
                  <a:moveTo>
                    <a:pt x="10395" y="0"/>
                  </a:moveTo>
                  <a:lnTo>
                    <a:pt x="4763" y="2381"/>
                  </a:lnTo>
                  <a:lnTo>
                    <a:pt x="4478" y="2500"/>
                  </a:lnTo>
                  <a:lnTo>
                    <a:pt x="60" y="4382"/>
                  </a:lnTo>
                  <a:lnTo>
                    <a:pt x="1" y="4429"/>
                  </a:lnTo>
                  <a:cubicBezTo>
                    <a:pt x="60" y="4513"/>
                    <a:pt x="84" y="4608"/>
                    <a:pt x="96" y="4703"/>
                  </a:cubicBezTo>
                  <a:lnTo>
                    <a:pt x="4299" y="2917"/>
                  </a:lnTo>
                  <a:lnTo>
                    <a:pt x="4299" y="2893"/>
                  </a:lnTo>
                  <a:cubicBezTo>
                    <a:pt x="4321" y="2748"/>
                    <a:pt x="4459" y="2666"/>
                    <a:pt x="4584" y="2666"/>
                  </a:cubicBezTo>
                  <a:cubicBezTo>
                    <a:pt x="4592" y="2666"/>
                    <a:pt x="4600" y="2666"/>
                    <a:pt x="4609" y="2667"/>
                  </a:cubicBezTo>
                  <a:cubicBezTo>
                    <a:pt x="4656" y="2679"/>
                    <a:pt x="4704" y="2703"/>
                    <a:pt x="4728" y="2727"/>
                  </a:cubicBezTo>
                  <a:lnTo>
                    <a:pt x="4775" y="2715"/>
                  </a:lnTo>
                  <a:lnTo>
                    <a:pt x="10514" y="274"/>
                  </a:lnTo>
                  <a:lnTo>
                    <a:pt x="10443" y="226"/>
                  </a:lnTo>
                  <a:cubicBezTo>
                    <a:pt x="10431" y="226"/>
                    <a:pt x="10431" y="214"/>
                    <a:pt x="10431" y="214"/>
                  </a:cubicBezTo>
                  <a:lnTo>
                    <a:pt x="10431" y="191"/>
                  </a:lnTo>
                  <a:cubicBezTo>
                    <a:pt x="10431" y="191"/>
                    <a:pt x="10431" y="179"/>
                    <a:pt x="10419" y="179"/>
                  </a:cubicBezTo>
                  <a:lnTo>
                    <a:pt x="10419" y="167"/>
                  </a:lnTo>
                  <a:lnTo>
                    <a:pt x="10419" y="155"/>
                  </a:lnTo>
                  <a:lnTo>
                    <a:pt x="10419" y="131"/>
                  </a:lnTo>
                  <a:lnTo>
                    <a:pt x="10419" y="119"/>
                  </a:lnTo>
                  <a:lnTo>
                    <a:pt x="1039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
            <p:cNvSpPr/>
            <p:nvPr/>
          </p:nvSpPr>
          <p:spPr>
            <a:xfrm>
              <a:off x="6562125" y="3681225"/>
              <a:ext cx="131575" cy="189050"/>
            </a:xfrm>
            <a:custGeom>
              <a:avLst/>
              <a:gdLst/>
              <a:ahLst/>
              <a:cxnLst/>
              <a:rect l="l" t="t" r="r" b="b"/>
              <a:pathLst>
                <a:path w="5263" h="7562" extrusionOk="0">
                  <a:moveTo>
                    <a:pt x="5263" y="1"/>
                  </a:moveTo>
                  <a:lnTo>
                    <a:pt x="0" y="7216"/>
                  </a:lnTo>
                  <a:lnTo>
                    <a:pt x="48" y="7502"/>
                  </a:lnTo>
                  <a:lnTo>
                    <a:pt x="119" y="7561"/>
                  </a:lnTo>
                  <a:lnTo>
                    <a:pt x="5263" y="501"/>
                  </a:lnTo>
                  <a:lnTo>
                    <a:pt x="526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
            <p:cNvSpPr/>
            <p:nvPr/>
          </p:nvSpPr>
          <p:spPr>
            <a:xfrm>
              <a:off x="6533550" y="3734225"/>
              <a:ext cx="29775" cy="137825"/>
            </a:xfrm>
            <a:custGeom>
              <a:avLst/>
              <a:gdLst/>
              <a:ahLst/>
              <a:cxnLst/>
              <a:rect l="l" t="t" r="r" b="b"/>
              <a:pathLst>
                <a:path w="1191" h="5513" extrusionOk="0">
                  <a:moveTo>
                    <a:pt x="286" y="0"/>
                  </a:moveTo>
                  <a:cubicBezTo>
                    <a:pt x="191" y="48"/>
                    <a:pt x="107" y="84"/>
                    <a:pt x="0" y="84"/>
                  </a:cubicBezTo>
                  <a:lnTo>
                    <a:pt x="893" y="5382"/>
                  </a:lnTo>
                  <a:lnTo>
                    <a:pt x="901" y="5464"/>
                  </a:lnTo>
                  <a:lnTo>
                    <a:pt x="901" y="5464"/>
                  </a:lnTo>
                  <a:cubicBezTo>
                    <a:pt x="904" y="5435"/>
                    <a:pt x="918" y="5409"/>
                    <a:pt x="941" y="5394"/>
                  </a:cubicBezTo>
                  <a:cubicBezTo>
                    <a:pt x="971" y="5356"/>
                    <a:pt x="1016" y="5327"/>
                    <a:pt x="1063" y="5327"/>
                  </a:cubicBezTo>
                  <a:cubicBezTo>
                    <a:pt x="1090" y="5327"/>
                    <a:pt x="1117" y="5337"/>
                    <a:pt x="1143" y="5358"/>
                  </a:cubicBezTo>
                  <a:lnTo>
                    <a:pt x="1191" y="5394"/>
                  </a:lnTo>
                  <a:lnTo>
                    <a:pt x="1143" y="5108"/>
                  </a:lnTo>
                  <a:lnTo>
                    <a:pt x="286" y="0"/>
                  </a:lnTo>
                  <a:close/>
                  <a:moveTo>
                    <a:pt x="901" y="5464"/>
                  </a:moveTo>
                  <a:lnTo>
                    <a:pt x="901" y="5464"/>
                  </a:lnTo>
                  <a:cubicBezTo>
                    <a:pt x="900" y="5479"/>
                    <a:pt x="901" y="5496"/>
                    <a:pt x="905" y="5513"/>
                  </a:cubicBezTo>
                  <a:lnTo>
                    <a:pt x="905" y="5501"/>
                  </a:lnTo>
                  <a:lnTo>
                    <a:pt x="901" y="5464"/>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
            <p:cNvSpPr/>
            <p:nvPr/>
          </p:nvSpPr>
          <p:spPr>
            <a:xfrm>
              <a:off x="6557650" y="3873825"/>
              <a:ext cx="25" cy="25"/>
            </a:xfrm>
            <a:custGeom>
              <a:avLst/>
              <a:gdLst/>
              <a:ahLst/>
              <a:cxnLst/>
              <a:rect l="l" t="t" r="r" b="b"/>
              <a:pathLst>
                <a:path w="1" h="1" extrusionOk="0">
                  <a:moveTo>
                    <a:pt x="1" y="0"/>
                  </a:move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
            <p:cNvSpPr/>
            <p:nvPr/>
          </p:nvSpPr>
          <p:spPr>
            <a:xfrm>
              <a:off x="6679700" y="3952700"/>
              <a:ext cx="14000" cy="17300"/>
            </a:xfrm>
            <a:custGeom>
              <a:avLst/>
              <a:gdLst/>
              <a:ahLst/>
              <a:cxnLst/>
              <a:rect l="l" t="t" r="r" b="b"/>
              <a:pathLst>
                <a:path w="560" h="692" extrusionOk="0">
                  <a:moveTo>
                    <a:pt x="84" y="0"/>
                  </a:moveTo>
                  <a:lnTo>
                    <a:pt x="0" y="298"/>
                  </a:lnTo>
                  <a:lnTo>
                    <a:pt x="560" y="691"/>
                  </a:lnTo>
                  <a:lnTo>
                    <a:pt x="560" y="334"/>
                  </a:lnTo>
                  <a:lnTo>
                    <a:pt x="8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
            <p:cNvSpPr/>
            <p:nvPr/>
          </p:nvSpPr>
          <p:spPr>
            <a:xfrm>
              <a:off x="6555875" y="3867675"/>
              <a:ext cx="119375" cy="88025"/>
            </a:xfrm>
            <a:custGeom>
              <a:avLst/>
              <a:gdLst/>
              <a:ahLst/>
              <a:cxnLst/>
              <a:rect l="l" t="t" r="r" b="b"/>
              <a:pathLst>
                <a:path w="4775" h="3521" extrusionOk="0">
                  <a:moveTo>
                    <a:pt x="157" y="0"/>
                  </a:moveTo>
                  <a:cubicBezTo>
                    <a:pt x="107" y="0"/>
                    <a:pt x="54" y="19"/>
                    <a:pt x="24" y="56"/>
                  </a:cubicBezTo>
                  <a:cubicBezTo>
                    <a:pt x="0" y="80"/>
                    <a:pt x="0" y="127"/>
                    <a:pt x="0" y="175"/>
                  </a:cubicBezTo>
                  <a:cubicBezTo>
                    <a:pt x="4" y="171"/>
                    <a:pt x="6" y="170"/>
                    <a:pt x="8" y="170"/>
                  </a:cubicBezTo>
                  <a:cubicBezTo>
                    <a:pt x="12" y="170"/>
                    <a:pt x="12" y="178"/>
                    <a:pt x="12" y="187"/>
                  </a:cubicBezTo>
                  <a:cubicBezTo>
                    <a:pt x="24" y="199"/>
                    <a:pt x="24" y="199"/>
                    <a:pt x="24" y="222"/>
                  </a:cubicBezTo>
                  <a:cubicBezTo>
                    <a:pt x="24" y="222"/>
                    <a:pt x="24" y="234"/>
                    <a:pt x="48" y="234"/>
                  </a:cubicBezTo>
                  <a:lnTo>
                    <a:pt x="48" y="246"/>
                  </a:lnTo>
                  <a:lnTo>
                    <a:pt x="60" y="258"/>
                  </a:lnTo>
                  <a:lnTo>
                    <a:pt x="131" y="306"/>
                  </a:lnTo>
                  <a:lnTo>
                    <a:pt x="4691" y="3521"/>
                  </a:lnTo>
                  <a:lnTo>
                    <a:pt x="4775" y="3223"/>
                  </a:lnTo>
                  <a:lnTo>
                    <a:pt x="357" y="103"/>
                  </a:lnTo>
                  <a:lnTo>
                    <a:pt x="286" y="56"/>
                  </a:lnTo>
                  <a:lnTo>
                    <a:pt x="238" y="20"/>
                  </a:lnTo>
                  <a:cubicBezTo>
                    <a:pt x="216" y="7"/>
                    <a:pt x="187" y="0"/>
                    <a:pt x="15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
            <p:cNvSpPr/>
            <p:nvPr/>
          </p:nvSpPr>
          <p:spPr>
            <a:xfrm>
              <a:off x="6604375" y="4211350"/>
              <a:ext cx="3600" cy="2725"/>
            </a:xfrm>
            <a:custGeom>
              <a:avLst/>
              <a:gdLst/>
              <a:ahLst/>
              <a:cxnLst/>
              <a:rect l="l" t="t" r="r" b="b"/>
              <a:pathLst>
                <a:path w="144" h="109" extrusionOk="0">
                  <a:moveTo>
                    <a:pt x="25" y="1"/>
                  </a:moveTo>
                  <a:lnTo>
                    <a:pt x="1" y="108"/>
                  </a:lnTo>
                  <a:cubicBezTo>
                    <a:pt x="60" y="108"/>
                    <a:pt x="120" y="72"/>
                    <a:pt x="144" y="13"/>
                  </a:cubicBezTo>
                  <a:cubicBezTo>
                    <a:pt x="96" y="1"/>
                    <a:pt x="72" y="1"/>
                    <a:pt x="25"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
            <p:cNvSpPr/>
            <p:nvPr/>
          </p:nvSpPr>
          <p:spPr>
            <a:xfrm>
              <a:off x="6613600" y="3885425"/>
              <a:ext cx="80400" cy="282800"/>
            </a:xfrm>
            <a:custGeom>
              <a:avLst/>
              <a:gdLst/>
              <a:ahLst/>
              <a:cxnLst/>
              <a:rect l="l" t="t" r="r" b="b"/>
              <a:pathLst>
                <a:path w="3216" h="11312" extrusionOk="0">
                  <a:moveTo>
                    <a:pt x="3216" y="1"/>
                  </a:moveTo>
                  <a:lnTo>
                    <a:pt x="2489" y="2525"/>
                  </a:lnTo>
                  <a:lnTo>
                    <a:pt x="2394" y="2811"/>
                  </a:lnTo>
                  <a:lnTo>
                    <a:pt x="1" y="11204"/>
                  </a:lnTo>
                  <a:cubicBezTo>
                    <a:pt x="108" y="11216"/>
                    <a:pt x="191" y="11252"/>
                    <a:pt x="287" y="11312"/>
                  </a:cubicBezTo>
                  <a:lnTo>
                    <a:pt x="2644" y="3001"/>
                  </a:lnTo>
                  <a:lnTo>
                    <a:pt x="2739" y="2703"/>
                  </a:lnTo>
                  <a:lnTo>
                    <a:pt x="3216" y="1072"/>
                  </a:lnTo>
                  <a:lnTo>
                    <a:pt x="3216"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
            <p:cNvSpPr/>
            <p:nvPr/>
          </p:nvSpPr>
          <p:spPr>
            <a:xfrm>
              <a:off x="6443950" y="4280425"/>
              <a:ext cx="42875" cy="292625"/>
            </a:xfrm>
            <a:custGeom>
              <a:avLst/>
              <a:gdLst/>
              <a:ahLst/>
              <a:cxnLst/>
              <a:rect l="l" t="t" r="r" b="b"/>
              <a:pathLst>
                <a:path w="1715" h="11705" extrusionOk="0">
                  <a:moveTo>
                    <a:pt x="298" y="0"/>
                  </a:moveTo>
                  <a:cubicBezTo>
                    <a:pt x="191" y="36"/>
                    <a:pt x="108" y="48"/>
                    <a:pt x="0" y="48"/>
                  </a:cubicBezTo>
                  <a:lnTo>
                    <a:pt x="1417" y="11704"/>
                  </a:lnTo>
                  <a:cubicBezTo>
                    <a:pt x="1475" y="11696"/>
                    <a:pt x="1538" y="11682"/>
                    <a:pt x="1599" y="11682"/>
                  </a:cubicBezTo>
                  <a:cubicBezTo>
                    <a:pt x="1626" y="11682"/>
                    <a:pt x="1653" y="11685"/>
                    <a:pt x="1679" y="11692"/>
                  </a:cubicBezTo>
                  <a:lnTo>
                    <a:pt x="1715" y="11692"/>
                  </a:lnTo>
                  <a:lnTo>
                    <a:pt x="29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
            <p:cNvSpPr/>
            <p:nvPr/>
          </p:nvSpPr>
          <p:spPr>
            <a:xfrm>
              <a:off x="6486800" y="4208675"/>
              <a:ext cx="118200" cy="365250"/>
            </a:xfrm>
            <a:custGeom>
              <a:avLst/>
              <a:gdLst/>
              <a:ahLst/>
              <a:cxnLst/>
              <a:rect l="l" t="t" r="r" b="b"/>
              <a:pathLst>
                <a:path w="4728" h="14610" extrusionOk="0">
                  <a:moveTo>
                    <a:pt x="4442" y="1"/>
                  </a:moveTo>
                  <a:lnTo>
                    <a:pt x="1" y="14574"/>
                  </a:lnTo>
                  <a:cubicBezTo>
                    <a:pt x="37" y="14586"/>
                    <a:pt x="84" y="14586"/>
                    <a:pt x="108" y="14610"/>
                  </a:cubicBezTo>
                  <a:lnTo>
                    <a:pt x="430" y="14181"/>
                  </a:lnTo>
                  <a:lnTo>
                    <a:pt x="4704" y="215"/>
                  </a:lnTo>
                  <a:lnTo>
                    <a:pt x="4728" y="108"/>
                  </a:lnTo>
                  <a:cubicBezTo>
                    <a:pt x="4621" y="96"/>
                    <a:pt x="4537" y="48"/>
                    <a:pt x="4442"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
            <p:cNvSpPr/>
            <p:nvPr/>
          </p:nvSpPr>
          <p:spPr>
            <a:xfrm>
              <a:off x="6475500" y="4189625"/>
              <a:ext cx="112550" cy="56575"/>
            </a:xfrm>
            <a:custGeom>
              <a:avLst/>
              <a:gdLst/>
              <a:ahLst/>
              <a:cxnLst/>
              <a:rect l="l" t="t" r="r" b="b"/>
              <a:pathLst>
                <a:path w="4502" h="2263" extrusionOk="0">
                  <a:moveTo>
                    <a:pt x="4418" y="1"/>
                  </a:moveTo>
                  <a:lnTo>
                    <a:pt x="0" y="1965"/>
                  </a:lnTo>
                  <a:cubicBezTo>
                    <a:pt x="36" y="2061"/>
                    <a:pt x="48" y="2168"/>
                    <a:pt x="60" y="2263"/>
                  </a:cubicBezTo>
                  <a:lnTo>
                    <a:pt x="4501" y="298"/>
                  </a:lnTo>
                  <a:cubicBezTo>
                    <a:pt x="4453" y="215"/>
                    <a:pt x="4442" y="108"/>
                    <a:pt x="4418"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
            <p:cNvSpPr/>
            <p:nvPr/>
          </p:nvSpPr>
          <p:spPr>
            <a:xfrm>
              <a:off x="6626125" y="4142000"/>
              <a:ext cx="67575" cy="36350"/>
            </a:xfrm>
            <a:custGeom>
              <a:avLst/>
              <a:gdLst/>
              <a:ahLst/>
              <a:cxnLst/>
              <a:rect l="l" t="t" r="r" b="b"/>
              <a:pathLst>
                <a:path w="2703" h="1454" extrusionOk="0">
                  <a:moveTo>
                    <a:pt x="2703" y="1"/>
                  </a:moveTo>
                  <a:lnTo>
                    <a:pt x="0" y="1191"/>
                  </a:lnTo>
                  <a:cubicBezTo>
                    <a:pt x="60" y="1287"/>
                    <a:pt x="119" y="1358"/>
                    <a:pt x="167" y="1453"/>
                  </a:cubicBezTo>
                  <a:lnTo>
                    <a:pt x="2703" y="334"/>
                  </a:lnTo>
                  <a:lnTo>
                    <a:pt x="270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
            <p:cNvSpPr/>
            <p:nvPr/>
          </p:nvSpPr>
          <p:spPr>
            <a:xfrm>
              <a:off x="6489775" y="4289950"/>
              <a:ext cx="203925" cy="288750"/>
            </a:xfrm>
            <a:custGeom>
              <a:avLst/>
              <a:gdLst/>
              <a:ahLst/>
              <a:cxnLst/>
              <a:rect l="l" t="t" r="r" b="b"/>
              <a:pathLst>
                <a:path w="8157" h="11550" extrusionOk="0">
                  <a:moveTo>
                    <a:pt x="8157" y="0"/>
                  </a:moveTo>
                  <a:lnTo>
                    <a:pt x="311" y="10930"/>
                  </a:lnTo>
                  <a:lnTo>
                    <a:pt x="1" y="11371"/>
                  </a:lnTo>
                  <a:cubicBezTo>
                    <a:pt x="84" y="11406"/>
                    <a:pt x="180" y="11466"/>
                    <a:pt x="239" y="11549"/>
                  </a:cubicBezTo>
                  <a:lnTo>
                    <a:pt x="8157" y="500"/>
                  </a:lnTo>
                  <a:lnTo>
                    <a:pt x="815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
            <p:cNvSpPr/>
            <p:nvPr/>
          </p:nvSpPr>
          <p:spPr>
            <a:xfrm>
              <a:off x="6585925" y="4164825"/>
              <a:ext cx="47350" cy="46925"/>
            </a:xfrm>
            <a:custGeom>
              <a:avLst/>
              <a:gdLst/>
              <a:ahLst/>
              <a:cxnLst/>
              <a:rect l="l" t="t" r="r" b="b"/>
              <a:pathLst>
                <a:path w="1894" h="1877" extrusionOk="0">
                  <a:moveTo>
                    <a:pt x="941" y="0"/>
                  </a:moveTo>
                  <a:cubicBezTo>
                    <a:pt x="489" y="0"/>
                    <a:pt x="98" y="315"/>
                    <a:pt x="25" y="779"/>
                  </a:cubicBezTo>
                  <a:cubicBezTo>
                    <a:pt x="1" y="850"/>
                    <a:pt x="1" y="921"/>
                    <a:pt x="1" y="993"/>
                  </a:cubicBezTo>
                  <a:cubicBezTo>
                    <a:pt x="1" y="1100"/>
                    <a:pt x="36" y="1195"/>
                    <a:pt x="84" y="1290"/>
                  </a:cubicBezTo>
                  <a:cubicBezTo>
                    <a:pt x="155" y="1493"/>
                    <a:pt x="298" y="1648"/>
                    <a:pt x="501" y="1755"/>
                  </a:cubicBezTo>
                  <a:cubicBezTo>
                    <a:pt x="584" y="1802"/>
                    <a:pt x="679" y="1826"/>
                    <a:pt x="775" y="1862"/>
                  </a:cubicBezTo>
                  <a:cubicBezTo>
                    <a:pt x="810" y="1862"/>
                    <a:pt x="858" y="1874"/>
                    <a:pt x="882" y="1874"/>
                  </a:cubicBezTo>
                  <a:cubicBezTo>
                    <a:pt x="905" y="1876"/>
                    <a:pt x="927" y="1876"/>
                    <a:pt x="950" y="1876"/>
                  </a:cubicBezTo>
                  <a:cubicBezTo>
                    <a:pt x="1387" y="1876"/>
                    <a:pt x="1779" y="1553"/>
                    <a:pt x="1870" y="1112"/>
                  </a:cubicBezTo>
                  <a:cubicBezTo>
                    <a:pt x="1894" y="921"/>
                    <a:pt x="1870" y="719"/>
                    <a:pt x="1787" y="552"/>
                  </a:cubicBezTo>
                  <a:cubicBezTo>
                    <a:pt x="1751" y="457"/>
                    <a:pt x="1691" y="374"/>
                    <a:pt x="1632" y="302"/>
                  </a:cubicBezTo>
                  <a:cubicBezTo>
                    <a:pt x="1572" y="219"/>
                    <a:pt x="1477" y="159"/>
                    <a:pt x="1406" y="124"/>
                  </a:cubicBezTo>
                  <a:cubicBezTo>
                    <a:pt x="1310" y="76"/>
                    <a:pt x="1227" y="40"/>
                    <a:pt x="1120" y="17"/>
                  </a:cubicBezTo>
                  <a:cubicBezTo>
                    <a:pt x="1060" y="6"/>
                    <a:pt x="1000" y="0"/>
                    <a:pt x="941"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
            <p:cNvSpPr/>
            <p:nvPr/>
          </p:nvSpPr>
          <p:spPr>
            <a:xfrm>
              <a:off x="6407925" y="4215525"/>
              <a:ext cx="69375" cy="65800"/>
            </a:xfrm>
            <a:custGeom>
              <a:avLst/>
              <a:gdLst/>
              <a:ahLst/>
              <a:cxnLst/>
              <a:rect l="l" t="t" r="r" b="b"/>
              <a:pathLst>
                <a:path w="2775" h="2632" extrusionOk="0">
                  <a:moveTo>
                    <a:pt x="1489" y="1"/>
                  </a:moveTo>
                  <a:cubicBezTo>
                    <a:pt x="1263" y="1"/>
                    <a:pt x="1049" y="36"/>
                    <a:pt x="870" y="120"/>
                  </a:cubicBezTo>
                  <a:cubicBezTo>
                    <a:pt x="787" y="155"/>
                    <a:pt x="691" y="203"/>
                    <a:pt x="620" y="263"/>
                  </a:cubicBezTo>
                  <a:cubicBezTo>
                    <a:pt x="370" y="453"/>
                    <a:pt x="191" y="739"/>
                    <a:pt x="132" y="1060"/>
                  </a:cubicBezTo>
                  <a:cubicBezTo>
                    <a:pt x="1" y="1775"/>
                    <a:pt x="477" y="2477"/>
                    <a:pt x="1203" y="2608"/>
                  </a:cubicBezTo>
                  <a:cubicBezTo>
                    <a:pt x="1275" y="2632"/>
                    <a:pt x="1370" y="2632"/>
                    <a:pt x="1441" y="2632"/>
                  </a:cubicBezTo>
                  <a:cubicBezTo>
                    <a:pt x="1549" y="2632"/>
                    <a:pt x="1632" y="2608"/>
                    <a:pt x="1739" y="2596"/>
                  </a:cubicBezTo>
                  <a:cubicBezTo>
                    <a:pt x="2239" y="2477"/>
                    <a:pt x="2644" y="2072"/>
                    <a:pt x="2751" y="1537"/>
                  </a:cubicBezTo>
                  <a:cubicBezTo>
                    <a:pt x="2763" y="1441"/>
                    <a:pt x="2775" y="1322"/>
                    <a:pt x="2763" y="1215"/>
                  </a:cubicBezTo>
                  <a:cubicBezTo>
                    <a:pt x="2763" y="1108"/>
                    <a:pt x="2739" y="1001"/>
                    <a:pt x="2703" y="917"/>
                  </a:cubicBezTo>
                  <a:cubicBezTo>
                    <a:pt x="2573" y="501"/>
                    <a:pt x="2227" y="155"/>
                    <a:pt x="1787" y="36"/>
                  </a:cubicBezTo>
                  <a:cubicBezTo>
                    <a:pt x="1751" y="24"/>
                    <a:pt x="1727" y="24"/>
                    <a:pt x="1680" y="13"/>
                  </a:cubicBezTo>
                  <a:cubicBezTo>
                    <a:pt x="1620" y="1"/>
                    <a:pt x="1560" y="1"/>
                    <a:pt x="1489"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
            <p:cNvSpPr/>
            <p:nvPr/>
          </p:nvSpPr>
          <p:spPr>
            <a:xfrm>
              <a:off x="4666950" y="3657525"/>
              <a:ext cx="11925" cy="12150"/>
            </a:xfrm>
            <a:custGeom>
              <a:avLst/>
              <a:gdLst/>
              <a:ahLst/>
              <a:cxnLst/>
              <a:rect l="l" t="t" r="r" b="b"/>
              <a:pathLst>
                <a:path w="477" h="486" extrusionOk="0">
                  <a:moveTo>
                    <a:pt x="233" y="1"/>
                  </a:moveTo>
                  <a:cubicBezTo>
                    <a:pt x="128" y="1"/>
                    <a:pt x="22" y="87"/>
                    <a:pt x="12" y="199"/>
                  </a:cubicBezTo>
                  <a:cubicBezTo>
                    <a:pt x="0" y="247"/>
                    <a:pt x="12" y="306"/>
                    <a:pt x="24" y="354"/>
                  </a:cubicBezTo>
                  <a:cubicBezTo>
                    <a:pt x="60" y="413"/>
                    <a:pt x="119" y="461"/>
                    <a:pt x="203" y="485"/>
                  </a:cubicBezTo>
                  <a:cubicBezTo>
                    <a:pt x="213" y="486"/>
                    <a:pt x="223" y="486"/>
                    <a:pt x="233" y="486"/>
                  </a:cubicBezTo>
                  <a:cubicBezTo>
                    <a:pt x="362" y="486"/>
                    <a:pt x="465" y="416"/>
                    <a:pt x="476" y="294"/>
                  </a:cubicBezTo>
                  <a:lnTo>
                    <a:pt x="476" y="187"/>
                  </a:lnTo>
                  <a:cubicBezTo>
                    <a:pt x="429" y="92"/>
                    <a:pt x="369" y="20"/>
                    <a:pt x="286" y="8"/>
                  </a:cubicBezTo>
                  <a:cubicBezTo>
                    <a:pt x="269" y="3"/>
                    <a:pt x="251" y="1"/>
                    <a:pt x="233"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
            <p:cNvSpPr/>
            <p:nvPr/>
          </p:nvSpPr>
          <p:spPr>
            <a:xfrm>
              <a:off x="5526275" y="3907750"/>
              <a:ext cx="25325" cy="23650"/>
            </a:xfrm>
            <a:custGeom>
              <a:avLst/>
              <a:gdLst/>
              <a:ahLst/>
              <a:cxnLst/>
              <a:rect l="l" t="t" r="r" b="b"/>
              <a:pathLst>
                <a:path w="1013" h="946" extrusionOk="0">
                  <a:moveTo>
                    <a:pt x="512" y="1"/>
                  </a:moveTo>
                  <a:cubicBezTo>
                    <a:pt x="286" y="13"/>
                    <a:pt x="84" y="167"/>
                    <a:pt x="48" y="382"/>
                  </a:cubicBezTo>
                  <a:cubicBezTo>
                    <a:pt x="0" y="644"/>
                    <a:pt x="179" y="894"/>
                    <a:pt x="441" y="941"/>
                  </a:cubicBezTo>
                  <a:cubicBezTo>
                    <a:pt x="462" y="944"/>
                    <a:pt x="484" y="946"/>
                    <a:pt x="505" y="946"/>
                  </a:cubicBezTo>
                  <a:cubicBezTo>
                    <a:pt x="732" y="946"/>
                    <a:pt x="945" y="777"/>
                    <a:pt x="989" y="548"/>
                  </a:cubicBezTo>
                  <a:cubicBezTo>
                    <a:pt x="1012" y="370"/>
                    <a:pt x="941" y="191"/>
                    <a:pt x="798" y="84"/>
                  </a:cubicBezTo>
                  <a:cubicBezTo>
                    <a:pt x="739" y="48"/>
                    <a:pt x="679" y="13"/>
                    <a:pt x="584"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
            <p:cNvSpPr/>
            <p:nvPr/>
          </p:nvSpPr>
          <p:spPr>
            <a:xfrm>
              <a:off x="6515675" y="3702325"/>
              <a:ext cx="35450" cy="33100"/>
            </a:xfrm>
            <a:custGeom>
              <a:avLst/>
              <a:gdLst/>
              <a:ahLst/>
              <a:cxnLst/>
              <a:rect l="l" t="t" r="r" b="b"/>
              <a:pathLst>
                <a:path w="1418" h="1324" extrusionOk="0">
                  <a:moveTo>
                    <a:pt x="679" y="0"/>
                  </a:moveTo>
                  <a:cubicBezTo>
                    <a:pt x="563" y="0"/>
                    <a:pt x="454" y="33"/>
                    <a:pt x="358" y="86"/>
                  </a:cubicBezTo>
                  <a:cubicBezTo>
                    <a:pt x="275" y="133"/>
                    <a:pt x="191" y="205"/>
                    <a:pt x="132" y="276"/>
                  </a:cubicBezTo>
                  <a:cubicBezTo>
                    <a:pt x="96" y="360"/>
                    <a:pt x="48" y="443"/>
                    <a:pt x="37" y="538"/>
                  </a:cubicBezTo>
                  <a:cubicBezTo>
                    <a:pt x="1" y="717"/>
                    <a:pt x="48" y="907"/>
                    <a:pt x="156" y="1038"/>
                  </a:cubicBezTo>
                  <a:cubicBezTo>
                    <a:pt x="215" y="1145"/>
                    <a:pt x="287" y="1205"/>
                    <a:pt x="370" y="1252"/>
                  </a:cubicBezTo>
                  <a:cubicBezTo>
                    <a:pt x="429" y="1276"/>
                    <a:pt x="513" y="1312"/>
                    <a:pt x="572" y="1312"/>
                  </a:cubicBezTo>
                  <a:cubicBezTo>
                    <a:pt x="608" y="1324"/>
                    <a:pt x="656" y="1324"/>
                    <a:pt x="703" y="1324"/>
                  </a:cubicBezTo>
                  <a:cubicBezTo>
                    <a:pt x="810" y="1324"/>
                    <a:pt x="894" y="1300"/>
                    <a:pt x="989" y="1252"/>
                  </a:cubicBezTo>
                  <a:cubicBezTo>
                    <a:pt x="1168" y="1157"/>
                    <a:pt x="1299" y="979"/>
                    <a:pt x="1346" y="776"/>
                  </a:cubicBezTo>
                  <a:cubicBezTo>
                    <a:pt x="1418" y="419"/>
                    <a:pt x="1168" y="62"/>
                    <a:pt x="810" y="14"/>
                  </a:cubicBezTo>
                  <a:cubicBezTo>
                    <a:pt x="766" y="5"/>
                    <a:pt x="722" y="0"/>
                    <a:pt x="679"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
            <p:cNvSpPr/>
            <p:nvPr/>
          </p:nvSpPr>
          <p:spPr>
            <a:xfrm>
              <a:off x="6265350" y="3971075"/>
              <a:ext cx="33375" cy="33075"/>
            </a:xfrm>
            <a:custGeom>
              <a:avLst/>
              <a:gdLst/>
              <a:ahLst/>
              <a:cxnLst/>
              <a:rect l="l" t="t" r="r" b="b"/>
              <a:pathLst>
                <a:path w="1335" h="1323" extrusionOk="0">
                  <a:moveTo>
                    <a:pt x="652" y="1"/>
                  </a:moveTo>
                  <a:cubicBezTo>
                    <a:pt x="556" y="1"/>
                    <a:pt x="466" y="26"/>
                    <a:pt x="382" y="51"/>
                  </a:cubicBezTo>
                  <a:cubicBezTo>
                    <a:pt x="298" y="99"/>
                    <a:pt x="227" y="158"/>
                    <a:pt x="144" y="230"/>
                  </a:cubicBezTo>
                  <a:cubicBezTo>
                    <a:pt x="84" y="289"/>
                    <a:pt x="48" y="385"/>
                    <a:pt x="24" y="468"/>
                  </a:cubicBezTo>
                  <a:cubicBezTo>
                    <a:pt x="24" y="504"/>
                    <a:pt x="13" y="516"/>
                    <a:pt x="13" y="551"/>
                  </a:cubicBezTo>
                  <a:cubicBezTo>
                    <a:pt x="1" y="623"/>
                    <a:pt x="1" y="694"/>
                    <a:pt x="13" y="766"/>
                  </a:cubicBezTo>
                  <a:cubicBezTo>
                    <a:pt x="60" y="1039"/>
                    <a:pt x="263" y="1278"/>
                    <a:pt x="548" y="1301"/>
                  </a:cubicBezTo>
                  <a:cubicBezTo>
                    <a:pt x="595" y="1316"/>
                    <a:pt x="642" y="1322"/>
                    <a:pt x="689" y="1322"/>
                  </a:cubicBezTo>
                  <a:cubicBezTo>
                    <a:pt x="759" y="1322"/>
                    <a:pt x="829" y="1306"/>
                    <a:pt x="894" y="1278"/>
                  </a:cubicBezTo>
                  <a:cubicBezTo>
                    <a:pt x="977" y="1242"/>
                    <a:pt x="1072" y="1182"/>
                    <a:pt x="1144" y="1111"/>
                  </a:cubicBezTo>
                  <a:cubicBezTo>
                    <a:pt x="1251" y="1039"/>
                    <a:pt x="1310" y="920"/>
                    <a:pt x="1322" y="789"/>
                  </a:cubicBezTo>
                  <a:cubicBezTo>
                    <a:pt x="1334" y="706"/>
                    <a:pt x="1334" y="647"/>
                    <a:pt x="1322" y="575"/>
                  </a:cubicBezTo>
                  <a:cubicBezTo>
                    <a:pt x="1310" y="468"/>
                    <a:pt x="1275" y="385"/>
                    <a:pt x="1215" y="289"/>
                  </a:cubicBezTo>
                  <a:cubicBezTo>
                    <a:pt x="1179" y="218"/>
                    <a:pt x="1096" y="147"/>
                    <a:pt x="1025" y="99"/>
                  </a:cubicBezTo>
                  <a:cubicBezTo>
                    <a:pt x="953" y="51"/>
                    <a:pt x="858" y="27"/>
                    <a:pt x="775" y="16"/>
                  </a:cubicBezTo>
                  <a:cubicBezTo>
                    <a:pt x="733" y="5"/>
                    <a:pt x="692" y="1"/>
                    <a:pt x="652"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
            <p:cNvSpPr/>
            <p:nvPr/>
          </p:nvSpPr>
          <p:spPr>
            <a:xfrm>
              <a:off x="6376075" y="3733725"/>
              <a:ext cx="25025" cy="23625"/>
            </a:xfrm>
            <a:custGeom>
              <a:avLst/>
              <a:gdLst/>
              <a:ahLst/>
              <a:cxnLst/>
              <a:rect l="l" t="t" r="r" b="b"/>
              <a:pathLst>
                <a:path w="1001" h="945" extrusionOk="0">
                  <a:moveTo>
                    <a:pt x="490" y="1"/>
                  </a:moveTo>
                  <a:cubicBezTo>
                    <a:pt x="268" y="1"/>
                    <a:pt x="56" y="168"/>
                    <a:pt x="25" y="401"/>
                  </a:cubicBezTo>
                  <a:cubicBezTo>
                    <a:pt x="25" y="425"/>
                    <a:pt x="1" y="473"/>
                    <a:pt x="1" y="497"/>
                  </a:cubicBezTo>
                  <a:cubicBezTo>
                    <a:pt x="1" y="604"/>
                    <a:pt x="48" y="699"/>
                    <a:pt x="108" y="770"/>
                  </a:cubicBezTo>
                  <a:cubicBezTo>
                    <a:pt x="179" y="830"/>
                    <a:pt x="263" y="889"/>
                    <a:pt x="358" y="913"/>
                  </a:cubicBezTo>
                  <a:cubicBezTo>
                    <a:pt x="370" y="913"/>
                    <a:pt x="394" y="937"/>
                    <a:pt x="406" y="937"/>
                  </a:cubicBezTo>
                  <a:cubicBezTo>
                    <a:pt x="436" y="941"/>
                    <a:pt x="467" y="944"/>
                    <a:pt x="497" y="944"/>
                  </a:cubicBezTo>
                  <a:cubicBezTo>
                    <a:pt x="550" y="944"/>
                    <a:pt x="603" y="936"/>
                    <a:pt x="656" y="913"/>
                  </a:cubicBezTo>
                  <a:cubicBezTo>
                    <a:pt x="810" y="854"/>
                    <a:pt x="929" y="723"/>
                    <a:pt x="953" y="556"/>
                  </a:cubicBezTo>
                  <a:cubicBezTo>
                    <a:pt x="1001" y="306"/>
                    <a:pt x="834" y="56"/>
                    <a:pt x="572" y="8"/>
                  </a:cubicBezTo>
                  <a:cubicBezTo>
                    <a:pt x="545" y="3"/>
                    <a:pt x="518" y="1"/>
                    <a:pt x="49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
            <p:cNvSpPr/>
            <p:nvPr/>
          </p:nvSpPr>
          <p:spPr>
            <a:xfrm>
              <a:off x="6507050" y="3935025"/>
              <a:ext cx="26225" cy="23850"/>
            </a:xfrm>
            <a:custGeom>
              <a:avLst/>
              <a:gdLst/>
              <a:ahLst/>
              <a:cxnLst/>
              <a:rect l="l" t="t" r="r" b="b"/>
              <a:pathLst>
                <a:path w="1049" h="954" extrusionOk="0">
                  <a:moveTo>
                    <a:pt x="532" y="0"/>
                  </a:moveTo>
                  <a:cubicBezTo>
                    <a:pt x="306" y="0"/>
                    <a:pt x="103" y="169"/>
                    <a:pt x="48" y="398"/>
                  </a:cubicBezTo>
                  <a:cubicBezTo>
                    <a:pt x="1" y="648"/>
                    <a:pt x="167" y="898"/>
                    <a:pt x="441" y="946"/>
                  </a:cubicBezTo>
                  <a:cubicBezTo>
                    <a:pt x="470" y="951"/>
                    <a:pt x="498" y="954"/>
                    <a:pt x="527" y="954"/>
                  </a:cubicBezTo>
                  <a:cubicBezTo>
                    <a:pt x="746" y="954"/>
                    <a:pt x="947" y="796"/>
                    <a:pt x="989" y="565"/>
                  </a:cubicBezTo>
                  <a:cubicBezTo>
                    <a:pt x="1048" y="291"/>
                    <a:pt x="870" y="53"/>
                    <a:pt x="596" y="5"/>
                  </a:cubicBezTo>
                  <a:cubicBezTo>
                    <a:pt x="574" y="2"/>
                    <a:pt x="553" y="0"/>
                    <a:pt x="532"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
            <p:cNvSpPr/>
            <p:nvPr/>
          </p:nvSpPr>
          <p:spPr>
            <a:xfrm>
              <a:off x="5903100" y="3945425"/>
              <a:ext cx="25025" cy="23875"/>
            </a:xfrm>
            <a:custGeom>
              <a:avLst/>
              <a:gdLst/>
              <a:ahLst/>
              <a:cxnLst/>
              <a:rect l="l" t="t" r="r" b="b"/>
              <a:pathLst>
                <a:path w="1001" h="955" extrusionOk="0">
                  <a:moveTo>
                    <a:pt x="537" y="0"/>
                  </a:moveTo>
                  <a:cubicBezTo>
                    <a:pt x="497" y="0"/>
                    <a:pt x="457" y="6"/>
                    <a:pt x="417" y="6"/>
                  </a:cubicBezTo>
                  <a:cubicBezTo>
                    <a:pt x="322" y="30"/>
                    <a:pt x="227" y="89"/>
                    <a:pt x="167" y="160"/>
                  </a:cubicBezTo>
                  <a:cubicBezTo>
                    <a:pt x="108" y="220"/>
                    <a:pt x="60" y="303"/>
                    <a:pt x="48" y="399"/>
                  </a:cubicBezTo>
                  <a:cubicBezTo>
                    <a:pt x="1" y="601"/>
                    <a:pt x="120" y="815"/>
                    <a:pt x="298" y="899"/>
                  </a:cubicBezTo>
                  <a:cubicBezTo>
                    <a:pt x="346" y="922"/>
                    <a:pt x="382" y="934"/>
                    <a:pt x="441" y="946"/>
                  </a:cubicBezTo>
                  <a:cubicBezTo>
                    <a:pt x="471" y="951"/>
                    <a:pt x="500" y="954"/>
                    <a:pt x="529" y="954"/>
                  </a:cubicBezTo>
                  <a:cubicBezTo>
                    <a:pt x="570" y="954"/>
                    <a:pt x="609" y="948"/>
                    <a:pt x="644" y="934"/>
                  </a:cubicBezTo>
                  <a:cubicBezTo>
                    <a:pt x="656" y="934"/>
                    <a:pt x="679" y="922"/>
                    <a:pt x="691" y="922"/>
                  </a:cubicBezTo>
                  <a:cubicBezTo>
                    <a:pt x="798" y="887"/>
                    <a:pt x="870" y="815"/>
                    <a:pt x="929" y="720"/>
                  </a:cubicBezTo>
                  <a:cubicBezTo>
                    <a:pt x="929" y="708"/>
                    <a:pt x="941" y="696"/>
                    <a:pt x="941" y="684"/>
                  </a:cubicBezTo>
                  <a:cubicBezTo>
                    <a:pt x="953" y="637"/>
                    <a:pt x="977" y="601"/>
                    <a:pt x="989" y="541"/>
                  </a:cubicBezTo>
                  <a:cubicBezTo>
                    <a:pt x="1001" y="482"/>
                    <a:pt x="1001" y="446"/>
                    <a:pt x="989" y="387"/>
                  </a:cubicBezTo>
                  <a:cubicBezTo>
                    <a:pt x="977" y="303"/>
                    <a:pt x="941" y="232"/>
                    <a:pt x="882" y="172"/>
                  </a:cubicBezTo>
                  <a:cubicBezTo>
                    <a:pt x="810" y="101"/>
                    <a:pt x="727" y="41"/>
                    <a:pt x="596" y="6"/>
                  </a:cubicBezTo>
                  <a:cubicBezTo>
                    <a:pt x="576" y="2"/>
                    <a:pt x="556" y="0"/>
                    <a:pt x="53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
            <p:cNvSpPr/>
            <p:nvPr/>
          </p:nvSpPr>
          <p:spPr>
            <a:xfrm>
              <a:off x="5745650" y="3654300"/>
              <a:ext cx="23825" cy="23825"/>
            </a:xfrm>
            <a:custGeom>
              <a:avLst/>
              <a:gdLst/>
              <a:ahLst/>
              <a:cxnLst/>
              <a:rect l="l" t="t" r="r" b="b"/>
              <a:pathLst>
                <a:path w="953" h="953" extrusionOk="0">
                  <a:moveTo>
                    <a:pt x="471" y="0"/>
                  </a:moveTo>
                  <a:cubicBezTo>
                    <a:pt x="444" y="0"/>
                    <a:pt x="417" y="6"/>
                    <a:pt x="393" y="18"/>
                  </a:cubicBezTo>
                  <a:cubicBezTo>
                    <a:pt x="298" y="30"/>
                    <a:pt x="203" y="78"/>
                    <a:pt x="131" y="149"/>
                  </a:cubicBezTo>
                  <a:cubicBezTo>
                    <a:pt x="72" y="209"/>
                    <a:pt x="24" y="292"/>
                    <a:pt x="0" y="387"/>
                  </a:cubicBezTo>
                  <a:lnTo>
                    <a:pt x="0" y="423"/>
                  </a:lnTo>
                  <a:cubicBezTo>
                    <a:pt x="0" y="518"/>
                    <a:pt x="12" y="626"/>
                    <a:pt x="60" y="721"/>
                  </a:cubicBezTo>
                  <a:cubicBezTo>
                    <a:pt x="131" y="840"/>
                    <a:pt x="238" y="923"/>
                    <a:pt x="381" y="935"/>
                  </a:cubicBezTo>
                  <a:cubicBezTo>
                    <a:pt x="411" y="947"/>
                    <a:pt x="441" y="953"/>
                    <a:pt x="471" y="953"/>
                  </a:cubicBezTo>
                  <a:cubicBezTo>
                    <a:pt x="500" y="953"/>
                    <a:pt x="530" y="947"/>
                    <a:pt x="560" y="935"/>
                  </a:cubicBezTo>
                  <a:cubicBezTo>
                    <a:pt x="667" y="923"/>
                    <a:pt x="750" y="864"/>
                    <a:pt x="810" y="792"/>
                  </a:cubicBezTo>
                  <a:cubicBezTo>
                    <a:pt x="846" y="757"/>
                    <a:pt x="858" y="733"/>
                    <a:pt x="870" y="697"/>
                  </a:cubicBezTo>
                  <a:cubicBezTo>
                    <a:pt x="905" y="661"/>
                    <a:pt x="917" y="614"/>
                    <a:pt x="929" y="554"/>
                  </a:cubicBezTo>
                  <a:cubicBezTo>
                    <a:pt x="953" y="506"/>
                    <a:pt x="953" y="459"/>
                    <a:pt x="929" y="423"/>
                  </a:cubicBezTo>
                  <a:cubicBezTo>
                    <a:pt x="905" y="221"/>
                    <a:pt x="750" y="42"/>
                    <a:pt x="548" y="18"/>
                  </a:cubicBezTo>
                  <a:cubicBezTo>
                    <a:pt x="524" y="6"/>
                    <a:pt x="497" y="0"/>
                    <a:pt x="471"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
            <p:cNvSpPr/>
            <p:nvPr/>
          </p:nvSpPr>
          <p:spPr>
            <a:xfrm>
              <a:off x="4724975" y="3627350"/>
              <a:ext cx="23850" cy="23175"/>
            </a:xfrm>
            <a:custGeom>
              <a:avLst/>
              <a:gdLst/>
              <a:ahLst/>
              <a:cxnLst/>
              <a:rect l="l" t="t" r="r" b="b"/>
              <a:pathLst>
                <a:path w="954" h="927" extrusionOk="0">
                  <a:moveTo>
                    <a:pt x="446" y="1"/>
                  </a:moveTo>
                  <a:cubicBezTo>
                    <a:pt x="336" y="1"/>
                    <a:pt x="241" y="44"/>
                    <a:pt x="168" y="108"/>
                  </a:cubicBezTo>
                  <a:cubicBezTo>
                    <a:pt x="120" y="144"/>
                    <a:pt x="84" y="191"/>
                    <a:pt x="60" y="251"/>
                  </a:cubicBezTo>
                  <a:cubicBezTo>
                    <a:pt x="48" y="287"/>
                    <a:pt x="13" y="334"/>
                    <a:pt x="13" y="382"/>
                  </a:cubicBezTo>
                  <a:cubicBezTo>
                    <a:pt x="1" y="453"/>
                    <a:pt x="1" y="513"/>
                    <a:pt x="13" y="572"/>
                  </a:cubicBezTo>
                  <a:cubicBezTo>
                    <a:pt x="60" y="751"/>
                    <a:pt x="191" y="882"/>
                    <a:pt x="382" y="918"/>
                  </a:cubicBezTo>
                  <a:cubicBezTo>
                    <a:pt x="416" y="924"/>
                    <a:pt x="450" y="926"/>
                    <a:pt x="482" y="926"/>
                  </a:cubicBezTo>
                  <a:cubicBezTo>
                    <a:pt x="581" y="926"/>
                    <a:pt x="667" y="898"/>
                    <a:pt x="739" y="834"/>
                  </a:cubicBezTo>
                  <a:cubicBezTo>
                    <a:pt x="822" y="811"/>
                    <a:pt x="882" y="739"/>
                    <a:pt x="906" y="632"/>
                  </a:cubicBezTo>
                  <a:cubicBezTo>
                    <a:pt x="918" y="608"/>
                    <a:pt x="918" y="584"/>
                    <a:pt x="918" y="561"/>
                  </a:cubicBezTo>
                  <a:cubicBezTo>
                    <a:pt x="953" y="441"/>
                    <a:pt x="918" y="334"/>
                    <a:pt x="858" y="227"/>
                  </a:cubicBezTo>
                  <a:cubicBezTo>
                    <a:pt x="799" y="132"/>
                    <a:pt x="715" y="49"/>
                    <a:pt x="596" y="25"/>
                  </a:cubicBezTo>
                  <a:cubicBezTo>
                    <a:pt x="584" y="25"/>
                    <a:pt x="560" y="13"/>
                    <a:pt x="549" y="13"/>
                  </a:cubicBezTo>
                  <a:cubicBezTo>
                    <a:pt x="513" y="5"/>
                    <a:pt x="479" y="1"/>
                    <a:pt x="44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
            <p:cNvSpPr/>
            <p:nvPr/>
          </p:nvSpPr>
          <p:spPr>
            <a:xfrm>
              <a:off x="5094675" y="3924725"/>
              <a:ext cx="25325" cy="23725"/>
            </a:xfrm>
            <a:custGeom>
              <a:avLst/>
              <a:gdLst/>
              <a:ahLst/>
              <a:cxnLst/>
              <a:rect l="l" t="t" r="r" b="b"/>
              <a:pathLst>
                <a:path w="1013" h="949" extrusionOk="0">
                  <a:moveTo>
                    <a:pt x="524" y="0"/>
                  </a:moveTo>
                  <a:cubicBezTo>
                    <a:pt x="417" y="0"/>
                    <a:pt x="334" y="36"/>
                    <a:pt x="239" y="96"/>
                  </a:cubicBezTo>
                  <a:cubicBezTo>
                    <a:pt x="131" y="167"/>
                    <a:pt x="60" y="274"/>
                    <a:pt x="48" y="393"/>
                  </a:cubicBezTo>
                  <a:cubicBezTo>
                    <a:pt x="0" y="643"/>
                    <a:pt x="167" y="893"/>
                    <a:pt x="429" y="941"/>
                  </a:cubicBezTo>
                  <a:cubicBezTo>
                    <a:pt x="459" y="946"/>
                    <a:pt x="489" y="949"/>
                    <a:pt x="518" y="949"/>
                  </a:cubicBezTo>
                  <a:cubicBezTo>
                    <a:pt x="746" y="949"/>
                    <a:pt x="946" y="792"/>
                    <a:pt x="989" y="560"/>
                  </a:cubicBezTo>
                  <a:cubicBezTo>
                    <a:pt x="1012" y="405"/>
                    <a:pt x="977" y="238"/>
                    <a:pt x="870" y="143"/>
                  </a:cubicBezTo>
                  <a:cubicBezTo>
                    <a:pt x="774" y="84"/>
                    <a:pt x="691" y="24"/>
                    <a:pt x="584"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
            <p:cNvSpPr/>
            <p:nvPr/>
          </p:nvSpPr>
          <p:spPr>
            <a:xfrm>
              <a:off x="6464775" y="4572300"/>
              <a:ext cx="35450" cy="32975"/>
            </a:xfrm>
            <a:custGeom>
              <a:avLst/>
              <a:gdLst/>
              <a:ahLst/>
              <a:cxnLst/>
              <a:rect l="l" t="t" r="r" b="b"/>
              <a:pathLst>
                <a:path w="1418" h="1319" extrusionOk="0">
                  <a:moveTo>
                    <a:pt x="729" y="1"/>
                  </a:moveTo>
                  <a:cubicBezTo>
                    <a:pt x="680" y="1"/>
                    <a:pt x="630" y="9"/>
                    <a:pt x="584" y="29"/>
                  </a:cubicBezTo>
                  <a:cubicBezTo>
                    <a:pt x="525" y="41"/>
                    <a:pt x="477" y="53"/>
                    <a:pt x="418" y="89"/>
                  </a:cubicBezTo>
                  <a:cubicBezTo>
                    <a:pt x="322" y="136"/>
                    <a:pt x="251" y="208"/>
                    <a:pt x="191" y="279"/>
                  </a:cubicBezTo>
                  <a:cubicBezTo>
                    <a:pt x="132" y="351"/>
                    <a:pt x="84" y="446"/>
                    <a:pt x="72" y="553"/>
                  </a:cubicBezTo>
                  <a:cubicBezTo>
                    <a:pt x="1" y="910"/>
                    <a:pt x="251" y="1267"/>
                    <a:pt x="608" y="1303"/>
                  </a:cubicBezTo>
                  <a:cubicBezTo>
                    <a:pt x="653" y="1314"/>
                    <a:pt x="698" y="1319"/>
                    <a:pt x="743" y="1319"/>
                  </a:cubicBezTo>
                  <a:cubicBezTo>
                    <a:pt x="1051" y="1319"/>
                    <a:pt x="1328" y="1079"/>
                    <a:pt x="1370" y="767"/>
                  </a:cubicBezTo>
                  <a:cubicBezTo>
                    <a:pt x="1418" y="565"/>
                    <a:pt x="1358" y="374"/>
                    <a:pt x="1215" y="220"/>
                  </a:cubicBezTo>
                  <a:cubicBezTo>
                    <a:pt x="1180" y="160"/>
                    <a:pt x="1096" y="100"/>
                    <a:pt x="1001" y="53"/>
                  </a:cubicBezTo>
                  <a:cubicBezTo>
                    <a:pt x="953" y="41"/>
                    <a:pt x="918" y="29"/>
                    <a:pt x="882" y="17"/>
                  </a:cubicBezTo>
                  <a:lnTo>
                    <a:pt x="846" y="17"/>
                  </a:lnTo>
                  <a:cubicBezTo>
                    <a:pt x="809" y="6"/>
                    <a:pt x="769" y="1"/>
                    <a:pt x="729"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
            <p:cNvSpPr/>
            <p:nvPr/>
          </p:nvSpPr>
          <p:spPr>
            <a:xfrm>
              <a:off x="6403775" y="3934525"/>
              <a:ext cx="13700" cy="13725"/>
            </a:xfrm>
            <a:custGeom>
              <a:avLst/>
              <a:gdLst/>
              <a:ahLst/>
              <a:cxnLst/>
              <a:rect l="l" t="t" r="r" b="b"/>
              <a:pathLst>
                <a:path w="548" h="549" extrusionOk="0">
                  <a:moveTo>
                    <a:pt x="295" y="0"/>
                  </a:moveTo>
                  <a:cubicBezTo>
                    <a:pt x="163" y="0"/>
                    <a:pt x="45" y="82"/>
                    <a:pt x="12" y="227"/>
                  </a:cubicBezTo>
                  <a:lnTo>
                    <a:pt x="12" y="251"/>
                  </a:lnTo>
                  <a:cubicBezTo>
                    <a:pt x="0" y="406"/>
                    <a:pt x="72" y="537"/>
                    <a:pt x="226" y="549"/>
                  </a:cubicBezTo>
                  <a:lnTo>
                    <a:pt x="250" y="549"/>
                  </a:lnTo>
                  <a:cubicBezTo>
                    <a:pt x="369" y="549"/>
                    <a:pt x="488" y="489"/>
                    <a:pt x="524" y="370"/>
                  </a:cubicBezTo>
                  <a:cubicBezTo>
                    <a:pt x="524" y="358"/>
                    <a:pt x="536" y="346"/>
                    <a:pt x="536" y="323"/>
                  </a:cubicBezTo>
                  <a:cubicBezTo>
                    <a:pt x="548" y="251"/>
                    <a:pt x="536" y="180"/>
                    <a:pt x="488" y="120"/>
                  </a:cubicBezTo>
                  <a:cubicBezTo>
                    <a:pt x="476" y="108"/>
                    <a:pt x="453" y="73"/>
                    <a:pt x="441" y="61"/>
                  </a:cubicBezTo>
                  <a:cubicBezTo>
                    <a:pt x="417" y="25"/>
                    <a:pt x="369" y="13"/>
                    <a:pt x="322" y="1"/>
                  </a:cubicBezTo>
                  <a:cubicBezTo>
                    <a:pt x="313" y="0"/>
                    <a:pt x="304" y="0"/>
                    <a:pt x="295"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
            <p:cNvSpPr/>
            <p:nvPr/>
          </p:nvSpPr>
          <p:spPr>
            <a:xfrm>
              <a:off x="6161475" y="3834275"/>
              <a:ext cx="13725" cy="13075"/>
            </a:xfrm>
            <a:custGeom>
              <a:avLst/>
              <a:gdLst/>
              <a:ahLst/>
              <a:cxnLst/>
              <a:rect l="l" t="t" r="r" b="b"/>
              <a:pathLst>
                <a:path w="549" h="523" extrusionOk="0">
                  <a:moveTo>
                    <a:pt x="255" y="1"/>
                  </a:moveTo>
                  <a:cubicBezTo>
                    <a:pt x="211" y="1"/>
                    <a:pt x="165" y="18"/>
                    <a:pt x="131" y="35"/>
                  </a:cubicBezTo>
                  <a:cubicBezTo>
                    <a:pt x="60" y="70"/>
                    <a:pt x="0" y="142"/>
                    <a:pt x="0" y="213"/>
                  </a:cubicBezTo>
                  <a:lnTo>
                    <a:pt x="0" y="332"/>
                  </a:lnTo>
                  <a:lnTo>
                    <a:pt x="0" y="344"/>
                  </a:lnTo>
                  <a:cubicBezTo>
                    <a:pt x="36" y="439"/>
                    <a:pt x="108" y="511"/>
                    <a:pt x="215" y="523"/>
                  </a:cubicBezTo>
                  <a:lnTo>
                    <a:pt x="334" y="523"/>
                  </a:lnTo>
                  <a:cubicBezTo>
                    <a:pt x="358" y="511"/>
                    <a:pt x="405" y="499"/>
                    <a:pt x="429" y="487"/>
                  </a:cubicBezTo>
                  <a:cubicBezTo>
                    <a:pt x="489" y="439"/>
                    <a:pt x="524" y="380"/>
                    <a:pt x="536" y="320"/>
                  </a:cubicBezTo>
                  <a:cubicBezTo>
                    <a:pt x="548" y="249"/>
                    <a:pt x="536" y="189"/>
                    <a:pt x="512" y="142"/>
                  </a:cubicBezTo>
                  <a:cubicBezTo>
                    <a:pt x="465" y="70"/>
                    <a:pt x="405" y="23"/>
                    <a:pt x="310" y="11"/>
                  </a:cubicBezTo>
                  <a:cubicBezTo>
                    <a:pt x="293" y="4"/>
                    <a:pt x="274" y="1"/>
                    <a:pt x="25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
            <p:cNvSpPr/>
            <p:nvPr/>
          </p:nvSpPr>
          <p:spPr>
            <a:xfrm>
              <a:off x="6281425" y="3778100"/>
              <a:ext cx="13425" cy="13675"/>
            </a:xfrm>
            <a:custGeom>
              <a:avLst/>
              <a:gdLst/>
              <a:ahLst/>
              <a:cxnLst/>
              <a:rect l="l" t="t" r="r" b="b"/>
              <a:pathLst>
                <a:path w="537" h="547" extrusionOk="0">
                  <a:moveTo>
                    <a:pt x="266" y="1"/>
                  </a:moveTo>
                  <a:cubicBezTo>
                    <a:pt x="144" y="1"/>
                    <a:pt x="33" y="99"/>
                    <a:pt x="13" y="234"/>
                  </a:cubicBezTo>
                  <a:cubicBezTo>
                    <a:pt x="1" y="305"/>
                    <a:pt x="13" y="365"/>
                    <a:pt x="60" y="424"/>
                  </a:cubicBezTo>
                  <a:cubicBezTo>
                    <a:pt x="84" y="484"/>
                    <a:pt x="143" y="531"/>
                    <a:pt x="215" y="543"/>
                  </a:cubicBezTo>
                  <a:cubicBezTo>
                    <a:pt x="231" y="546"/>
                    <a:pt x="247" y="547"/>
                    <a:pt x="262" y="547"/>
                  </a:cubicBezTo>
                  <a:cubicBezTo>
                    <a:pt x="398" y="547"/>
                    <a:pt x="515" y="456"/>
                    <a:pt x="536" y="317"/>
                  </a:cubicBezTo>
                  <a:lnTo>
                    <a:pt x="536" y="198"/>
                  </a:lnTo>
                  <a:cubicBezTo>
                    <a:pt x="501" y="91"/>
                    <a:pt x="429" y="19"/>
                    <a:pt x="322" y="7"/>
                  </a:cubicBezTo>
                  <a:cubicBezTo>
                    <a:pt x="303" y="3"/>
                    <a:pt x="285" y="1"/>
                    <a:pt x="26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
            <p:cNvSpPr/>
            <p:nvPr/>
          </p:nvSpPr>
          <p:spPr>
            <a:xfrm>
              <a:off x="5725700" y="3689500"/>
              <a:ext cx="14625" cy="13575"/>
            </a:xfrm>
            <a:custGeom>
              <a:avLst/>
              <a:gdLst/>
              <a:ahLst/>
              <a:cxnLst/>
              <a:rect l="l" t="t" r="r" b="b"/>
              <a:pathLst>
                <a:path w="585" h="543" extrusionOk="0">
                  <a:moveTo>
                    <a:pt x="305" y="0"/>
                  </a:moveTo>
                  <a:cubicBezTo>
                    <a:pt x="175" y="0"/>
                    <a:pt x="47" y="100"/>
                    <a:pt x="36" y="230"/>
                  </a:cubicBezTo>
                  <a:cubicBezTo>
                    <a:pt x="1" y="384"/>
                    <a:pt x="108" y="527"/>
                    <a:pt x="263" y="539"/>
                  </a:cubicBezTo>
                  <a:cubicBezTo>
                    <a:pt x="277" y="542"/>
                    <a:pt x="292" y="543"/>
                    <a:pt x="307" y="543"/>
                  </a:cubicBezTo>
                  <a:cubicBezTo>
                    <a:pt x="436" y="543"/>
                    <a:pt x="561" y="453"/>
                    <a:pt x="572" y="325"/>
                  </a:cubicBezTo>
                  <a:cubicBezTo>
                    <a:pt x="584" y="182"/>
                    <a:pt x="501" y="39"/>
                    <a:pt x="346" y="3"/>
                  </a:cubicBezTo>
                  <a:cubicBezTo>
                    <a:pt x="332" y="1"/>
                    <a:pt x="319" y="0"/>
                    <a:pt x="305"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
            <p:cNvSpPr/>
            <p:nvPr/>
          </p:nvSpPr>
          <p:spPr>
            <a:xfrm>
              <a:off x="5008050" y="3646000"/>
              <a:ext cx="14325" cy="13600"/>
            </a:xfrm>
            <a:custGeom>
              <a:avLst/>
              <a:gdLst/>
              <a:ahLst/>
              <a:cxnLst/>
              <a:rect l="l" t="t" r="r" b="b"/>
              <a:pathLst>
                <a:path w="573" h="544" extrusionOk="0">
                  <a:moveTo>
                    <a:pt x="295" y="1"/>
                  </a:moveTo>
                  <a:cubicBezTo>
                    <a:pt x="233" y="1"/>
                    <a:pt x="166" y="18"/>
                    <a:pt x="120" y="65"/>
                  </a:cubicBezTo>
                  <a:cubicBezTo>
                    <a:pt x="96" y="88"/>
                    <a:pt x="60" y="124"/>
                    <a:pt x="48" y="148"/>
                  </a:cubicBezTo>
                  <a:cubicBezTo>
                    <a:pt x="36" y="172"/>
                    <a:pt x="36" y="196"/>
                    <a:pt x="13" y="231"/>
                  </a:cubicBezTo>
                  <a:cubicBezTo>
                    <a:pt x="1" y="315"/>
                    <a:pt x="36" y="386"/>
                    <a:pt x="72" y="446"/>
                  </a:cubicBezTo>
                  <a:cubicBezTo>
                    <a:pt x="120" y="493"/>
                    <a:pt x="167" y="529"/>
                    <a:pt x="239" y="541"/>
                  </a:cubicBezTo>
                  <a:lnTo>
                    <a:pt x="275" y="541"/>
                  </a:lnTo>
                  <a:cubicBezTo>
                    <a:pt x="286" y="542"/>
                    <a:pt x="298" y="543"/>
                    <a:pt x="310" y="543"/>
                  </a:cubicBezTo>
                  <a:cubicBezTo>
                    <a:pt x="393" y="543"/>
                    <a:pt x="471" y="507"/>
                    <a:pt x="513" y="434"/>
                  </a:cubicBezTo>
                  <a:cubicBezTo>
                    <a:pt x="536" y="410"/>
                    <a:pt x="548" y="362"/>
                    <a:pt x="548" y="327"/>
                  </a:cubicBezTo>
                  <a:cubicBezTo>
                    <a:pt x="572" y="291"/>
                    <a:pt x="548" y="231"/>
                    <a:pt x="536" y="184"/>
                  </a:cubicBezTo>
                  <a:cubicBezTo>
                    <a:pt x="525" y="124"/>
                    <a:pt x="477" y="65"/>
                    <a:pt x="417" y="29"/>
                  </a:cubicBezTo>
                  <a:cubicBezTo>
                    <a:pt x="394" y="17"/>
                    <a:pt x="370" y="5"/>
                    <a:pt x="346" y="5"/>
                  </a:cubicBezTo>
                  <a:cubicBezTo>
                    <a:pt x="330" y="2"/>
                    <a:pt x="313" y="1"/>
                    <a:pt x="29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
            <p:cNvSpPr/>
            <p:nvPr/>
          </p:nvSpPr>
          <p:spPr>
            <a:xfrm>
              <a:off x="5802500" y="3765075"/>
              <a:ext cx="14600" cy="13325"/>
            </a:xfrm>
            <a:custGeom>
              <a:avLst/>
              <a:gdLst/>
              <a:ahLst/>
              <a:cxnLst/>
              <a:rect l="l" t="t" r="r" b="b"/>
              <a:pathLst>
                <a:path w="584" h="533" extrusionOk="0">
                  <a:moveTo>
                    <a:pt x="272" y="0"/>
                  </a:moveTo>
                  <a:cubicBezTo>
                    <a:pt x="159" y="0"/>
                    <a:pt x="54" y="69"/>
                    <a:pt x="12" y="183"/>
                  </a:cubicBezTo>
                  <a:cubicBezTo>
                    <a:pt x="12" y="195"/>
                    <a:pt x="0" y="219"/>
                    <a:pt x="0" y="219"/>
                  </a:cubicBezTo>
                  <a:cubicBezTo>
                    <a:pt x="0" y="362"/>
                    <a:pt x="84" y="517"/>
                    <a:pt x="239" y="528"/>
                  </a:cubicBezTo>
                  <a:cubicBezTo>
                    <a:pt x="255" y="531"/>
                    <a:pt x="273" y="533"/>
                    <a:pt x="291" y="533"/>
                  </a:cubicBezTo>
                  <a:cubicBezTo>
                    <a:pt x="347" y="533"/>
                    <a:pt x="405" y="517"/>
                    <a:pt x="441" y="481"/>
                  </a:cubicBezTo>
                  <a:cubicBezTo>
                    <a:pt x="489" y="433"/>
                    <a:pt x="536" y="397"/>
                    <a:pt x="548" y="314"/>
                  </a:cubicBezTo>
                  <a:cubicBezTo>
                    <a:pt x="584" y="171"/>
                    <a:pt x="489" y="40"/>
                    <a:pt x="346" y="5"/>
                  </a:cubicBezTo>
                  <a:lnTo>
                    <a:pt x="322" y="5"/>
                  </a:lnTo>
                  <a:cubicBezTo>
                    <a:pt x="305" y="1"/>
                    <a:pt x="288" y="0"/>
                    <a:pt x="272"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
            <p:cNvSpPr/>
            <p:nvPr/>
          </p:nvSpPr>
          <p:spPr>
            <a:xfrm>
              <a:off x="6023950" y="3621525"/>
              <a:ext cx="14325" cy="13675"/>
            </a:xfrm>
            <a:custGeom>
              <a:avLst/>
              <a:gdLst/>
              <a:ahLst/>
              <a:cxnLst/>
              <a:rect l="l" t="t" r="r" b="b"/>
              <a:pathLst>
                <a:path w="573" h="547" extrusionOk="0">
                  <a:moveTo>
                    <a:pt x="262" y="1"/>
                  </a:moveTo>
                  <a:cubicBezTo>
                    <a:pt x="132" y="1"/>
                    <a:pt x="23" y="98"/>
                    <a:pt x="13" y="222"/>
                  </a:cubicBezTo>
                  <a:cubicBezTo>
                    <a:pt x="1" y="377"/>
                    <a:pt x="72" y="520"/>
                    <a:pt x="239" y="544"/>
                  </a:cubicBezTo>
                  <a:cubicBezTo>
                    <a:pt x="252" y="546"/>
                    <a:pt x="266" y="547"/>
                    <a:pt x="279" y="547"/>
                  </a:cubicBezTo>
                  <a:cubicBezTo>
                    <a:pt x="410" y="547"/>
                    <a:pt x="538" y="447"/>
                    <a:pt x="548" y="317"/>
                  </a:cubicBezTo>
                  <a:cubicBezTo>
                    <a:pt x="572" y="163"/>
                    <a:pt x="465" y="20"/>
                    <a:pt x="322" y="8"/>
                  </a:cubicBezTo>
                  <a:cubicBezTo>
                    <a:pt x="302" y="3"/>
                    <a:pt x="282" y="1"/>
                    <a:pt x="262"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
            <p:cNvSpPr/>
            <p:nvPr/>
          </p:nvSpPr>
          <p:spPr>
            <a:xfrm>
              <a:off x="5716175" y="3810850"/>
              <a:ext cx="13725" cy="13675"/>
            </a:xfrm>
            <a:custGeom>
              <a:avLst/>
              <a:gdLst/>
              <a:ahLst/>
              <a:cxnLst/>
              <a:rect l="l" t="t" r="r" b="b"/>
              <a:pathLst>
                <a:path w="549" h="547" extrusionOk="0">
                  <a:moveTo>
                    <a:pt x="266" y="0"/>
                  </a:moveTo>
                  <a:cubicBezTo>
                    <a:pt x="141" y="0"/>
                    <a:pt x="23" y="99"/>
                    <a:pt x="13" y="233"/>
                  </a:cubicBezTo>
                  <a:lnTo>
                    <a:pt x="13" y="257"/>
                  </a:lnTo>
                  <a:cubicBezTo>
                    <a:pt x="1" y="388"/>
                    <a:pt x="84" y="507"/>
                    <a:pt x="227" y="543"/>
                  </a:cubicBezTo>
                  <a:cubicBezTo>
                    <a:pt x="242" y="545"/>
                    <a:pt x="256" y="547"/>
                    <a:pt x="271" y="547"/>
                  </a:cubicBezTo>
                  <a:cubicBezTo>
                    <a:pt x="400" y="547"/>
                    <a:pt x="526" y="456"/>
                    <a:pt x="536" y="317"/>
                  </a:cubicBezTo>
                  <a:cubicBezTo>
                    <a:pt x="548" y="198"/>
                    <a:pt x="501" y="79"/>
                    <a:pt x="394" y="31"/>
                  </a:cubicBezTo>
                  <a:cubicBezTo>
                    <a:pt x="370" y="19"/>
                    <a:pt x="358" y="7"/>
                    <a:pt x="322" y="7"/>
                  </a:cubicBezTo>
                  <a:cubicBezTo>
                    <a:pt x="303" y="2"/>
                    <a:pt x="285" y="0"/>
                    <a:pt x="26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4209"/>
        <p:cNvGrpSpPr/>
        <p:nvPr/>
      </p:nvGrpSpPr>
      <p:grpSpPr>
        <a:xfrm>
          <a:off x="0" y="0"/>
          <a:ext cx="0" cy="0"/>
          <a:chOff x="0" y="0"/>
          <a:chExt cx="0" cy="0"/>
        </a:xfrm>
      </p:grpSpPr>
      <p:grpSp>
        <p:nvGrpSpPr>
          <p:cNvPr id="4210" name="Google Shape;4210;p29"/>
          <p:cNvGrpSpPr/>
          <p:nvPr/>
        </p:nvGrpSpPr>
        <p:grpSpPr>
          <a:xfrm>
            <a:off x="-4" y="-2"/>
            <a:ext cx="1262493" cy="697985"/>
            <a:chOff x="3729625" y="3808325"/>
            <a:chExt cx="470325" cy="260025"/>
          </a:xfrm>
        </p:grpSpPr>
        <p:sp>
          <p:nvSpPr>
            <p:cNvPr id="4211" name="Google Shape;4211;p29"/>
            <p:cNvSpPr/>
            <p:nvPr/>
          </p:nvSpPr>
          <p:spPr>
            <a:xfrm>
              <a:off x="4184725" y="3808325"/>
              <a:ext cx="15225" cy="20575"/>
            </a:xfrm>
            <a:custGeom>
              <a:avLst/>
              <a:gdLst/>
              <a:ahLst/>
              <a:cxnLst/>
              <a:rect l="l" t="t" r="r" b="b"/>
              <a:pathLst>
                <a:path w="609" h="823" extrusionOk="0">
                  <a:moveTo>
                    <a:pt x="346" y="1"/>
                  </a:moveTo>
                  <a:lnTo>
                    <a:pt x="1" y="727"/>
                  </a:lnTo>
                  <a:lnTo>
                    <a:pt x="227" y="822"/>
                  </a:lnTo>
                  <a:lnTo>
                    <a:pt x="60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2" name="Google Shape;4212;p29"/>
            <p:cNvSpPr/>
            <p:nvPr/>
          </p:nvSpPr>
          <p:spPr>
            <a:xfrm>
              <a:off x="4053475" y="3877975"/>
              <a:ext cx="325" cy="25"/>
            </a:xfrm>
            <a:custGeom>
              <a:avLst/>
              <a:gdLst/>
              <a:ahLst/>
              <a:cxnLst/>
              <a:rect l="l" t="t" r="r" b="b"/>
              <a:pathLst>
                <a:path w="13" h="1" extrusionOk="0">
                  <a:moveTo>
                    <a:pt x="12" y="1"/>
                  </a:move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3" name="Google Shape;4213;p29"/>
            <p:cNvSpPr/>
            <p:nvPr/>
          </p:nvSpPr>
          <p:spPr>
            <a:xfrm>
              <a:off x="4054075" y="3877975"/>
              <a:ext cx="325" cy="25"/>
            </a:xfrm>
            <a:custGeom>
              <a:avLst/>
              <a:gdLst/>
              <a:ahLst/>
              <a:cxnLst/>
              <a:rect l="l" t="t" r="r" b="b"/>
              <a:pathLst>
                <a:path w="13" h="1" extrusionOk="0">
                  <a:moveTo>
                    <a:pt x="12" y="1"/>
                  </a:move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4" name="Google Shape;4214;p29"/>
            <p:cNvSpPr/>
            <p:nvPr/>
          </p:nvSpPr>
          <p:spPr>
            <a:xfrm>
              <a:off x="4052575" y="3877975"/>
              <a:ext cx="25" cy="25"/>
            </a:xfrm>
            <a:custGeom>
              <a:avLst/>
              <a:gdLst/>
              <a:ahLst/>
              <a:cxnLst/>
              <a:rect l="l" t="t" r="r" b="b"/>
              <a:pathLst>
                <a:path w="1" h="1" extrusionOk="0">
                  <a:moveTo>
                    <a:pt x="1" y="1"/>
                  </a:move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5" name="Google Shape;4215;p29"/>
            <p:cNvSpPr/>
            <p:nvPr/>
          </p:nvSpPr>
          <p:spPr>
            <a:xfrm>
              <a:off x="4052575" y="3877975"/>
              <a:ext cx="925" cy="25"/>
            </a:xfrm>
            <a:custGeom>
              <a:avLst/>
              <a:gdLst/>
              <a:ahLst/>
              <a:cxnLst/>
              <a:rect l="l" t="t" r="r" b="b"/>
              <a:pathLst>
                <a:path w="37" h="1" extrusionOk="0">
                  <a:moveTo>
                    <a:pt x="36" y="1"/>
                  </a:move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6" name="Google Shape;4216;p29"/>
            <p:cNvSpPr/>
            <p:nvPr/>
          </p:nvSpPr>
          <p:spPr>
            <a:xfrm>
              <a:off x="4052875" y="3817575"/>
              <a:ext cx="75325" cy="60150"/>
            </a:xfrm>
            <a:custGeom>
              <a:avLst/>
              <a:gdLst/>
              <a:ahLst/>
              <a:cxnLst/>
              <a:rect l="l" t="t" r="r" b="b"/>
              <a:pathLst>
                <a:path w="3013" h="2406" extrusionOk="0">
                  <a:moveTo>
                    <a:pt x="2870" y="0"/>
                  </a:moveTo>
                  <a:lnTo>
                    <a:pt x="1" y="2179"/>
                  </a:lnTo>
                  <a:lnTo>
                    <a:pt x="60" y="2191"/>
                  </a:lnTo>
                  <a:cubicBezTo>
                    <a:pt x="120" y="2203"/>
                    <a:pt x="155" y="2286"/>
                    <a:pt x="143" y="2346"/>
                  </a:cubicBezTo>
                  <a:cubicBezTo>
                    <a:pt x="120" y="2369"/>
                    <a:pt x="108" y="2381"/>
                    <a:pt x="96" y="2405"/>
                  </a:cubicBezTo>
                  <a:lnTo>
                    <a:pt x="3013" y="202"/>
                  </a:lnTo>
                  <a:cubicBezTo>
                    <a:pt x="2953" y="143"/>
                    <a:pt x="2906" y="83"/>
                    <a:pt x="287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7" name="Google Shape;4217;p29"/>
            <p:cNvSpPr/>
            <p:nvPr/>
          </p:nvSpPr>
          <p:spPr>
            <a:xfrm>
              <a:off x="4054375" y="3877700"/>
              <a:ext cx="900" cy="300"/>
            </a:xfrm>
            <a:custGeom>
              <a:avLst/>
              <a:gdLst/>
              <a:ahLst/>
              <a:cxnLst/>
              <a:rect l="l" t="t" r="r" b="b"/>
              <a:pathLst>
                <a:path w="36" h="12" extrusionOk="0">
                  <a:moveTo>
                    <a:pt x="36" y="0"/>
                  </a:moveTo>
                  <a:cubicBezTo>
                    <a:pt x="36" y="0"/>
                    <a:pt x="24" y="0"/>
                    <a:pt x="0" y="12"/>
                  </a:cubicBezTo>
                  <a:cubicBezTo>
                    <a:pt x="24" y="12"/>
                    <a:pt x="36" y="0"/>
                    <a:pt x="36"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8" name="Google Shape;4218;p29"/>
            <p:cNvSpPr/>
            <p:nvPr/>
          </p:nvSpPr>
          <p:spPr>
            <a:xfrm>
              <a:off x="3913575" y="3827100"/>
              <a:ext cx="143200" cy="50900"/>
            </a:xfrm>
            <a:custGeom>
              <a:avLst/>
              <a:gdLst/>
              <a:ahLst/>
              <a:cxnLst/>
              <a:rect l="l" t="t" r="r" b="b"/>
              <a:pathLst>
                <a:path w="5728" h="2036" extrusionOk="0">
                  <a:moveTo>
                    <a:pt x="12" y="0"/>
                  </a:moveTo>
                  <a:lnTo>
                    <a:pt x="12" y="0"/>
                  </a:lnTo>
                  <a:cubicBezTo>
                    <a:pt x="24" y="12"/>
                    <a:pt x="24" y="24"/>
                    <a:pt x="36" y="60"/>
                  </a:cubicBezTo>
                  <a:cubicBezTo>
                    <a:pt x="60" y="131"/>
                    <a:pt x="36" y="191"/>
                    <a:pt x="0" y="238"/>
                  </a:cubicBezTo>
                  <a:lnTo>
                    <a:pt x="5561" y="2036"/>
                  </a:lnTo>
                  <a:lnTo>
                    <a:pt x="5644" y="2036"/>
                  </a:lnTo>
                  <a:cubicBezTo>
                    <a:pt x="5668" y="2036"/>
                    <a:pt x="5668" y="2024"/>
                    <a:pt x="5680" y="2024"/>
                  </a:cubicBezTo>
                  <a:cubicBezTo>
                    <a:pt x="5692" y="2000"/>
                    <a:pt x="5703" y="1988"/>
                    <a:pt x="5727" y="1965"/>
                  </a:cubicBezTo>
                  <a:cubicBezTo>
                    <a:pt x="5727" y="1905"/>
                    <a:pt x="5692" y="1822"/>
                    <a:pt x="5632" y="1810"/>
                  </a:cubicBezTo>
                  <a:lnTo>
                    <a:pt x="5573" y="1798"/>
                  </a:lnTo>
                  <a:lnTo>
                    <a:pt x="1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9" name="Google Shape;4219;p29"/>
            <p:cNvSpPr/>
            <p:nvPr/>
          </p:nvSpPr>
          <p:spPr>
            <a:xfrm>
              <a:off x="4141275" y="3808325"/>
              <a:ext cx="5975" cy="2725"/>
            </a:xfrm>
            <a:custGeom>
              <a:avLst/>
              <a:gdLst/>
              <a:ahLst/>
              <a:cxnLst/>
              <a:rect l="l" t="t" r="r" b="b"/>
              <a:pathLst>
                <a:path w="239" h="109" extrusionOk="0">
                  <a:moveTo>
                    <a:pt x="1" y="1"/>
                  </a:moveTo>
                  <a:lnTo>
                    <a:pt x="1" y="13"/>
                  </a:lnTo>
                  <a:lnTo>
                    <a:pt x="10" y="13"/>
                  </a:lnTo>
                  <a:cubicBezTo>
                    <a:pt x="7" y="8"/>
                    <a:pt x="4" y="4"/>
                    <a:pt x="1" y="1"/>
                  </a:cubicBezTo>
                  <a:close/>
                  <a:moveTo>
                    <a:pt x="10" y="13"/>
                  </a:moveTo>
                  <a:lnTo>
                    <a:pt x="10" y="13"/>
                  </a:lnTo>
                  <a:cubicBezTo>
                    <a:pt x="18" y="26"/>
                    <a:pt x="24" y="43"/>
                    <a:pt x="24" y="60"/>
                  </a:cubicBezTo>
                  <a:lnTo>
                    <a:pt x="132" y="108"/>
                  </a:lnTo>
                  <a:lnTo>
                    <a:pt x="239" y="13"/>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0" name="Google Shape;4220;p29"/>
            <p:cNvSpPr/>
            <p:nvPr/>
          </p:nvSpPr>
          <p:spPr>
            <a:xfrm>
              <a:off x="4141875" y="3809525"/>
              <a:ext cx="51525" cy="25325"/>
            </a:xfrm>
            <a:custGeom>
              <a:avLst/>
              <a:gdLst/>
              <a:ahLst/>
              <a:cxnLst/>
              <a:rect l="l" t="t" r="r" b="b"/>
              <a:pathLst>
                <a:path w="2061" h="1013" extrusionOk="0">
                  <a:moveTo>
                    <a:pt x="0" y="1"/>
                  </a:moveTo>
                  <a:lnTo>
                    <a:pt x="0" y="1"/>
                  </a:lnTo>
                  <a:cubicBezTo>
                    <a:pt x="12" y="24"/>
                    <a:pt x="36" y="72"/>
                    <a:pt x="48" y="108"/>
                  </a:cubicBezTo>
                  <a:cubicBezTo>
                    <a:pt x="60" y="167"/>
                    <a:pt x="60" y="203"/>
                    <a:pt x="48" y="263"/>
                  </a:cubicBezTo>
                  <a:lnTo>
                    <a:pt x="1560" y="882"/>
                  </a:lnTo>
                  <a:cubicBezTo>
                    <a:pt x="1584" y="798"/>
                    <a:pt x="1644" y="763"/>
                    <a:pt x="1715" y="739"/>
                  </a:cubicBezTo>
                  <a:cubicBezTo>
                    <a:pt x="1729" y="736"/>
                    <a:pt x="1743" y="734"/>
                    <a:pt x="1756" y="734"/>
                  </a:cubicBezTo>
                  <a:cubicBezTo>
                    <a:pt x="1846" y="734"/>
                    <a:pt x="1920" y="800"/>
                    <a:pt x="1941" y="894"/>
                  </a:cubicBezTo>
                  <a:cubicBezTo>
                    <a:pt x="1953" y="941"/>
                    <a:pt x="1941" y="965"/>
                    <a:pt x="1917" y="1013"/>
                  </a:cubicBezTo>
                  <a:cubicBezTo>
                    <a:pt x="1953" y="1013"/>
                    <a:pt x="1965" y="1001"/>
                    <a:pt x="1977" y="977"/>
                  </a:cubicBezTo>
                  <a:lnTo>
                    <a:pt x="2025" y="941"/>
                  </a:lnTo>
                  <a:cubicBezTo>
                    <a:pt x="2060" y="882"/>
                    <a:pt x="2025" y="798"/>
                    <a:pt x="1965" y="786"/>
                  </a:cubicBezTo>
                  <a:lnTo>
                    <a:pt x="1953" y="786"/>
                  </a:lnTo>
                  <a:lnTo>
                    <a:pt x="1727" y="703"/>
                  </a:lnTo>
                  <a:lnTo>
                    <a:pt x="108" y="48"/>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1" name="Google Shape;4221;p29"/>
            <p:cNvSpPr/>
            <p:nvPr/>
          </p:nvSpPr>
          <p:spPr>
            <a:xfrm>
              <a:off x="4122525" y="3808325"/>
              <a:ext cx="3900" cy="1225"/>
            </a:xfrm>
            <a:custGeom>
              <a:avLst/>
              <a:gdLst/>
              <a:ahLst/>
              <a:cxnLst/>
              <a:rect l="l" t="t" r="r" b="b"/>
              <a:pathLst>
                <a:path w="156" h="49" extrusionOk="0">
                  <a:moveTo>
                    <a:pt x="1" y="1"/>
                  </a:moveTo>
                  <a:lnTo>
                    <a:pt x="120" y="49"/>
                  </a:lnTo>
                  <a:cubicBezTo>
                    <a:pt x="132" y="37"/>
                    <a:pt x="132" y="13"/>
                    <a:pt x="155"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2" name="Google Shape;4222;p29"/>
            <p:cNvSpPr/>
            <p:nvPr/>
          </p:nvSpPr>
          <p:spPr>
            <a:xfrm>
              <a:off x="3906425" y="3808325"/>
              <a:ext cx="10750" cy="16400"/>
            </a:xfrm>
            <a:custGeom>
              <a:avLst/>
              <a:gdLst/>
              <a:ahLst/>
              <a:cxnLst/>
              <a:rect l="l" t="t" r="r" b="b"/>
              <a:pathLst>
                <a:path w="430" h="656" extrusionOk="0">
                  <a:moveTo>
                    <a:pt x="191" y="1"/>
                  </a:moveTo>
                  <a:lnTo>
                    <a:pt x="1" y="644"/>
                  </a:lnTo>
                  <a:cubicBezTo>
                    <a:pt x="13" y="632"/>
                    <a:pt x="48" y="632"/>
                    <a:pt x="60" y="608"/>
                  </a:cubicBezTo>
                  <a:cubicBezTo>
                    <a:pt x="74" y="605"/>
                    <a:pt x="89" y="604"/>
                    <a:pt x="104" y="604"/>
                  </a:cubicBezTo>
                  <a:cubicBezTo>
                    <a:pt x="152" y="604"/>
                    <a:pt x="202" y="619"/>
                    <a:pt x="239" y="656"/>
                  </a:cubicBezTo>
                  <a:lnTo>
                    <a:pt x="42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3" name="Google Shape;4223;p29"/>
            <p:cNvSpPr/>
            <p:nvPr/>
          </p:nvSpPr>
          <p:spPr>
            <a:xfrm>
              <a:off x="3838275" y="3832450"/>
              <a:ext cx="71150" cy="218800"/>
            </a:xfrm>
            <a:custGeom>
              <a:avLst/>
              <a:gdLst/>
              <a:ahLst/>
              <a:cxnLst/>
              <a:rect l="l" t="t" r="r" b="b"/>
              <a:pathLst>
                <a:path w="2846" h="8752" extrusionOk="0">
                  <a:moveTo>
                    <a:pt x="2655" y="0"/>
                  </a:moveTo>
                  <a:cubicBezTo>
                    <a:pt x="2631" y="24"/>
                    <a:pt x="2619" y="24"/>
                    <a:pt x="2619" y="24"/>
                  </a:cubicBezTo>
                  <a:lnTo>
                    <a:pt x="0" y="8692"/>
                  </a:lnTo>
                  <a:cubicBezTo>
                    <a:pt x="95" y="8692"/>
                    <a:pt x="167" y="8716"/>
                    <a:pt x="226" y="8751"/>
                  </a:cubicBezTo>
                  <a:lnTo>
                    <a:pt x="2846" y="84"/>
                  </a:lnTo>
                  <a:lnTo>
                    <a:pt x="2846" y="84"/>
                  </a:lnTo>
                  <a:cubicBezTo>
                    <a:pt x="2836" y="85"/>
                    <a:pt x="2827" y="86"/>
                    <a:pt x="2818" y="86"/>
                  </a:cubicBezTo>
                  <a:cubicBezTo>
                    <a:pt x="2754" y="86"/>
                    <a:pt x="2686" y="52"/>
                    <a:pt x="265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4" name="Google Shape;4224;p29"/>
            <p:cNvSpPr/>
            <p:nvPr/>
          </p:nvSpPr>
          <p:spPr>
            <a:xfrm>
              <a:off x="3813250" y="3808325"/>
              <a:ext cx="91425" cy="24750"/>
            </a:xfrm>
            <a:custGeom>
              <a:avLst/>
              <a:gdLst/>
              <a:ahLst/>
              <a:cxnLst/>
              <a:rect l="l" t="t" r="r" b="b"/>
              <a:pathLst>
                <a:path w="3657" h="990" extrusionOk="0">
                  <a:moveTo>
                    <a:pt x="1" y="1"/>
                  </a:moveTo>
                  <a:lnTo>
                    <a:pt x="3549" y="989"/>
                  </a:lnTo>
                  <a:lnTo>
                    <a:pt x="3620" y="989"/>
                  </a:lnTo>
                  <a:cubicBezTo>
                    <a:pt x="3632" y="989"/>
                    <a:pt x="3656" y="965"/>
                    <a:pt x="3656" y="965"/>
                  </a:cubicBezTo>
                  <a:lnTo>
                    <a:pt x="3609" y="882"/>
                  </a:lnTo>
                  <a:cubicBezTo>
                    <a:pt x="3597" y="834"/>
                    <a:pt x="3609" y="811"/>
                    <a:pt x="3620" y="763"/>
                  </a:cubicBezTo>
                  <a:lnTo>
                    <a:pt x="3609" y="763"/>
                  </a:lnTo>
                  <a:lnTo>
                    <a:pt x="89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5" name="Google Shape;4225;p29"/>
            <p:cNvSpPr/>
            <p:nvPr/>
          </p:nvSpPr>
          <p:spPr>
            <a:xfrm>
              <a:off x="3729625" y="3808325"/>
              <a:ext cx="107475" cy="244125"/>
            </a:xfrm>
            <a:custGeom>
              <a:avLst/>
              <a:gdLst/>
              <a:ahLst/>
              <a:cxnLst/>
              <a:rect l="l" t="t" r="r" b="b"/>
              <a:pathLst>
                <a:path w="4299" h="9765" extrusionOk="0">
                  <a:moveTo>
                    <a:pt x="0" y="1"/>
                  </a:moveTo>
                  <a:lnTo>
                    <a:pt x="4108" y="9764"/>
                  </a:lnTo>
                  <a:cubicBezTo>
                    <a:pt x="4156" y="9716"/>
                    <a:pt x="4215" y="9681"/>
                    <a:pt x="4298" y="9657"/>
                  </a:cubicBezTo>
                  <a:lnTo>
                    <a:pt x="25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6" name="Google Shape;4226;p29"/>
            <p:cNvSpPr/>
            <p:nvPr/>
          </p:nvSpPr>
          <p:spPr>
            <a:xfrm>
              <a:off x="4180275" y="3827875"/>
              <a:ext cx="10150" cy="9700"/>
            </a:xfrm>
            <a:custGeom>
              <a:avLst/>
              <a:gdLst/>
              <a:ahLst/>
              <a:cxnLst/>
              <a:rect l="l" t="t" r="r" b="b"/>
              <a:pathLst>
                <a:path w="406" h="388" extrusionOk="0">
                  <a:moveTo>
                    <a:pt x="197" y="0"/>
                  </a:moveTo>
                  <a:cubicBezTo>
                    <a:pt x="183" y="0"/>
                    <a:pt x="169" y="2"/>
                    <a:pt x="155" y="5"/>
                  </a:cubicBezTo>
                  <a:cubicBezTo>
                    <a:pt x="84" y="29"/>
                    <a:pt x="24" y="88"/>
                    <a:pt x="12" y="148"/>
                  </a:cubicBezTo>
                  <a:cubicBezTo>
                    <a:pt x="12" y="171"/>
                    <a:pt x="0" y="195"/>
                    <a:pt x="12" y="231"/>
                  </a:cubicBezTo>
                  <a:cubicBezTo>
                    <a:pt x="23" y="329"/>
                    <a:pt x="114" y="387"/>
                    <a:pt x="211" y="387"/>
                  </a:cubicBezTo>
                  <a:cubicBezTo>
                    <a:pt x="220" y="387"/>
                    <a:pt x="229" y="387"/>
                    <a:pt x="239" y="386"/>
                  </a:cubicBezTo>
                  <a:cubicBezTo>
                    <a:pt x="298" y="362"/>
                    <a:pt x="358" y="326"/>
                    <a:pt x="369" y="279"/>
                  </a:cubicBezTo>
                  <a:cubicBezTo>
                    <a:pt x="405" y="243"/>
                    <a:pt x="405" y="207"/>
                    <a:pt x="381" y="160"/>
                  </a:cubicBezTo>
                  <a:cubicBezTo>
                    <a:pt x="371" y="66"/>
                    <a:pt x="289" y="0"/>
                    <a:pt x="19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7" name="Google Shape;4227;p29"/>
            <p:cNvSpPr/>
            <p:nvPr/>
          </p:nvSpPr>
          <p:spPr>
            <a:xfrm>
              <a:off x="4124025" y="3808325"/>
              <a:ext cx="19075" cy="15750"/>
            </a:xfrm>
            <a:custGeom>
              <a:avLst/>
              <a:gdLst/>
              <a:ahLst/>
              <a:cxnLst/>
              <a:rect l="l" t="t" r="r" b="b"/>
              <a:pathLst>
                <a:path w="763" h="630" extrusionOk="0">
                  <a:moveTo>
                    <a:pt x="95" y="1"/>
                  </a:moveTo>
                  <a:cubicBezTo>
                    <a:pt x="72" y="13"/>
                    <a:pt x="60" y="37"/>
                    <a:pt x="60" y="49"/>
                  </a:cubicBezTo>
                  <a:cubicBezTo>
                    <a:pt x="12" y="120"/>
                    <a:pt x="0" y="215"/>
                    <a:pt x="12" y="311"/>
                  </a:cubicBezTo>
                  <a:cubicBezTo>
                    <a:pt x="12" y="334"/>
                    <a:pt x="24" y="358"/>
                    <a:pt x="24" y="370"/>
                  </a:cubicBezTo>
                  <a:cubicBezTo>
                    <a:pt x="60" y="441"/>
                    <a:pt x="107" y="525"/>
                    <a:pt x="179" y="561"/>
                  </a:cubicBezTo>
                  <a:cubicBezTo>
                    <a:pt x="232" y="605"/>
                    <a:pt x="304" y="629"/>
                    <a:pt x="382" y="629"/>
                  </a:cubicBezTo>
                  <a:cubicBezTo>
                    <a:pt x="409" y="629"/>
                    <a:pt x="437" y="626"/>
                    <a:pt x="464" y="620"/>
                  </a:cubicBezTo>
                  <a:cubicBezTo>
                    <a:pt x="607" y="596"/>
                    <a:pt x="726" y="477"/>
                    <a:pt x="762" y="346"/>
                  </a:cubicBezTo>
                  <a:lnTo>
                    <a:pt x="762" y="168"/>
                  </a:lnTo>
                  <a:cubicBezTo>
                    <a:pt x="762" y="120"/>
                    <a:pt x="750" y="96"/>
                    <a:pt x="714" y="60"/>
                  </a:cubicBezTo>
                  <a:cubicBezTo>
                    <a:pt x="703" y="49"/>
                    <a:pt x="691" y="37"/>
                    <a:pt x="691"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8" name="Google Shape;4228;p29"/>
            <p:cNvSpPr/>
            <p:nvPr/>
          </p:nvSpPr>
          <p:spPr>
            <a:xfrm>
              <a:off x="3828750" y="4049725"/>
              <a:ext cx="20250" cy="18625"/>
            </a:xfrm>
            <a:custGeom>
              <a:avLst/>
              <a:gdLst/>
              <a:ahLst/>
              <a:cxnLst/>
              <a:rect l="l" t="t" r="r" b="b"/>
              <a:pathLst>
                <a:path w="810" h="745" extrusionOk="0">
                  <a:moveTo>
                    <a:pt x="322" y="1"/>
                  </a:moveTo>
                  <a:cubicBezTo>
                    <a:pt x="250" y="25"/>
                    <a:pt x="179" y="60"/>
                    <a:pt x="119" y="108"/>
                  </a:cubicBezTo>
                  <a:cubicBezTo>
                    <a:pt x="24" y="203"/>
                    <a:pt x="0" y="322"/>
                    <a:pt x="24" y="441"/>
                  </a:cubicBezTo>
                  <a:cubicBezTo>
                    <a:pt x="66" y="621"/>
                    <a:pt x="222" y="745"/>
                    <a:pt x="406" y="745"/>
                  </a:cubicBezTo>
                  <a:cubicBezTo>
                    <a:pt x="429" y="745"/>
                    <a:pt x="453" y="743"/>
                    <a:pt x="476" y="739"/>
                  </a:cubicBezTo>
                  <a:cubicBezTo>
                    <a:pt x="679" y="691"/>
                    <a:pt x="810" y="501"/>
                    <a:pt x="774" y="287"/>
                  </a:cubicBezTo>
                  <a:cubicBezTo>
                    <a:pt x="750" y="179"/>
                    <a:pt x="679" y="108"/>
                    <a:pt x="607" y="49"/>
                  </a:cubicBezTo>
                  <a:cubicBezTo>
                    <a:pt x="548" y="25"/>
                    <a:pt x="476" y="1"/>
                    <a:pt x="381"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9" name="Google Shape;4229;p29"/>
            <p:cNvSpPr/>
            <p:nvPr/>
          </p:nvSpPr>
          <p:spPr>
            <a:xfrm>
              <a:off x="3903450" y="3823400"/>
              <a:ext cx="11625" cy="11450"/>
            </a:xfrm>
            <a:custGeom>
              <a:avLst/>
              <a:gdLst/>
              <a:ahLst/>
              <a:cxnLst/>
              <a:rect l="l" t="t" r="r" b="b"/>
              <a:pathLst>
                <a:path w="465" h="458" extrusionOk="0">
                  <a:moveTo>
                    <a:pt x="223" y="1"/>
                  </a:moveTo>
                  <a:cubicBezTo>
                    <a:pt x="208" y="1"/>
                    <a:pt x="193" y="2"/>
                    <a:pt x="179" y="5"/>
                  </a:cubicBezTo>
                  <a:cubicBezTo>
                    <a:pt x="143" y="5"/>
                    <a:pt x="132" y="29"/>
                    <a:pt x="120" y="41"/>
                  </a:cubicBezTo>
                  <a:cubicBezTo>
                    <a:pt x="72" y="65"/>
                    <a:pt x="24" y="112"/>
                    <a:pt x="12" y="160"/>
                  </a:cubicBezTo>
                  <a:cubicBezTo>
                    <a:pt x="1" y="184"/>
                    <a:pt x="1" y="231"/>
                    <a:pt x="1" y="279"/>
                  </a:cubicBezTo>
                  <a:cubicBezTo>
                    <a:pt x="1" y="303"/>
                    <a:pt x="12" y="339"/>
                    <a:pt x="36" y="362"/>
                  </a:cubicBezTo>
                  <a:cubicBezTo>
                    <a:pt x="84" y="422"/>
                    <a:pt x="155" y="458"/>
                    <a:pt x="239" y="458"/>
                  </a:cubicBezTo>
                  <a:lnTo>
                    <a:pt x="263" y="458"/>
                  </a:lnTo>
                  <a:cubicBezTo>
                    <a:pt x="310" y="446"/>
                    <a:pt x="358" y="422"/>
                    <a:pt x="382" y="386"/>
                  </a:cubicBezTo>
                  <a:cubicBezTo>
                    <a:pt x="429" y="327"/>
                    <a:pt x="465" y="267"/>
                    <a:pt x="441" y="184"/>
                  </a:cubicBezTo>
                  <a:cubicBezTo>
                    <a:pt x="441" y="172"/>
                    <a:pt x="429" y="148"/>
                    <a:pt x="417" y="124"/>
                  </a:cubicBezTo>
                  <a:cubicBezTo>
                    <a:pt x="405" y="100"/>
                    <a:pt x="382" y="89"/>
                    <a:pt x="358" y="53"/>
                  </a:cubicBezTo>
                  <a:cubicBezTo>
                    <a:pt x="321" y="16"/>
                    <a:pt x="271" y="1"/>
                    <a:pt x="223"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30" name="Google Shape;4230;p29"/>
          <p:cNvGrpSpPr/>
          <p:nvPr/>
        </p:nvGrpSpPr>
        <p:grpSpPr>
          <a:xfrm flipH="1">
            <a:off x="7881496" y="-2"/>
            <a:ext cx="1262493" cy="697985"/>
            <a:chOff x="3729625" y="3808325"/>
            <a:chExt cx="470325" cy="260025"/>
          </a:xfrm>
        </p:grpSpPr>
        <p:sp>
          <p:nvSpPr>
            <p:cNvPr id="4231" name="Google Shape;4231;p29"/>
            <p:cNvSpPr/>
            <p:nvPr/>
          </p:nvSpPr>
          <p:spPr>
            <a:xfrm>
              <a:off x="4184725" y="3808325"/>
              <a:ext cx="15225" cy="20575"/>
            </a:xfrm>
            <a:custGeom>
              <a:avLst/>
              <a:gdLst/>
              <a:ahLst/>
              <a:cxnLst/>
              <a:rect l="l" t="t" r="r" b="b"/>
              <a:pathLst>
                <a:path w="609" h="823" extrusionOk="0">
                  <a:moveTo>
                    <a:pt x="346" y="1"/>
                  </a:moveTo>
                  <a:lnTo>
                    <a:pt x="1" y="727"/>
                  </a:lnTo>
                  <a:lnTo>
                    <a:pt x="227" y="822"/>
                  </a:lnTo>
                  <a:lnTo>
                    <a:pt x="60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2" name="Google Shape;4232;p29"/>
            <p:cNvSpPr/>
            <p:nvPr/>
          </p:nvSpPr>
          <p:spPr>
            <a:xfrm>
              <a:off x="4053475" y="3877975"/>
              <a:ext cx="325" cy="25"/>
            </a:xfrm>
            <a:custGeom>
              <a:avLst/>
              <a:gdLst/>
              <a:ahLst/>
              <a:cxnLst/>
              <a:rect l="l" t="t" r="r" b="b"/>
              <a:pathLst>
                <a:path w="13" h="1" extrusionOk="0">
                  <a:moveTo>
                    <a:pt x="12" y="1"/>
                  </a:move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3" name="Google Shape;4233;p29"/>
            <p:cNvSpPr/>
            <p:nvPr/>
          </p:nvSpPr>
          <p:spPr>
            <a:xfrm>
              <a:off x="4054075" y="3877975"/>
              <a:ext cx="325" cy="25"/>
            </a:xfrm>
            <a:custGeom>
              <a:avLst/>
              <a:gdLst/>
              <a:ahLst/>
              <a:cxnLst/>
              <a:rect l="l" t="t" r="r" b="b"/>
              <a:pathLst>
                <a:path w="13" h="1" extrusionOk="0">
                  <a:moveTo>
                    <a:pt x="12" y="1"/>
                  </a:move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4" name="Google Shape;4234;p29"/>
            <p:cNvSpPr/>
            <p:nvPr/>
          </p:nvSpPr>
          <p:spPr>
            <a:xfrm>
              <a:off x="4052575" y="3877975"/>
              <a:ext cx="25" cy="25"/>
            </a:xfrm>
            <a:custGeom>
              <a:avLst/>
              <a:gdLst/>
              <a:ahLst/>
              <a:cxnLst/>
              <a:rect l="l" t="t" r="r" b="b"/>
              <a:pathLst>
                <a:path w="1" h="1" extrusionOk="0">
                  <a:moveTo>
                    <a:pt x="1" y="1"/>
                  </a:move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5" name="Google Shape;4235;p29"/>
            <p:cNvSpPr/>
            <p:nvPr/>
          </p:nvSpPr>
          <p:spPr>
            <a:xfrm>
              <a:off x="4052575" y="3877975"/>
              <a:ext cx="925" cy="25"/>
            </a:xfrm>
            <a:custGeom>
              <a:avLst/>
              <a:gdLst/>
              <a:ahLst/>
              <a:cxnLst/>
              <a:rect l="l" t="t" r="r" b="b"/>
              <a:pathLst>
                <a:path w="37" h="1" extrusionOk="0">
                  <a:moveTo>
                    <a:pt x="36" y="1"/>
                  </a:move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6" name="Google Shape;4236;p29"/>
            <p:cNvSpPr/>
            <p:nvPr/>
          </p:nvSpPr>
          <p:spPr>
            <a:xfrm>
              <a:off x="4052875" y="3817575"/>
              <a:ext cx="75325" cy="60150"/>
            </a:xfrm>
            <a:custGeom>
              <a:avLst/>
              <a:gdLst/>
              <a:ahLst/>
              <a:cxnLst/>
              <a:rect l="l" t="t" r="r" b="b"/>
              <a:pathLst>
                <a:path w="3013" h="2406" extrusionOk="0">
                  <a:moveTo>
                    <a:pt x="2870" y="0"/>
                  </a:moveTo>
                  <a:lnTo>
                    <a:pt x="1" y="2179"/>
                  </a:lnTo>
                  <a:lnTo>
                    <a:pt x="60" y="2191"/>
                  </a:lnTo>
                  <a:cubicBezTo>
                    <a:pt x="120" y="2203"/>
                    <a:pt x="155" y="2286"/>
                    <a:pt x="143" y="2346"/>
                  </a:cubicBezTo>
                  <a:cubicBezTo>
                    <a:pt x="120" y="2369"/>
                    <a:pt x="108" y="2381"/>
                    <a:pt x="96" y="2405"/>
                  </a:cubicBezTo>
                  <a:lnTo>
                    <a:pt x="3013" y="202"/>
                  </a:lnTo>
                  <a:cubicBezTo>
                    <a:pt x="2953" y="143"/>
                    <a:pt x="2906" y="83"/>
                    <a:pt x="287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7" name="Google Shape;4237;p29"/>
            <p:cNvSpPr/>
            <p:nvPr/>
          </p:nvSpPr>
          <p:spPr>
            <a:xfrm>
              <a:off x="4054375" y="3877700"/>
              <a:ext cx="900" cy="300"/>
            </a:xfrm>
            <a:custGeom>
              <a:avLst/>
              <a:gdLst/>
              <a:ahLst/>
              <a:cxnLst/>
              <a:rect l="l" t="t" r="r" b="b"/>
              <a:pathLst>
                <a:path w="36" h="12" extrusionOk="0">
                  <a:moveTo>
                    <a:pt x="36" y="0"/>
                  </a:moveTo>
                  <a:cubicBezTo>
                    <a:pt x="36" y="0"/>
                    <a:pt x="24" y="0"/>
                    <a:pt x="0" y="12"/>
                  </a:cubicBezTo>
                  <a:cubicBezTo>
                    <a:pt x="24" y="12"/>
                    <a:pt x="36" y="0"/>
                    <a:pt x="36"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8" name="Google Shape;4238;p29"/>
            <p:cNvSpPr/>
            <p:nvPr/>
          </p:nvSpPr>
          <p:spPr>
            <a:xfrm>
              <a:off x="3913575" y="3827100"/>
              <a:ext cx="143200" cy="50900"/>
            </a:xfrm>
            <a:custGeom>
              <a:avLst/>
              <a:gdLst/>
              <a:ahLst/>
              <a:cxnLst/>
              <a:rect l="l" t="t" r="r" b="b"/>
              <a:pathLst>
                <a:path w="5728" h="2036" extrusionOk="0">
                  <a:moveTo>
                    <a:pt x="12" y="0"/>
                  </a:moveTo>
                  <a:lnTo>
                    <a:pt x="12" y="0"/>
                  </a:lnTo>
                  <a:cubicBezTo>
                    <a:pt x="24" y="12"/>
                    <a:pt x="24" y="24"/>
                    <a:pt x="36" y="60"/>
                  </a:cubicBezTo>
                  <a:cubicBezTo>
                    <a:pt x="60" y="131"/>
                    <a:pt x="36" y="191"/>
                    <a:pt x="0" y="238"/>
                  </a:cubicBezTo>
                  <a:lnTo>
                    <a:pt x="5561" y="2036"/>
                  </a:lnTo>
                  <a:lnTo>
                    <a:pt x="5644" y="2036"/>
                  </a:lnTo>
                  <a:cubicBezTo>
                    <a:pt x="5668" y="2036"/>
                    <a:pt x="5668" y="2024"/>
                    <a:pt x="5680" y="2024"/>
                  </a:cubicBezTo>
                  <a:cubicBezTo>
                    <a:pt x="5692" y="2000"/>
                    <a:pt x="5703" y="1988"/>
                    <a:pt x="5727" y="1965"/>
                  </a:cubicBezTo>
                  <a:cubicBezTo>
                    <a:pt x="5727" y="1905"/>
                    <a:pt x="5692" y="1822"/>
                    <a:pt x="5632" y="1810"/>
                  </a:cubicBezTo>
                  <a:lnTo>
                    <a:pt x="5573" y="1798"/>
                  </a:lnTo>
                  <a:lnTo>
                    <a:pt x="1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9" name="Google Shape;4239;p29"/>
            <p:cNvSpPr/>
            <p:nvPr/>
          </p:nvSpPr>
          <p:spPr>
            <a:xfrm>
              <a:off x="4141275" y="3808325"/>
              <a:ext cx="5975" cy="2725"/>
            </a:xfrm>
            <a:custGeom>
              <a:avLst/>
              <a:gdLst/>
              <a:ahLst/>
              <a:cxnLst/>
              <a:rect l="l" t="t" r="r" b="b"/>
              <a:pathLst>
                <a:path w="239" h="109" extrusionOk="0">
                  <a:moveTo>
                    <a:pt x="1" y="1"/>
                  </a:moveTo>
                  <a:lnTo>
                    <a:pt x="1" y="13"/>
                  </a:lnTo>
                  <a:lnTo>
                    <a:pt x="10" y="13"/>
                  </a:lnTo>
                  <a:cubicBezTo>
                    <a:pt x="7" y="8"/>
                    <a:pt x="4" y="4"/>
                    <a:pt x="1" y="1"/>
                  </a:cubicBezTo>
                  <a:close/>
                  <a:moveTo>
                    <a:pt x="10" y="13"/>
                  </a:moveTo>
                  <a:lnTo>
                    <a:pt x="10" y="13"/>
                  </a:lnTo>
                  <a:cubicBezTo>
                    <a:pt x="18" y="26"/>
                    <a:pt x="24" y="43"/>
                    <a:pt x="24" y="60"/>
                  </a:cubicBezTo>
                  <a:lnTo>
                    <a:pt x="132" y="108"/>
                  </a:lnTo>
                  <a:lnTo>
                    <a:pt x="239" y="13"/>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0" name="Google Shape;4240;p29"/>
            <p:cNvSpPr/>
            <p:nvPr/>
          </p:nvSpPr>
          <p:spPr>
            <a:xfrm>
              <a:off x="4141875" y="3809525"/>
              <a:ext cx="51525" cy="25325"/>
            </a:xfrm>
            <a:custGeom>
              <a:avLst/>
              <a:gdLst/>
              <a:ahLst/>
              <a:cxnLst/>
              <a:rect l="l" t="t" r="r" b="b"/>
              <a:pathLst>
                <a:path w="2061" h="1013" extrusionOk="0">
                  <a:moveTo>
                    <a:pt x="0" y="1"/>
                  </a:moveTo>
                  <a:lnTo>
                    <a:pt x="0" y="1"/>
                  </a:lnTo>
                  <a:cubicBezTo>
                    <a:pt x="12" y="24"/>
                    <a:pt x="36" y="72"/>
                    <a:pt x="48" y="108"/>
                  </a:cubicBezTo>
                  <a:cubicBezTo>
                    <a:pt x="60" y="167"/>
                    <a:pt x="60" y="203"/>
                    <a:pt x="48" y="263"/>
                  </a:cubicBezTo>
                  <a:lnTo>
                    <a:pt x="1560" y="882"/>
                  </a:lnTo>
                  <a:cubicBezTo>
                    <a:pt x="1584" y="798"/>
                    <a:pt x="1644" y="763"/>
                    <a:pt x="1715" y="739"/>
                  </a:cubicBezTo>
                  <a:cubicBezTo>
                    <a:pt x="1729" y="736"/>
                    <a:pt x="1743" y="734"/>
                    <a:pt x="1756" y="734"/>
                  </a:cubicBezTo>
                  <a:cubicBezTo>
                    <a:pt x="1846" y="734"/>
                    <a:pt x="1920" y="800"/>
                    <a:pt x="1941" y="894"/>
                  </a:cubicBezTo>
                  <a:cubicBezTo>
                    <a:pt x="1953" y="941"/>
                    <a:pt x="1941" y="965"/>
                    <a:pt x="1917" y="1013"/>
                  </a:cubicBezTo>
                  <a:cubicBezTo>
                    <a:pt x="1953" y="1013"/>
                    <a:pt x="1965" y="1001"/>
                    <a:pt x="1977" y="977"/>
                  </a:cubicBezTo>
                  <a:lnTo>
                    <a:pt x="2025" y="941"/>
                  </a:lnTo>
                  <a:cubicBezTo>
                    <a:pt x="2060" y="882"/>
                    <a:pt x="2025" y="798"/>
                    <a:pt x="1965" y="786"/>
                  </a:cubicBezTo>
                  <a:lnTo>
                    <a:pt x="1953" y="786"/>
                  </a:lnTo>
                  <a:lnTo>
                    <a:pt x="1727" y="703"/>
                  </a:lnTo>
                  <a:lnTo>
                    <a:pt x="108" y="48"/>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1" name="Google Shape;4241;p29"/>
            <p:cNvSpPr/>
            <p:nvPr/>
          </p:nvSpPr>
          <p:spPr>
            <a:xfrm>
              <a:off x="4122525" y="3808325"/>
              <a:ext cx="3900" cy="1225"/>
            </a:xfrm>
            <a:custGeom>
              <a:avLst/>
              <a:gdLst/>
              <a:ahLst/>
              <a:cxnLst/>
              <a:rect l="l" t="t" r="r" b="b"/>
              <a:pathLst>
                <a:path w="156" h="49" extrusionOk="0">
                  <a:moveTo>
                    <a:pt x="1" y="1"/>
                  </a:moveTo>
                  <a:lnTo>
                    <a:pt x="120" y="49"/>
                  </a:lnTo>
                  <a:cubicBezTo>
                    <a:pt x="132" y="37"/>
                    <a:pt x="132" y="13"/>
                    <a:pt x="155"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2" name="Google Shape;4242;p29"/>
            <p:cNvSpPr/>
            <p:nvPr/>
          </p:nvSpPr>
          <p:spPr>
            <a:xfrm>
              <a:off x="3906425" y="3808325"/>
              <a:ext cx="10750" cy="16400"/>
            </a:xfrm>
            <a:custGeom>
              <a:avLst/>
              <a:gdLst/>
              <a:ahLst/>
              <a:cxnLst/>
              <a:rect l="l" t="t" r="r" b="b"/>
              <a:pathLst>
                <a:path w="430" h="656" extrusionOk="0">
                  <a:moveTo>
                    <a:pt x="191" y="1"/>
                  </a:moveTo>
                  <a:lnTo>
                    <a:pt x="1" y="644"/>
                  </a:lnTo>
                  <a:cubicBezTo>
                    <a:pt x="13" y="632"/>
                    <a:pt x="48" y="632"/>
                    <a:pt x="60" y="608"/>
                  </a:cubicBezTo>
                  <a:cubicBezTo>
                    <a:pt x="74" y="605"/>
                    <a:pt x="89" y="604"/>
                    <a:pt x="104" y="604"/>
                  </a:cubicBezTo>
                  <a:cubicBezTo>
                    <a:pt x="152" y="604"/>
                    <a:pt x="202" y="619"/>
                    <a:pt x="239" y="656"/>
                  </a:cubicBezTo>
                  <a:lnTo>
                    <a:pt x="42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3" name="Google Shape;4243;p29"/>
            <p:cNvSpPr/>
            <p:nvPr/>
          </p:nvSpPr>
          <p:spPr>
            <a:xfrm>
              <a:off x="3838275" y="3832450"/>
              <a:ext cx="71150" cy="218800"/>
            </a:xfrm>
            <a:custGeom>
              <a:avLst/>
              <a:gdLst/>
              <a:ahLst/>
              <a:cxnLst/>
              <a:rect l="l" t="t" r="r" b="b"/>
              <a:pathLst>
                <a:path w="2846" h="8752" extrusionOk="0">
                  <a:moveTo>
                    <a:pt x="2655" y="0"/>
                  </a:moveTo>
                  <a:cubicBezTo>
                    <a:pt x="2631" y="24"/>
                    <a:pt x="2619" y="24"/>
                    <a:pt x="2619" y="24"/>
                  </a:cubicBezTo>
                  <a:lnTo>
                    <a:pt x="0" y="8692"/>
                  </a:lnTo>
                  <a:cubicBezTo>
                    <a:pt x="95" y="8692"/>
                    <a:pt x="167" y="8716"/>
                    <a:pt x="226" y="8751"/>
                  </a:cubicBezTo>
                  <a:lnTo>
                    <a:pt x="2846" y="84"/>
                  </a:lnTo>
                  <a:lnTo>
                    <a:pt x="2846" y="84"/>
                  </a:lnTo>
                  <a:cubicBezTo>
                    <a:pt x="2836" y="85"/>
                    <a:pt x="2827" y="86"/>
                    <a:pt x="2818" y="86"/>
                  </a:cubicBezTo>
                  <a:cubicBezTo>
                    <a:pt x="2754" y="86"/>
                    <a:pt x="2686" y="52"/>
                    <a:pt x="265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4" name="Google Shape;4244;p29"/>
            <p:cNvSpPr/>
            <p:nvPr/>
          </p:nvSpPr>
          <p:spPr>
            <a:xfrm>
              <a:off x="3813250" y="3808325"/>
              <a:ext cx="91425" cy="24750"/>
            </a:xfrm>
            <a:custGeom>
              <a:avLst/>
              <a:gdLst/>
              <a:ahLst/>
              <a:cxnLst/>
              <a:rect l="l" t="t" r="r" b="b"/>
              <a:pathLst>
                <a:path w="3657" h="990" extrusionOk="0">
                  <a:moveTo>
                    <a:pt x="1" y="1"/>
                  </a:moveTo>
                  <a:lnTo>
                    <a:pt x="3549" y="989"/>
                  </a:lnTo>
                  <a:lnTo>
                    <a:pt x="3620" y="989"/>
                  </a:lnTo>
                  <a:cubicBezTo>
                    <a:pt x="3632" y="989"/>
                    <a:pt x="3656" y="965"/>
                    <a:pt x="3656" y="965"/>
                  </a:cubicBezTo>
                  <a:lnTo>
                    <a:pt x="3609" y="882"/>
                  </a:lnTo>
                  <a:cubicBezTo>
                    <a:pt x="3597" y="834"/>
                    <a:pt x="3609" y="811"/>
                    <a:pt x="3620" y="763"/>
                  </a:cubicBezTo>
                  <a:lnTo>
                    <a:pt x="3609" y="763"/>
                  </a:lnTo>
                  <a:lnTo>
                    <a:pt x="89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5" name="Google Shape;4245;p29"/>
            <p:cNvSpPr/>
            <p:nvPr/>
          </p:nvSpPr>
          <p:spPr>
            <a:xfrm>
              <a:off x="3729625" y="3808325"/>
              <a:ext cx="107475" cy="244125"/>
            </a:xfrm>
            <a:custGeom>
              <a:avLst/>
              <a:gdLst/>
              <a:ahLst/>
              <a:cxnLst/>
              <a:rect l="l" t="t" r="r" b="b"/>
              <a:pathLst>
                <a:path w="4299" h="9765" extrusionOk="0">
                  <a:moveTo>
                    <a:pt x="0" y="1"/>
                  </a:moveTo>
                  <a:lnTo>
                    <a:pt x="4108" y="9764"/>
                  </a:lnTo>
                  <a:cubicBezTo>
                    <a:pt x="4156" y="9716"/>
                    <a:pt x="4215" y="9681"/>
                    <a:pt x="4298" y="9657"/>
                  </a:cubicBezTo>
                  <a:lnTo>
                    <a:pt x="25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6" name="Google Shape;4246;p29"/>
            <p:cNvSpPr/>
            <p:nvPr/>
          </p:nvSpPr>
          <p:spPr>
            <a:xfrm>
              <a:off x="4180275" y="3827875"/>
              <a:ext cx="10150" cy="9700"/>
            </a:xfrm>
            <a:custGeom>
              <a:avLst/>
              <a:gdLst/>
              <a:ahLst/>
              <a:cxnLst/>
              <a:rect l="l" t="t" r="r" b="b"/>
              <a:pathLst>
                <a:path w="406" h="388" extrusionOk="0">
                  <a:moveTo>
                    <a:pt x="197" y="0"/>
                  </a:moveTo>
                  <a:cubicBezTo>
                    <a:pt x="183" y="0"/>
                    <a:pt x="169" y="2"/>
                    <a:pt x="155" y="5"/>
                  </a:cubicBezTo>
                  <a:cubicBezTo>
                    <a:pt x="84" y="29"/>
                    <a:pt x="24" y="88"/>
                    <a:pt x="12" y="148"/>
                  </a:cubicBezTo>
                  <a:cubicBezTo>
                    <a:pt x="12" y="171"/>
                    <a:pt x="0" y="195"/>
                    <a:pt x="12" y="231"/>
                  </a:cubicBezTo>
                  <a:cubicBezTo>
                    <a:pt x="23" y="329"/>
                    <a:pt x="114" y="387"/>
                    <a:pt x="211" y="387"/>
                  </a:cubicBezTo>
                  <a:cubicBezTo>
                    <a:pt x="220" y="387"/>
                    <a:pt x="229" y="387"/>
                    <a:pt x="239" y="386"/>
                  </a:cubicBezTo>
                  <a:cubicBezTo>
                    <a:pt x="298" y="362"/>
                    <a:pt x="358" y="326"/>
                    <a:pt x="369" y="279"/>
                  </a:cubicBezTo>
                  <a:cubicBezTo>
                    <a:pt x="405" y="243"/>
                    <a:pt x="405" y="207"/>
                    <a:pt x="381" y="160"/>
                  </a:cubicBezTo>
                  <a:cubicBezTo>
                    <a:pt x="371" y="66"/>
                    <a:pt x="289" y="0"/>
                    <a:pt x="19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7" name="Google Shape;4247;p29"/>
            <p:cNvSpPr/>
            <p:nvPr/>
          </p:nvSpPr>
          <p:spPr>
            <a:xfrm>
              <a:off x="4124025" y="3808325"/>
              <a:ext cx="19075" cy="15750"/>
            </a:xfrm>
            <a:custGeom>
              <a:avLst/>
              <a:gdLst/>
              <a:ahLst/>
              <a:cxnLst/>
              <a:rect l="l" t="t" r="r" b="b"/>
              <a:pathLst>
                <a:path w="763" h="630" extrusionOk="0">
                  <a:moveTo>
                    <a:pt x="95" y="1"/>
                  </a:moveTo>
                  <a:cubicBezTo>
                    <a:pt x="72" y="13"/>
                    <a:pt x="60" y="37"/>
                    <a:pt x="60" y="49"/>
                  </a:cubicBezTo>
                  <a:cubicBezTo>
                    <a:pt x="12" y="120"/>
                    <a:pt x="0" y="215"/>
                    <a:pt x="12" y="311"/>
                  </a:cubicBezTo>
                  <a:cubicBezTo>
                    <a:pt x="12" y="334"/>
                    <a:pt x="24" y="358"/>
                    <a:pt x="24" y="370"/>
                  </a:cubicBezTo>
                  <a:cubicBezTo>
                    <a:pt x="60" y="441"/>
                    <a:pt x="107" y="525"/>
                    <a:pt x="179" y="561"/>
                  </a:cubicBezTo>
                  <a:cubicBezTo>
                    <a:pt x="232" y="605"/>
                    <a:pt x="304" y="629"/>
                    <a:pt x="382" y="629"/>
                  </a:cubicBezTo>
                  <a:cubicBezTo>
                    <a:pt x="409" y="629"/>
                    <a:pt x="437" y="626"/>
                    <a:pt x="464" y="620"/>
                  </a:cubicBezTo>
                  <a:cubicBezTo>
                    <a:pt x="607" y="596"/>
                    <a:pt x="726" y="477"/>
                    <a:pt x="762" y="346"/>
                  </a:cubicBezTo>
                  <a:lnTo>
                    <a:pt x="762" y="168"/>
                  </a:lnTo>
                  <a:cubicBezTo>
                    <a:pt x="762" y="120"/>
                    <a:pt x="750" y="96"/>
                    <a:pt x="714" y="60"/>
                  </a:cubicBezTo>
                  <a:cubicBezTo>
                    <a:pt x="703" y="49"/>
                    <a:pt x="691" y="37"/>
                    <a:pt x="691"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8" name="Google Shape;4248;p29"/>
            <p:cNvSpPr/>
            <p:nvPr/>
          </p:nvSpPr>
          <p:spPr>
            <a:xfrm>
              <a:off x="3828750" y="4049725"/>
              <a:ext cx="20250" cy="18625"/>
            </a:xfrm>
            <a:custGeom>
              <a:avLst/>
              <a:gdLst/>
              <a:ahLst/>
              <a:cxnLst/>
              <a:rect l="l" t="t" r="r" b="b"/>
              <a:pathLst>
                <a:path w="810" h="745" extrusionOk="0">
                  <a:moveTo>
                    <a:pt x="322" y="1"/>
                  </a:moveTo>
                  <a:cubicBezTo>
                    <a:pt x="250" y="25"/>
                    <a:pt x="179" y="60"/>
                    <a:pt x="119" y="108"/>
                  </a:cubicBezTo>
                  <a:cubicBezTo>
                    <a:pt x="24" y="203"/>
                    <a:pt x="0" y="322"/>
                    <a:pt x="24" y="441"/>
                  </a:cubicBezTo>
                  <a:cubicBezTo>
                    <a:pt x="66" y="621"/>
                    <a:pt x="222" y="745"/>
                    <a:pt x="406" y="745"/>
                  </a:cubicBezTo>
                  <a:cubicBezTo>
                    <a:pt x="429" y="745"/>
                    <a:pt x="453" y="743"/>
                    <a:pt x="476" y="739"/>
                  </a:cubicBezTo>
                  <a:cubicBezTo>
                    <a:pt x="679" y="691"/>
                    <a:pt x="810" y="501"/>
                    <a:pt x="774" y="287"/>
                  </a:cubicBezTo>
                  <a:cubicBezTo>
                    <a:pt x="750" y="179"/>
                    <a:pt x="679" y="108"/>
                    <a:pt x="607" y="49"/>
                  </a:cubicBezTo>
                  <a:cubicBezTo>
                    <a:pt x="548" y="25"/>
                    <a:pt x="476" y="1"/>
                    <a:pt x="381"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9" name="Google Shape;4249;p29"/>
            <p:cNvSpPr/>
            <p:nvPr/>
          </p:nvSpPr>
          <p:spPr>
            <a:xfrm>
              <a:off x="3903450" y="3823400"/>
              <a:ext cx="11625" cy="11450"/>
            </a:xfrm>
            <a:custGeom>
              <a:avLst/>
              <a:gdLst/>
              <a:ahLst/>
              <a:cxnLst/>
              <a:rect l="l" t="t" r="r" b="b"/>
              <a:pathLst>
                <a:path w="465" h="458" extrusionOk="0">
                  <a:moveTo>
                    <a:pt x="223" y="1"/>
                  </a:moveTo>
                  <a:cubicBezTo>
                    <a:pt x="208" y="1"/>
                    <a:pt x="193" y="2"/>
                    <a:pt x="179" y="5"/>
                  </a:cubicBezTo>
                  <a:cubicBezTo>
                    <a:pt x="143" y="5"/>
                    <a:pt x="132" y="29"/>
                    <a:pt x="120" y="41"/>
                  </a:cubicBezTo>
                  <a:cubicBezTo>
                    <a:pt x="72" y="65"/>
                    <a:pt x="24" y="112"/>
                    <a:pt x="12" y="160"/>
                  </a:cubicBezTo>
                  <a:cubicBezTo>
                    <a:pt x="1" y="184"/>
                    <a:pt x="1" y="231"/>
                    <a:pt x="1" y="279"/>
                  </a:cubicBezTo>
                  <a:cubicBezTo>
                    <a:pt x="1" y="303"/>
                    <a:pt x="12" y="339"/>
                    <a:pt x="36" y="362"/>
                  </a:cubicBezTo>
                  <a:cubicBezTo>
                    <a:pt x="84" y="422"/>
                    <a:pt x="155" y="458"/>
                    <a:pt x="239" y="458"/>
                  </a:cubicBezTo>
                  <a:lnTo>
                    <a:pt x="263" y="458"/>
                  </a:lnTo>
                  <a:cubicBezTo>
                    <a:pt x="310" y="446"/>
                    <a:pt x="358" y="422"/>
                    <a:pt x="382" y="386"/>
                  </a:cubicBezTo>
                  <a:cubicBezTo>
                    <a:pt x="429" y="327"/>
                    <a:pt x="465" y="267"/>
                    <a:pt x="441" y="184"/>
                  </a:cubicBezTo>
                  <a:cubicBezTo>
                    <a:pt x="441" y="172"/>
                    <a:pt x="429" y="148"/>
                    <a:pt x="417" y="124"/>
                  </a:cubicBezTo>
                  <a:cubicBezTo>
                    <a:pt x="405" y="100"/>
                    <a:pt x="382" y="89"/>
                    <a:pt x="358" y="53"/>
                  </a:cubicBezTo>
                  <a:cubicBezTo>
                    <a:pt x="321" y="16"/>
                    <a:pt x="271" y="1"/>
                    <a:pt x="223"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50" name="Google Shape;4250;p29"/>
          <p:cNvGrpSpPr/>
          <p:nvPr/>
        </p:nvGrpSpPr>
        <p:grpSpPr>
          <a:xfrm rot="10800000" flipH="1">
            <a:off x="-5825" y="2616294"/>
            <a:ext cx="1451646" cy="2527204"/>
            <a:chOff x="1083450" y="1318750"/>
            <a:chExt cx="624525" cy="1087250"/>
          </a:xfrm>
        </p:grpSpPr>
        <p:sp>
          <p:nvSpPr>
            <p:cNvPr id="4251" name="Google Shape;4251;p29"/>
            <p:cNvSpPr/>
            <p:nvPr/>
          </p:nvSpPr>
          <p:spPr>
            <a:xfrm>
              <a:off x="1083450" y="2340600"/>
              <a:ext cx="215525" cy="50325"/>
            </a:xfrm>
            <a:custGeom>
              <a:avLst/>
              <a:gdLst/>
              <a:ahLst/>
              <a:cxnLst/>
              <a:rect l="l" t="t" r="r" b="b"/>
              <a:pathLst>
                <a:path w="8621" h="2013" extrusionOk="0">
                  <a:moveTo>
                    <a:pt x="1" y="0"/>
                  </a:moveTo>
                  <a:lnTo>
                    <a:pt x="1" y="286"/>
                  </a:lnTo>
                  <a:lnTo>
                    <a:pt x="8561" y="2012"/>
                  </a:lnTo>
                  <a:cubicBezTo>
                    <a:pt x="8561" y="1917"/>
                    <a:pt x="8573" y="1834"/>
                    <a:pt x="8621" y="1739"/>
                  </a:cubicBez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2" name="Google Shape;4252;p29"/>
            <p:cNvSpPr/>
            <p:nvPr/>
          </p:nvSpPr>
          <p:spPr>
            <a:xfrm>
              <a:off x="1083450" y="2130450"/>
              <a:ext cx="25" cy="25"/>
            </a:xfrm>
            <a:custGeom>
              <a:avLst/>
              <a:gdLst/>
              <a:ahLst/>
              <a:cxnLst/>
              <a:rect l="l" t="t" r="r" b="b"/>
              <a:pathLst>
                <a:path w="1" h="1" extrusionOk="0">
                  <a:moveTo>
                    <a:pt x="1" y="1"/>
                  </a:moveTo>
                  <a:lnTo>
                    <a:pt x="1" y="1"/>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3" name="Google Shape;4253;p29"/>
            <p:cNvSpPr/>
            <p:nvPr/>
          </p:nvSpPr>
          <p:spPr>
            <a:xfrm>
              <a:off x="1083450" y="1806900"/>
              <a:ext cx="20275" cy="7475"/>
            </a:xfrm>
            <a:custGeom>
              <a:avLst/>
              <a:gdLst/>
              <a:ahLst/>
              <a:cxnLst/>
              <a:rect l="l" t="t" r="r" b="b"/>
              <a:pathLst>
                <a:path w="811" h="299" extrusionOk="0">
                  <a:moveTo>
                    <a:pt x="703" y="0"/>
                  </a:moveTo>
                  <a:lnTo>
                    <a:pt x="1" y="24"/>
                  </a:lnTo>
                  <a:lnTo>
                    <a:pt x="1" y="298"/>
                  </a:lnTo>
                  <a:lnTo>
                    <a:pt x="810" y="274"/>
                  </a:lnTo>
                  <a:lnTo>
                    <a:pt x="70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4" name="Google Shape;4254;p29"/>
            <p:cNvSpPr/>
            <p:nvPr/>
          </p:nvSpPr>
          <p:spPr>
            <a:xfrm>
              <a:off x="1108150" y="1802425"/>
              <a:ext cx="180125" cy="11350"/>
            </a:xfrm>
            <a:custGeom>
              <a:avLst/>
              <a:gdLst/>
              <a:ahLst/>
              <a:cxnLst/>
              <a:rect l="l" t="t" r="r" b="b"/>
              <a:pathLst>
                <a:path w="7205" h="454" extrusionOk="0">
                  <a:moveTo>
                    <a:pt x="7204" y="1"/>
                  </a:moveTo>
                  <a:lnTo>
                    <a:pt x="1" y="179"/>
                  </a:lnTo>
                  <a:lnTo>
                    <a:pt x="96" y="453"/>
                  </a:lnTo>
                  <a:lnTo>
                    <a:pt x="7204" y="275"/>
                  </a:lnTo>
                  <a:cubicBezTo>
                    <a:pt x="7180" y="179"/>
                    <a:pt x="7180" y="96"/>
                    <a:pt x="7204"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5" name="Google Shape;4255;p29"/>
            <p:cNvSpPr/>
            <p:nvPr/>
          </p:nvSpPr>
          <p:spPr>
            <a:xfrm>
              <a:off x="1194475" y="2040550"/>
              <a:ext cx="2425" cy="3600"/>
            </a:xfrm>
            <a:custGeom>
              <a:avLst/>
              <a:gdLst/>
              <a:ahLst/>
              <a:cxnLst/>
              <a:rect l="l" t="t" r="r" b="b"/>
              <a:pathLst>
                <a:path w="97" h="144" extrusionOk="0">
                  <a:moveTo>
                    <a:pt x="84" y="1"/>
                  </a:moveTo>
                  <a:lnTo>
                    <a:pt x="1" y="48"/>
                  </a:lnTo>
                  <a:lnTo>
                    <a:pt x="25" y="144"/>
                  </a:lnTo>
                  <a:cubicBezTo>
                    <a:pt x="72" y="108"/>
                    <a:pt x="96" y="48"/>
                    <a:pt x="84"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6" name="Google Shape;4256;p29"/>
            <p:cNvSpPr/>
            <p:nvPr/>
          </p:nvSpPr>
          <p:spPr>
            <a:xfrm>
              <a:off x="1083450" y="1741425"/>
              <a:ext cx="98250" cy="261650"/>
            </a:xfrm>
            <a:custGeom>
              <a:avLst/>
              <a:gdLst/>
              <a:ahLst/>
              <a:cxnLst/>
              <a:rect l="l" t="t" r="r" b="b"/>
              <a:pathLst>
                <a:path w="3930" h="10466" extrusionOk="0">
                  <a:moveTo>
                    <a:pt x="1" y="0"/>
                  </a:moveTo>
                  <a:lnTo>
                    <a:pt x="1" y="774"/>
                  </a:lnTo>
                  <a:lnTo>
                    <a:pt x="703" y="2619"/>
                  </a:lnTo>
                  <a:lnTo>
                    <a:pt x="810" y="2893"/>
                  </a:lnTo>
                  <a:lnTo>
                    <a:pt x="3668" y="10466"/>
                  </a:lnTo>
                  <a:cubicBezTo>
                    <a:pt x="3751" y="10418"/>
                    <a:pt x="3835" y="10394"/>
                    <a:pt x="3930" y="10394"/>
                  </a:cubicBezTo>
                  <a:lnTo>
                    <a:pt x="1084" y="2893"/>
                  </a:lnTo>
                  <a:lnTo>
                    <a:pt x="989" y="2619"/>
                  </a:ln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7" name="Google Shape;4257;p29"/>
            <p:cNvSpPr/>
            <p:nvPr/>
          </p:nvSpPr>
          <p:spPr>
            <a:xfrm>
              <a:off x="1113525" y="2178975"/>
              <a:ext cx="193200" cy="201825"/>
            </a:xfrm>
            <a:custGeom>
              <a:avLst/>
              <a:gdLst/>
              <a:ahLst/>
              <a:cxnLst/>
              <a:rect l="l" t="t" r="r" b="b"/>
              <a:pathLst>
                <a:path w="7728" h="8073" extrusionOk="0">
                  <a:moveTo>
                    <a:pt x="203" y="0"/>
                  </a:moveTo>
                  <a:cubicBezTo>
                    <a:pt x="143" y="84"/>
                    <a:pt x="84" y="131"/>
                    <a:pt x="0" y="179"/>
                  </a:cubicBezTo>
                  <a:lnTo>
                    <a:pt x="7501" y="8073"/>
                  </a:lnTo>
                  <a:cubicBezTo>
                    <a:pt x="7549" y="8013"/>
                    <a:pt x="7608" y="7954"/>
                    <a:pt x="7704" y="7918"/>
                  </a:cubicBezTo>
                  <a:cubicBezTo>
                    <a:pt x="7716" y="7918"/>
                    <a:pt x="7716" y="7918"/>
                    <a:pt x="7727" y="7906"/>
                  </a:cubicBezTo>
                  <a:lnTo>
                    <a:pt x="20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8" name="Google Shape;4258;p29"/>
            <p:cNvSpPr/>
            <p:nvPr/>
          </p:nvSpPr>
          <p:spPr>
            <a:xfrm>
              <a:off x="1187625" y="2041750"/>
              <a:ext cx="121175" cy="334600"/>
            </a:xfrm>
            <a:custGeom>
              <a:avLst/>
              <a:gdLst/>
              <a:ahLst/>
              <a:cxnLst/>
              <a:rect l="l" t="t" r="r" b="b"/>
              <a:pathLst>
                <a:path w="4847" h="13384" extrusionOk="0">
                  <a:moveTo>
                    <a:pt x="275" y="0"/>
                  </a:moveTo>
                  <a:lnTo>
                    <a:pt x="275" y="0"/>
                  </a:lnTo>
                  <a:cubicBezTo>
                    <a:pt x="180" y="48"/>
                    <a:pt x="96" y="72"/>
                    <a:pt x="1" y="72"/>
                  </a:cubicBezTo>
                  <a:lnTo>
                    <a:pt x="4752" y="13383"/>
                  </a:lnTo>
                  <a:cubicBezTo>
                    <a:pt x="4775" y="13371"/>
                    <a:pt x="4823" y="13347"/>
                    <a:pt x="4847" y="13335"/>
                  </a:cubicBezTo>
                  <a:lnTo>
                    <a:pt x="4835" y="12847"/>
                  </a:lnTo>
                  <a:lnTo>
                    <a:pt x="263" y="72"/>
                  </a:lnTo>
                  <a:lnTo>
                    <a:pt x="27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9" name="Google Shape;4259;p29"/>
            <p:cNvSpPr/>
            <p:nvPr/>
          </p:nvSpPr>
          <p:spPr>
            <a:xfrm>
              <a:off x="1188525" y="1816725"/>
              <a:ext cx="109275" cy="186650"/>
            </a:xfrm>
            <a:custGeom>
              <a:avLst/>
              <a:gdLst/>
              <a:ahLst/>
              <a:cxnLst/>
              <a:rect l="l" t="t" r="r" b="b"/>
              <a:pathLst>
                <a:path w="4371" h="7466" extrusionOk="0">
                  <a:moveTo>
                    <a:pt x="4144" y="0"/>
                  </a:moveTo>
                  <a:lnTo>
                    <a:pt x="1" y="7382"/>
                  </a:lnTo>
                  <a:cubicBezTo>
                    <a:pt x="84" y="7394"/>
                    <a:pt x="179" y="7430"/>
                    <a:pt x="251" y="7466"/>
                  </a:cubicBezTo>
                  <a:lnTo>
                    <a:pt x="4370" y="143"/>
                  </a:lnTo>
                  <a:cubicBezTo>
                    <a:pt x="4287" y="119"/>
                    <a:pt x="4204" y="72"/>
                    <a:pt x="414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0" name="Google Shape;4260;p29"/>
            <p:cNvSpPr/>
            <p:nvPr/>
          </p:nvSpPr>
          <p:spPr>
            <a:xfrm>
              <a:off x="1113225" y="2036700"/>
              <a:ext cx="60750" cy="102100"/>
            </a:xfrm>
            <a:custGeom>
              <a:avLst/>
              <a:gdLst/>
              <a:ahLst/>
              <a:cxnLst/>
              <a:rect l="l" t="t" r="r" b="b"/>
              <a:pathLst>
                <a:path w="2430" h="4084" extrusionOk="0">
                  <a:moveTo>
                    <a:pt x="2215" y="0"/>
                  </a:moveTo>
                  <a:lnTo>
                    <a:pt x="0" y="3893"/>
                  </a:lnTo>
                  <a:cubicBezTo>
                    <a:pt x="72" y="3953"/>
                    <a:pt x="155" y="4012"/>
                    <a:pt x="215" y="4084"/>
                  </a:cubicBezTo>
                  <a:lnTo>
                    <a:pt x="2429" y="179"/>
                  </a:lnTo>
                  <a:cubicBezTo>
                    <a:pt x="2358" y="131"/>
                    <a:pt x="2274" y="72"/>
                    <a:pt x="221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1" name="Google Shape;4261;p29"/>
            <p:cNvSpPr/>
            <p:nvPr/>
          </p:nvSpPr>
          <p:spPr>
            <a:xfrm>
              <a:off x="1299250" y="1820900"/>
              <a:ext cx="16700" cy="554550"/>
            </a:xfrm>
            <a:custGeom>
              <a:avLst/>
              <a:gdLst/>
              <a:ahLst/>
              <a:cxnLst/>
              <a:rect l="l" t="t" r="r" b="b"/>
              <a:pathLst>
                <a:path w="668" h="22182" extrusionOk="0">
                  <a:moveTo>
                    <a:pt x="1" y="0"/>
                  </a:moveTo>
                  <a:lnTo>
                    <a:pt x="394" y="21693"/>
                  </a:lnTo>
                  <a:lnTo>
                    <a:pt x="406" y="22181"/>
                  </a:lnTo>
                  <a:cubicBezTo>
                    <a:pt x="447" y="22175"/>
                    <a:pt x="492" y="22172"/>
                    <a:pt x="537" y="22172"/>
                  </a:cubicBezTo>
                  <a:cubicBezTo>
                    <a:pt x="581" y="22172"/>
                    <a:pt x="626" y="22175"/>
                    <a:pt x="668" y="22181"/>
                  </a:cubicBezTo>
                  <a:lnTo>
                    <a:pt x="275" y="12"/>
                  </a:lnTo>
                  <a:cubicBezTo>
                    <a:pt x="235" y="17"/>
                    <a:pt x="198" y="20"/>
                    <a:pt x="161" y="20"/>
                  </a:cubicBezTo>
                  <a:cubicBezTo>
                    <a:pt x="108" y="20"/>
                    <a:pt x="57" y="14"/>
                    <a:pt x="1"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2" name="Google Shape;4262;p29"/>
            <p:cNvSpPr/>
            <p:nvPr/>
          </p:nvSpPr>
          <p:spPr>
            <a:xfrm>
              <a:off x="1293600" y="1501500"/>
              <a:ext cx="11925" cy="289650"/>
            </a:xfrm>
            <a:custGeom>
              <a:avLst/>
              <a:gdLst/>
              <a:ahLst/>
              <a:cxnLst/>
              <a:rect l="l" t="t" r="r" b="b"/>
              <a:pathLst>
                <a:path w="477" h="11586" extrusionOk="0">
                  <a:moveTo>
                    <a:pt x="1" y="1"/>
                  </a:moveTo>
                  <a:lnTo>
                    <a:pt x="215" y="11585"/>
                  </a:lnTo>
                  <a:cubicBezTo>
                    <a:pt x="268" y="11563"/>
                    <a:pt x="325" y="11555"/>
                    <a:pt x="382" y="11555"/>
                  </a:cubicBezTo>
                  <a:cubicBezTo>
                    <a:pt x="414" y="11555"/>
                    <a:pt x="446" y="11557"/>
                    <a:pt x="477" y="11562"/>
                  </a:cubicBezTo>
                  <a:lnTo>
                    <a:pt x="274" y="36"/>
                  </a:lnTo>
                  <a:cubicBezTo>
                    <a:pt x="239" y="36"/>
                    <a:pt x="215" y="48"/>
                    <a:pt x="179" y="48"/>
                  </a:cubicBezTo>
                  <a:cubicBezTo>
                    <a:pt x="120" y="36"/>
                    <a:pt x="60" y="36"/>
                    <a:pt x="1"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3" name="Google Shape;4263;p29"/>
            <p:cNvSpPr/>
            <p:nvPr/>
          </p:nvSpPr>
          <p:spPr>
            <a:xfrm>
              <a:off x="1418325" y="1523825"/>
              <a:ext cx="47050" cy="166425"/>
            </a:xfrm>
            <a:custGeom>
              <a:avLst/>
              <a:gdLst/>
              <a:ahLst/>
              <a:cxnLst/>
              <a:rect l="l" t="t" r="r" b="b"/>
              <a:pathLst>
                <a:path w="1882" h="6657" extrusionOk="0">
                  <a:moveTo>
                    <a:pt x="250" y="1"/>
                  </a:moveTo>
                  <a:cubicBezTo>
                    <a:pt x="238" y="1"/>
                    <a:pt x="227" y="13"/>
                    <a:pt x="227" y="13"/>
                  </a:cubicBezTo>
                  <a:cubicBezTo>
                    <a:pt x="155" y="48"/>
                    <a:pt x="72" y="72"/>
                    <a:pt x="0" y="72"/>
                  </a:cubicBezTo>
                  <a:lnTo>
                    <a:pt x="1608" y="6656"/>
                  </a:lnTo>
                  <a:cubicBezTo>
                    <a:pt x="1703" y="6621"/>
                    <a:pt x="1786" y="6597"/>
                    <a:pt x="1881" y="6597"/>
                  </a:cubicBezTo>
                  <a:lnTo>
                    <a:pt x="25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4" name="Google Shape;4264;p29"/>
            <p:cNvSpPr/>
            <p:nvPr/>
          </p:nvSpPr>
          <p:spPr>
            <a:xfrm>
              <a:off x="1083450" y="1458350"/>
              <a:ext cx="203625" cy="33050"/>
            </a:xfrm>
            <a:custGeom>
              <a:avLst/>
              <a:gdLst/>
              <a:ahLst/>
              <a:cxnLst/>
              <a:rect l="l" t="t" r="r" b="b"/>
              <a:pathLst>
                <a:path w="8145" h="1322" extrusionOk="0">
                  <a:moveTo>
                    <a:pt x="1" y="0"/>
                  </a:moveTo>
                  <a:lnTo>
                    <a:pt x="1" y="286"/>
                  </a:lnTo>
                  <a:lnTo>
                    <a:pt x="8097" y="1322"/>
                  </a:lnTo>
                  <a:lnTo>
                    <a:pt x="8097" y="1298"/>
                  </a:lnTo>
                  <a:cubicBezTo>
                    <a:pt x="8085" y="1191"/>
                    <a:pt x="8109" y="1108"/>
                    <a:pt x="8145" y="1048"/>
                  </a:cubicBez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5" name="Google Shape;4265;p29"/>
            <p:cNvSpPr/>
            <p:nvPr/>
          </p:nvSpPr>
          <p:spPr>
            <a:xfrm>
              <a:off x="1291825" y="1342550"/>
              <a:ext cx="8050" cy="136050"/>
            </a:xfrm>
            <a:custGeom>
              <a:avLst/>
              <a:gdLst/>
              <a:ahLst/>
              <a:cxnLst/>
              <a:rect l="l" t="t" r="r" b="b"/>
              <a:pathLst>
                <a:path w="322" h="5442" extrusionOk="0">
                  <a:moveTo>
                    <a:pt x="0" y="1"/>
                  </a:moveTo>
                  <a:lnTo>
                    <a:pt x="60" y="5442"/>
                  </a:lnTo>
                  <a:cubicBezTo>
                    <a:pt x="119" y="5406"/>
                    <a:pt x="179" y="5406"/>
                    <a:pt x="238" y="5406"/>
                  </a:cubicBezTo>
                  <a:cubicBezTo>
                    <a:pt x="274" y="5406"/>
                    <a:pt x="298" y="5406"/>
                    <a:pt x="322" y="5418"/>
                  </a:cubicBezTo>
                  <a:lnTo>
                    <a:pt x="274" y="96"/>
                  </a:lnTo>
                  <a:cubicBezTo>
                    <a:pt x="179" y="72"/>
                    <a:pt x="72" y="48"/>
                    <a:pt x="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6" name="Google Shape;4266;p29"/>
            <p:cNvSpPr/>
            <p:nvPr/>
          </p:nvSpPr>
          <p:spPr>
            <a:xfrm>
              <a:off x="1688000" y="1544675"/>
              <a:ext cx="25" cy="25"/>
            </a:xfrm>
            <a:custGeom>
              <a:avLst/>
              <a:gdLst/>
              <a:ahLst/>
              <a:cxnLst/>
              <a:rect l="l" t="t" r="r" b="b"/>
              <a:pathLst>
                <a:path w="1" h="1" extrusionOk="0">
                  <a:moveTo>
                    <a:pt x="0" y="0"/>
                  </a:move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7" name="Google Shape;4267;p29"/>
            <p:cNvSpPr/>
            <p:nvPr/>
          </p:nvSpPr>
          <p:spPr>
            <a:xfrm>
              <a:off x="1309675" y="1487525"/>
              <a:ext cx="94675" cy="19650"/>
            </a:xfrm>
            <a:custGeom>
              <a:avLst/>
              <a:gdLst/>
              <a:ahLst/>
              <a:cxnLst/>
              <a:rect l="l" t="t" r="r" b="b"/>
              <a:pathLst>
                <a:path w="3787" h="786" extrusionOk="0">
                  <a:moveTo>
                    <a:pt x="12" y="0"/>
                  </a:moveTo>
                  <a:cubicBezTo>
                    <a:pt x="36" y="24"/>
                    <a:pt x="36" y="72"/>
                    <a:pt x="36" y="95"/>
                  </a:cubicBezTo>
                  <a:cubicBezTo>
                    <a:pt x="36" y="155"/>
                    <a:pt x="12" y="214"/>
                    <a:pt x="1" y="262"/>
                  </a:cubicBezTo>
                  <a:lnTo>
                    <a:pt x="3668" y="786"/>
                  </a:lnTo>
                  <a:cubicBezTo>
                    <a:pt x="3680" y="691"/>
                    <a:pt x="3727" y="607"/>
                    <a:pt x="3787" y="536"/>
                  </a:cubicBezTo>
                  <a:lnTo>
                    <a:pt x="1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8" name="Google Shape;4268;p29"/>
            <p:cNvSpPr/>
            <p:nvPr/>
          </p:nvSpPr>
          <p:spPr>
            <a:xfrm>
              <a:off x="1687700" y="1545850"/>
              <a:ext cx="25" cy="25"/>
            </a:xfrm>
            <a:custGeom>
              <a:avLst/>
              <a:gdLst/>
              <a:ahLst/>
              <a:cxnLst/>
              <a:rect l="l" t="t" r="r" b="b"/>
              <a:pathLst>
                <a:path w="1" h="1" extrusionOk="0">
                  <a:moveTo>
                    <a:pt x="0" y="1"/>
                  </a:moveTo>
                  <a:lnTo>
                    <a:pt x="0" y="1"/>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9" name="Google Shape;4269;p29"/>
            <p:cNvSpPr/>
            <p:nvPr/>
          </p:nvSpPr>
          <p:spPr>
            <a:xfrm>
              <a:off x="1430825" y="1504475"/>
              <a:ext cx="247675" cy="41700"/>
            </a:xfrm>
            <a:custGeom>
              <a:avLst/>
              <a:gdLst/>
              <a:ahLst/>
              <a:cxnLst/>
              <a:rect l="l" t="t" r="r" b="b"/>
              <a:pathLst>
                <a:path w="9907" h="1668" extrusionOk="0">
                  <a:moveTo>
                    <a:pt x="0" y="1"/>
                  </a:moveTo>
                  <a:lnTo>
                    <a:pt x="0" y="1"/>
                  </a:lnTo>
                  <a:cubicBezTo>
                    <a:pt x="48" y="108"/>
                    <a:pt x="72" y="191"/>
                    <a:pt x="48" y="287"/>
                  </a:cubicBezTo>
                  <a:lnTo>
                    <a:pt x="9799" y="1668"/>
                  </a:lnTo>
                  <a:lnTo>
                    <a:pt x="9906" y="1596"/>
                  </a:lnTo>
                  <a:lnTo>
                    <a:pt x="9478" y="1346"/>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0" name="Google Shape;4270;p29"/>
            <p:cNvSpPr/>
            <p:nvPr/>
          </p:nvSpPr>
          <p:spPr>
            <a:xfrm>
              <a:off x="1687100" y="1546450"/>
              <a:ext cx="25" cy="625"/>
            </a:xfrm>
            <a:custGeom>
              <a:avLst/>
              <a:gdLst/>
              <a:ahLst/>
              <a:cxnLst/>
              <a:rect l="l" t="t" r="r" b="b"/>
              <a:pathLst>
                <a:path w="1" h="25" extrusionOk="0">
                  <a:moveTo>
                    <a:pt x="1" y="24"/>
                  </a:moveTo>
                  <a:lnTo>
                    <a:pt x="1" y="24"/>
                  </a:lnTo>
                  <a:cubicBezTo>
                    <a:pt x="1" y="1"/>
                    <a:pt x="1" y="24"/>
                    <a:pt x="1"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1" name="Google Shape;4271;p29"/>
            <p:cNvSpPr/>
            <p:nvPr/>
          </p:nvSpPr>
          <p:spPr>
            <a:xfrm>
              <a:off x="1687700" y="1545550"/>
              <a:ext cx="25" cy="25"/>
            </a:xfrm>
            <a:custGeom>
              <a:avLst/>
              <a:gdLst/>
              <a:ahLst/>
              <a:cxnLst/>
              <a:rect l="l" t="t" r="r" b="b"/>
              <a:pathLst>
                <a:path w="1" h="1" extrusionOk="0">
                  <a:moveTo>
                    <a:pt x="0" y="1"/>
                  </a:moveTo>
                  <a:lnTo>
                    <a:pt x="0" y="1"/>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2" name="Google Shape;4272;p29"/>
            <p:cNvSpPr/>
            <p:nvPr/>
          </p:nvSpPr>
          <p:spPr>
            <a:xfrm>
              <a:off x="1476075" y="1544675"/>
              <a:ext cx="211050" cy="154800"/>
            </a:xfrm>
            <a:custGeom>
              <a:avLst/>
              <a:gdLst/>
              <a:ahLst/>
              <a:cxnLst/>
              <a:rect l="l" t="t" r="r" b="b"/>
              <a:pathLst>
                <a:path w="8442" h="6192" extrusionOk="0">
                  <a:moveTo>
                    <a:pt x="8096" y="0"/>
                  </a:moveTo>
                  <a:lnTo>
                    <a:pt x="7989" y="72"/>
                  </a:lnTo>
                  <a:lnTo>
                    <a:pt x="0" y="5965"/>
                  </a:lnTo>
                  <a:cubicBezTo>
                    <a:pt x="60" y="6025"/>
                    <a:pt x="119" y="6084"/>
                    <a:pt x="143" y="6179"/>
                  </a:cubicBezTo>
                  <a:cubicBezTo>
                    <a:pt x="143" y="6179"/>
                    <a:pt x="143" y="6191"/>
                    <a:pt x="155" y="6191"/>
                  </a:cubicBezTo>
                  <a:lnTo>
                    <a:pt x="8442" y="95"/>
                  </a:lnTo>
                  <a:lnTo>
                    <a:pt x="8442" y="95"/>
                  </a:lnTo>
                  <a:cubicBezTo>
                    <a:pt x="8418" y="107"/>
                    <a:pt x="8418" y="107"/>
                    <a:pt x="8406" y="107"/>
                  </a:cubicBezTo>
                  <a:lnTo>
                    <a:pt x="8394" y="107"/>
                  </a:lnTo>
                  <a:cubicBezTo>
                    <a:pt x="8370" y="107"/>
                    <a:pt x="8358" y="119"/>
                    <a:pt x="8346" y="119"/>
                  </a:cubicBezTo>
                  <a:lnTo>
                    <a:pt x="8299" y="119"/>
                  </a:lnTo>
                  <a:cubicBezTo>
                    <a:pt x="8287" y="119"/>
                    <a:pt x="8287" y="119"/>
                    <a:pt x="8275" y="107"/>
                  </a:cubicBezTo>
                  <a:lnTo>
                    <a:pt x="809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3" name="Google Shape;4273;p29"/>
            <p:cNvSpPr/>
            <p:nvPr/>
          </p:nvSpPr>
          <p:spPr>
            <a:xfrm>
              <a:off x="1688000" y="1544675"/>
              <a:ext cx="25" cy="325"/>
            </a:xfrm>
            <a:custGeom>
              <a:avLst/>
              <a:gdLst/>
              <a:ahLst/>
              <a:cxnLst/>
              <a:rect l="l" t="t" r="r" b="b"/>
              <a:pathLst>
                <a:path w="1" h="13" extrusionOk="0">
                  <a:moveTo>
                    <a:pt x="0" y="12"/>
                  </a:moveTo>
                  <a:cubicBezTo>
                    <a:pt x="0" y="12"/>
                    <a:pt x="0" y="0"/>
                    <a:pt x="0" y="12"/>
                  </a:cubicBezTo>
                  <a:cubicBezTo>
                    <a:pt x="0" y="0"/>
                    <a:pt x="0" y="0"/>
                    <a:pt x="0" y="12"/>
                  </a:cubicBezTo>
                  <a:cubicBezTo>
                    <a:pt x="0" y="0"/>
                    <a:pt x="0" y="0"/>
                    <a:pt x="0" y="12"/>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4" name="Google Shape;4274;p29"/>
            <p:cNvSpPr/>
            <p:nvPr/>
          </p:nvSpPr>
          <p:spPr>
            <a:xfrm>
              <a:off x="1681750" y="1319350"/>
              <a:ext cx="26225" cy="225050"/>
            </a:xfrm>
            <a:custGeom>
              <a:avLst/>
              <a:gdLst/>
              <a:ahLst/>
              <a:cxnLst/>
              <a:rect l="l" t="t" r="r" b="b"/>
              <a:pathLst>
                <a:path w="1049" h="9002" extrusionOk="0">
                  <a:moveTo>
                    <a:pt x="750" y="0"/>
                  </a:moveTo>
                  <a:lnTo>
                    <a:pt x="0" y="8763"/>
                  </a:lnTo>
                  <a:lnTo>
                    <a:pt x="191" y="8870"/>
                  </a:lnTo>
                  <a:cubicBezTo>
                    <a:pt x="238" y="8894"/>
                    <a:pt x="274" y="8942"/>
                    <a:pt x="274" y="9001"/>
                  </a:cubicBezTo>
                  <a:lnTo>
                    <a:pt x="104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5" name="Google Shape;4275;p29"/>
            <p:cNvSpPr/>
            <p:nvPr/>
          </p:nvSpPr>
          <p:spPr>
            <a:xfrm>
              <a:off x="1687100" y="1546450"/>
              <a:ext cx="25" cy="625"/>
            </a:xfrm>
            <a:custGeom>
              <a:avLst/>
              <a:gdLst/>
              <a:ahLst/>
              <a:cxnLst/>
              <a:rect l="l" t="t" r="r" b="b"/>
              <a:pathLst>
                <a:path w="1" h="25" extrusionOk="0">
                  <a:moveTo>
                    <a:pt x="1" y="24"/>
                  </a:moveTo>
                  <a:cubicBezTo>
                    <a:pt x="1" y="24"/>
                    <a:pt x="1" y="1"/>
                    <a:pt x="1" y="24"/>
                  </a:cubicBezTo>
                  <a:cubicBezTo>
                    <a:pt x="1" y="1"/>
                    <a:pt x="1" y="1"/>
                    <a:pt x="1" y="24"/>
                  </a:cubicBezTo>
                  <a:cubicBezTo>
                    <a:pt x="1" y="1"/>
                    <a:pt x="1" y="1"/>
                    <a:pt x="1"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6" name="Google Shape;4276;p29"/>
            <p:cNvSpPr/>
            <p:nvPr/>
          </p:nvSpPr>
          <p:spPr>
            <a:xfrm>
              <a:off x="1684125" y="1547650"/>
              <a:ext cx="625" cy="25"/>
            </a:xfrm>
            <a:custGeom>
              <a:avLst/>
              <a:gdLst/>
              <a:ahLst/>
              <a:cxnLst/>
              <a:rect l="l" t="t" r="r" b="b"/>
              <a:pathLst>
                <a:path w="25" h="1" extrusionOk="0">
                  <a:moveTo>
                    <a:pt x="24" y="0"/>
                  </a:moveTo>
                  <a:lnTo>
                    <a:pt x="1" y="0"/>
                  </a:lnTo>
                  <a:lnTo>
                    <a:pt x="24" y="0"/>
                  </a:lnTo>
                  <a:cubicBezTo>
                    <a:pt x="12" y="0"/>
                    <a:pt x="24" y="0"/>
                    <a:pt x="2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7" name="Google Shape;4277;p29"/>
            <p:cNvSpPr/>
            <p:nvPr/>
          </p:nvSpPr>
          <p:spPr>
            <a:xfrm>
              <a:off x="1687700" y="1545550"/>
              <a:ext cx="25" cy="325"/>
            </a:xfrm>
            <a:custGeom>
              <a:avLst/>
              <a:gdLst/>
              <a:ahLst/>
              <a:cxnLst/>
              <a:rect l="l" t="t" r="r" b="b"/>
              <a:pathLst>
                <a:path w="1" h="13" extrusionOk="0">
                  <a:moveTo>
                    <a:pt x="0" y="13"/>
                  </a:moveTo>
                  <a:lnTo>
                    <a:pt x="0" y="13"/>
                  </a:lnTo>
                  <a:lnTo>
                    <a:pt x="0" y="13"/>
                  </a:lnTo>
                  <a:cubicBezTo>
                    <a:pt x="0" y="1"/>
                    <a:pt x="0" y="1"/>
                    <a:pt x="0" y="13"/>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8" name="Google Shape;4278;p29"/>
            <p:cNvSpPr/>
            <p:nvPr/>
          </p:nvSpPr>
          <p:spPr>
            <a:xfrm>
              <a:off x="1684725" y="1547650"/>
              <a:ext cx="25" cy="25"/>
            </a:xfrm>
            <a:custGeom>
              <a:avLst/>
              <a:gdLst/>
              <a:ahLst/>
              <a:cxnLst/>
              <a:rect l="l" t="t" r="r" b="b"/>
              <a:pathLst>
                <a:path w="1" h="1" extrusionOk="0">
                  <a:moveTo>
                    <a:pt x="0" y="0"/>
                  </a:move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9" name="Google Shape;4279;p29"/>
            <p:cNvSpPr/>
            <p:nvPr/>
          </p:nvSpPr>
          <p:spPr>
            <a:xfrm>
              <a:off x="1323375" y="1333625"/>
              <a:ext cx="364650" cy="214350"/>
            </a:xfrm>
            <a:custGeom>
              <a:avLst/>
              <a:gdLst/>
              <a:ahLst/>
              <a:cxnLst/>
              <a:rect l="l" t="t" r="r" b="b"/>
              <a:pathLst>
                <a:path w="14586" h="8574" extrusionOk="0">
                  <a:moveTo>
                    <a:pt x="203" y="1"/>
                  </a:moveTo>
                  <a:cubicBezTo>
                    <a:pt x="143" y="84"/>
                    <a:pt x="84" y="155"/>
                    <a:pt x="0" y="215"/>
                  </a:cubicBezTo>
                  <a:lnTo>
                    <a:pt x="13752" y="8204"/>
                  </a:lnTo>
                  <a:lnTo>
                    <a:pt x="14192" y="8454"/>
                  </a:lnTo>
                  <a:lnTo>
                    <a:pt x="14371" y="8561"/>
                  </a:lnTo>
                  <a:cubicBezTo>
                    <a:pt x="14383" y="8561"/>
                    <a:pt x="14383" y="8573"/>
                    <a:pt x="14395" y="8573"/>
                  </a:cubicBezTo>
                  <a:lnTo>
                    <a:pt x="14442" y="8573"/>
                  </a:lnTo>
                  <a:cubicBezTo>
                    <a:pt x="14454" y="8573"/>
                    <a:pt x="14466" y="8573"/>
                    <a:pt x="14490" y="8561"/>
                  </a:cubicBezTo>
                  <a:lnTo>
                    <a:pt x="14502" y="8561"/>
                  </a:lnTo>
                  <a:cubicBezTo>
                    <a:pt x="14514" y="8561"/>
                    <a:pt x="14514" y="8549"/>
                    <a:pt x="14526" y="8549"/>
                  </a:cubicBezTo>
                  <a:cubicBezTo>
                    <a:pt x="14550" y="8537"/>
                    <a:pt x="14550" y="8537"/>
                    <a:pt x="14550" y="8514"/>
                  </a:cubicBezTo>
                  <a:lnTo>
                    <a:pt x="14550" y="8502"/>
                  </a:lnTo>
                  <a:lnTo>
                    <a:pt x="14550" y="8490"/>
                  </a:lnTo>
                  <a:lnTo>
                    <a:pt x="14550" y="8478"/>
                  </a:lnTo>
                  <a:cubicBezTo>
                    <a:pt x="14585" y="8383"/>
                    <a:pt x="14573" y="8335"/>
                    <a:pt x="14514" y="8311"/>
                  </a:cubicBezTo>
                  <a:lnTo>
                    <a:pt x="14323" y="8204"/>
                  </a:lnTo>
                  <a:lnTo>
                    <a:pt x="20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0" name="Google Shape;4280;p29"/>
            <p:cNvSpPr/>
            <p:nvPr/>
          </p:nvSpPr>
          <p:spPr>
            <a:xfrm>
              <a:off x="1273950" y="1318750"/>
              <a:ext cx="60750" cy="26600"/>
            </a:xfrm>
            <a:custGeom>
              <a:avLst/>
              <a:gdLst/>
              <a:ahLst/>
              <a:cxnLst/>
              <a:rect l="l" t="t" r="r" b="b"/>
              <a:pathLst>
                <a:path w="2430" h="1064" extrusionOk="0">
                  <a:moveTo>
                    <a:pt x="1" y="0"/>
                  </a:moveTo>
                  <a:cubicBezTo>
                    <a:pt x="13" y="119"/>
                    <a:pt x="60" y="250"/>
                    <a:pt x="120" y="369"/>
                  </a:cubicBezTo>
                  <a:cubicBezTo>
                    <a:pt x="251" y="643"/>
                    <a:pt x="465" y="834"/>
                    <a:pt x="715" y="953"/>
                  </a:cubicBezTo>
                  <a:cubicBezTo>
                    <a:pt x="810" y="1000"/>
                    <a:pt x="894" y="1012"/>
                    <a:pt x="989" y="1048"/>
                  </a:cubicBezTo>
                  <a:cubicBezTo>
                    <a:pt x="1062" y="1058"/>
                    <a:pt x="1135" y="1063"/>
                    <a:pt x="1209" y="1063"/>
                  </a:cubicBezTo>
                  <a:cubicBezTo>
                    <a:pt x="1401" y="1063"/>
                    <a:pt x="1594" y="1027"/>
                    <a:pt x="1775" y="941"/>
                  </a:cubicBezTo>
                  <a:cubicBezTo>
                    <a:pt x="1858" y="893"/>
                    <a:pt x="1941" y="858"/>
                    <a:pt x="2001" y="786"/>
                  </a:cubicBezTo>
                  <a:cubicBezTo>
                    <a:pt x="2072" y="727"/>
                    <a:pt x="2132" y="655"/>
                    <a:pt x="2192" y="584"/>
                  </a:cubicBezTo>
                  <a:cubicBezTo>
                    <a:pt x="2322" y="417"/>
                    <a:pt x="2394" y="215"/>
                    <a:pt x="2430"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1" name="Google Shape;4281;p29"/>
            <p:cNvSpPr/>
            <p:nvPr/>
          </p:nvSpPr>
          <p:spPr>
            <a:xfrm>
              <a:off x="1159350" y="2001350"/>
              <a:ext cx="50050" cy="42850"/>
            </a:xfrm>
            <a:custGeom>
              <a:avLst/>
              <a:gdLst/>
              <a:ahLst/>
              <a:cxnLst/>
              <a:rect l="l" t="t" r="r" b="b"/>
              <a:pathLst>
                <a:path w="2002" h="1714" extrusionOk="0">
                  <a:moveTo>
                    <a:pt x="1013" y="0"/>
                  </a:moveTo>
                  <a:cubicBezTo>
                    <a:pt x="968" y="0"/>
                    <a:pt x="924" y="3"/>
                    <a:pt x="882" y="9"/>
                  </a:cubicBezTo>
                  <a:cubicBezTo>
                    <a:pt x="787" y="21"/>
                    <a:pt x="703" y="57"/>
                    <a:pt x="608" y="81"/>
                  </a:cubicBezTo>
                  <a:cubicBezTo>
                    <a:pt x="179" y="295"/>
                    <a:pt x="1" y="807"/>
                    <a:pt x="227" y="1247"/>
                  </a:cubicBezTo>
                  <a:cubicBezTo>
                    <a:pt x="251" y="1307"/>
                    <a:pt x="299" y="1366"/>
                    <a:pt x="346" y="1426"/>
                  </a:cubicBezTo>
                  <a:cubicBezTo>
                    <a:pt x="406" y="1497"/>
                    <a:pt x="477" y="1557"/>
                    <a:pt x="549" y="1605"/>
                  </a:cubicBezTo>
                  <a:cubicBezTo>
                    <a:pt x="709" y="1669"/>
                    <a:pt x="898" y="1714"/>
                    <a:pt x="1072" y="1714"/>
                  </a:cubicBezTo>
                  <a:cubicBezTo>
                    <a:pt x="1092" y="1714"/>
                    <a:pt x="1112" y="1713"/>
                    <a:pt x="1132" y="1712"/>
                  </a:cubicBezTo>
                  <a:cubicBezTo>
                    <a:pt x="1227" y="1688"/>
                    <a:pt x="1311" y="1664"/>
                    <a:pt x="1406" y="1628"/>
                  </a:cubicBezTo>
                  <a:lnTo>
                    <a:pt x="1489" y="1593"/>
                  </a:lnTo>
                  <a:cubicBezTo>
                    <a:pt x="1846" y="1343"/>
                    <a:pt x="2001" y="878"/>
                    <a:pt x="1787" y="473"/>
                  </a:cubicBezTo>
                  <a:cubicBezTo>
                    <a:pt x="1703" y="307"/>
                    <a:pt x="1561" y="176"/>
                    <a:pt x="1418" y="104"/>
                  </a:cubicBezTo>
                  <a:cubicBezTo>
                    <a:pt x="1322" y="57"/>
                    <a:pt x="1239" y="21"/>
                    <a:pt x="1144" y="9"/>
                  </a:cubicBezTo>
                  <a:cubicBezTo>
                    <a:pt x="1102" y="3"/>
                    <a:pt x="1058" y="0"/>
                    <a:pt x="1013"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2" name="Google Shape;4282;p29"/>
            <p:cNvSpPr/>
            <p:nvPr/>
          </p:nvSpPr>
          <p:spPr>
            <a:xfrm>
              <a:off x="1083450" y="2128475"/>
              <a:ext cx="44675" cy="61325"/>
            </a:xfrm>
            <a:custGeom>
              <a:avLst/>
              <a:gdLst/>
              <a:ahLst/>
              <a:cxnLst/>
              <a:rect l="l" t="t" r="r" b="b"/>
              <a:pathLst>
                <a:path w="1787" h="2453" extrusionOk="0">
                  <a:moveTo>
                    <a:pt x="465" y="1"/>
                  </a:moveTo>
                  <a:cubicBezTo>
                    <a:pt x="309" y="1"/>
                    <a:pt x="151" y="30"/>
                    <a:pt x="1" y="91"/>
                  </a:cubicBezTo>
                  <a:lnTo>
                    <a:pt x="1" y="2366"/>
                  </a:lnTo>
                  <a:cubicBezTo>
                    <a:pt x="148" y="2422"/>
                    <a:pt x="312" y="2452"/>
                    <a:pt x="479" y="2452"/>
                  </a:cubicBezTo>
                  <a:cubicBezTo>
                    <a:pt x="660" y="2452"/>
                    <a:pt x="845" y="2416"/>
                    <a:pt x="1013" y="2342"/>
                  </a:cubicBezTo>
                  <a:cubicBezTo>
                    <a:pt x="1072" y="2306"/>
                    <a:pt x="1144" y="2258"/>
                    <a:pt x="1203" y="2223"/>
                  </a:cubicBezTo>
                  <a:cubicBezTo>
                    <a:pt x="1263" y="2139"/>
                    <a:pt x="1346" y="2080"/>
                    <a:pt x="1406" y="2020"/>
                  </a:cubicBezTo>
                  <a:cubicBezTo>
                    <a:pt x="1715" y="1663"/>
                    <a:pt x="1787" y="1127"/>
                    <a:pt x="1560" y="687"/>
                  </a:cubicBezTo>
                  <a:cubicBezTo>
                    <a:pt x="1513" y="592"/>
                    <a:pt x="1465" y="508"/>
                    <a:pt x="1406" y="437"/>
                  </a:cubicBezTo>
                  <a:cubicBezTo>
                    <a:pt x="1346" y="353"/>
                    <a:pt x="1263" y="294"/>
                    <a:pt x="1191" y="234"/>
                  </a:cubicBezTo>
                  <a:cubicBezTo>
                    <a:pt x="989" y="84"/>
                    <a:pt x="730" y="1"/>
                    <a:pt x="46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3" name="Google Shape;4283;p29"/>
            <p:cNvSpPr/>
            <p:nvPr/>
          </p:nvSpPr>
          <p:spPr>
            <a:xfrm>
              <a:off x="1288250" y="1790575"/>
              <a:ext cx="32175" cy="31125"/>
            </a:xfrm>
            <a:custGeom>
              <a:avLst/>
              <a:gdLst/>
              <a:ahLst/>
              <a:cxnLst/>
              <a:rect l="l" t="t" r="r" b="b"/>
              <a:pathLst>
                <a:path w="1287" h="1245" extrusionOk="0">
                  <a:moveTo>
                    <a:pt x="577" y="1"/>
                  </a:moveTo>
                  <a:cubicBezTo>
                    <a:pt x="530" y="1"/>
                    <a:pt x="477" y="14"/>
                    <a:pt x="429" y="34"/>
                  </a:cubicBezTo>
                  <a:lnTo>
                    <a:pt x="334" y="82"/>
                  </a:lnTo>
                  <a:cubicBezTo>
                    <a:pt x="167" y="165"/>
                    <a:pt x="60" y="320"/>
                    <a:pt x="12" y="499"/>
                  </a:cubicBezTo>
                  <a:cubicBezTo>
                    <a:pt x="0" y="582"/>
                    <a:pt x="0" y="677"/>
                    <a:pt x="12" y="761"/>
                  </a:cubicBezTo>
                  <a:lnTo>
                    <a:pt x="60" y="892"/>
                  </a:lnTo>
                  <a:cubicBezTo>
                    <a:pt x="84" y="951"/>
                    <a:pt x="119" y="999"/>
                    <a:pt x="155" y="1058"/>
                  </a:cubicBezTo>
                  <a:cubicBezTo>
                    <a:pt x="215" y="1130"/>
                    <a:pt x="310" y="1177"/>
                    <a:pt x="381" y="1213"/>
                  </a:cubicBezTo>
                  <a:cubicBezTo>
                    <a:pt x="393" y="1213"/>
                    <a:pt x="417" y="1225"/>
                    <a:pt x="429" y="1225"/>
                  </a:cubicBezTo>
                  <a:cubicBezTo>
                    <a:pt x="478" y="1239"/>
                    <a:pt x="531" y="1245"/>
                    <a:pt x="583" y="1245"/>
                  </a:cubicBezTo>
                  <a:cubicBezTo>
                    <a:pt x="620" y="1245"/>
                    <a:pt x="656" y="1242"/>
                    <a:pt x="691" y="1237"/>
                  </a:cubicBezTo>
                  <a:cubicBezTo>
                    <a:pt x="750" y="1225"/>
                    <a:pt x="798" y="1213"/>
                    <a:pt x="858" y="1177"/>
                  </a:cubicBezTo>
                  <a:cubicBezTo>
                    <a:pt x="1167" y="1034"/>
                    <a:pt x="1286" y="653"/>
                    <a:pt x="1131" y="356"/>
                  </a:cubicBezTo>
                  <a:cubicBezTo>
                    <a:pt x="1036" y="165"/>
                    <a:pt x="858" y="46"/>
                    <a:pt x="667" y="22"/>
                  </a:cubicBezTo>
                  <a:cubicBezTo>
                    <a:pt x="642" y="7"/>
                    <a:pt x="611" y="1"/>
                    <a:pt x="577"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4" name="Google Shape;4284;p29"/>
            <p:cNvSpPr/>
            <p:nvPr/>
          </p:nvSpPr>
          <p:spPr>
            <a:xfrm>
              <a:off x="1297475" y="2375200"/>
              <a:ext cx="32775" cy="30800"/>
            </a:xfrm>
            <a:custGeom>
              <a:avLst/>
              <a:gdLst/>
              <a:ahLst/>
              <a:cxnLst/>
              <a:rect l="l" t="t" r="r" b="b"/>
              <a:pathLst>
                <a:path w="1311" h="1232" extrusionOk="0">
                  <a:moveTo>
                    <a:pt x="608" y="0"/>
                  </a:moveTo>
                  <a:cubicBezTo>
                    <a:pt x="563" y="0"/>
                    <a:pt x="518" y="3"/>
                    <a:pt x="477" y="9"/>
                  </a:cubicBezTo>
                  <a:cubicBezTo>
                    <a:pt x="429" y="33"/>
                    <a:pt x="393" y="33"/>
                    <a:pt x="369" y="57"/>
                  </a:cubicBezTo>
                  <a:cubicBezTo>
                    <a:pt x="358" y="57"/>
                    <a:pt x="358" y="57"/>
                    <a:pt x="346" y="69"/>
                  </a:cubicBezTo>
                  <a:cubicBezTo>
                    <a:pt x="262" y="117"/>
                    <a:pt x="191" y="164"/>
                    <a:pt x="143" y="224"/>
                  </a:cubicBezTo>
                  <a:lnTo>
                    <a:pt x="60" y="355"/>
                  </a:lnTo>
                  <a:cubicBezTo>
                    <a:pt x="12" y="450"/>
                    <a:pt x="0" y="533"/>
                    <a:pt x="0" y="628"/>
                  </a:cubicBezTo>
                  <a:cubicBezTo>
                    <a:pt x="0" y="712"/>
                    <a:pt x="12" y="807"/>
                    <a:pt x="60" y="890"/>
                  </a:cubicBezTo>
                  <a:cubicBezTo>
                    <a:pt x="160" y="1108"/>
                    <a:pt x="373" y="1232"/>
                    <a:pt x="594" y="1232"/>
                  </a:cubicBezTo>
                  <a:cubicBezTo>
                    <a:pt x="687" y="1232"/>
                    <a:pt x="781" y="1210"/>
                    <a:pt x="870" y="1164"/>
                  </a:cubicBezTo>
                  <a:cubicBezTo>
                    <a:pt x="1191" y="1009"/>
                    <a:pt x="1310" y="640"/>
                    <a:pt x="1143" y="343"/>
                  </a:cubicBezTo>
                  <a:cubicBezTo>
                    <a:pt x="1048" y="164"/>
                    <a:pt x="905" y="57"/>
                    <a:pt x="739" y="9"/>
                  </a:cubicBezTo>
                  <a:cubicBezTo>
                    <a:pt x="697" y="3"/>
                    <a:pt x="652" y="0"/>
                    <a:pt x="60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5" name="Google Shape;4285;p29"/>
            <p:cNvSpPr/>
            <p:nvPr/>
          </p:nvSpPr>
          <p:spPr>
            <a:xfrm>
              <a:off x="1445100" y="1689025"/>
              <a:ext cx="39025" cy="34575"/>
            </a:xfrm>
            <a:custGeom>
              <a:avLst/>
              <a:gdLst/>
              <a:ahLst/>
              <a:cxnLst/>
              <a:rect l="l" t="t" r="r" b="b"/>
              <a:pathLst>
                <a:path w="1561" h="1383" extrusionOk="0">
                  <a:moveTo>
                    <a:pt x="787" y="1"/>
                  </a:moveTo>
                  <a:cubicBezTo>
                    <a:pt x="703" y="1"/>
                    <a:pt x="608" y="13"/>
                    <a:pt x="525" y="60"/>
                  </a:cubicBezTo>
                  <a:cubicBezTo>
                    <a:pt x="501" y="60"/>
                    <a:pt x="489" y="72"/>
                    <a:pt x="477" y="72"/>
                  </a:cubicBezTo>
                  <a:cubicBezTo>
                    <a:pt x="132" y="239"/>
                    <a:pt x="1" y="655"/>
                    <a:pt x="168" y="1001"/>
                  </a:cubicBezTo>
                  <a:cubicBezTo>
                    <a:pt x="277" y="1245"/>
                    <a:pt x="530" y="1382"/>
                    <a:pt x="782" y="1382"/>
                  </a:cubicBezTo>
                  <a:cubicBezTo>
                    <a:pt x="886" y="1382"/>
                    <a:pt x="990" y="1359"/>
                    <a:pt x="1084" y="1310"/>
                  </a:cubicBezTo>
                  <a:cubicBezTo>
                    <a:pt x="1430" y="1144"/>
                    <a:pt x="1561" y="727"/>
                    <a:pt x="1394" y="405"/>
                  </a:cubicBezTo>
                  <a:cubicBezTo>
                    <a:pt x="1394" y="405"/>
                    <a:pt x="1394" y="394"/>
                    <a:pt x="1382" y="394"/>
                  </a:cubicBezTo>
                  <a:cubicBezTo>
                    <a:pt x="1358" y="310"/>
                    <a:pt x="1311" y="239"/>
                    <a:pt x="1251" y="179"/>
                  </a:cubicBezTo>
                  <a:cubicBezTo>
                    <a:pt x="1132" y="60"/>
                    <a:pt x="953" y="1"/>
                    <a:pt x="787"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6" name="Google Shape;4286;p29"/>
            <p:cNvSpPr/>
            <p:nvPr/>
          </p:nvSpPr>
          <p:spPr>
            <a:xfrm>
              <a:off x="1285875" y="1477700"/>
              <a:ext cx="24725" cy="24425"/>
            </a:xfrm>
            <a:custGeom>
              <a:avLst/>
              <a:gdLst/>
              <a:ahLst/>
              <a:cxnLst/>
              <a:rect l="l" t="t" r="r" b="b"/>
              <a:pathLst>
                <a:path w="989" h="977" extrusionOk="0">
                  <a:moveTo>
                    <a:pt x="488" y="0"/>
                  </a:moveTo>
                  <a:cubicBezTo>
                    <a:pt x="429" y="0"/>
                    <a:pt x="369" y="12"/>
                    <a:pt x="310" y="36"/>
                  </a:cubicBezTo>
                  <a:cubicBezTo>
                    <a:pt x="214" y="72"/>
                    <a:pt x="119" y="155"/>
                    <a:pt x="60" y="250"/>
                  </a:cubicBezTo>
                  <a:cubicBezTo>
                    <a:pt x="12" y="334"/>
                    <a:pt x="0" y="405"/>
                    <a:pt x="0" y="488"/>
                  </a:cubicBezTo>
                  <a:lnTo>
                    <a:pt x="0" y="524"/>
                  </a:lnTo>
                  <a:cubicBezTo>
                    <a:pt x="12" y="715"/>
                    <a:pt x="131" y="881"/>
                    <a:pt x="310" y="953"/>
                  </a:cubicBezTo>
                  <a:cubicBezTo>
                    <a:pt x="369" y="965"/>
                    <a:pt x="429" y="977"/>
                    <a:pt x="488" y="977"/>
                  </a:cubicBezTo>
                  <a:cubicBezTo>
                    <a:pt x="524" y="977"/>
                    <a:pt x="548" y="977"/>
                    <a:pt x="583" y="965"/>
                  </a:cubicBezTo>
                  <a:cubicBezTo>
                    <a:pt x="750" y="941"/>
                    <a:pt x="893" y="798"/>
                    <a:pt x="941" y="655"/>
                  </a:cubicBezTo>
                  <a:cubicBezTo>
                    <a:pt x="953" y="596"/>
                    <a:pt x="964" y="548"/>
                    <a:pt x="964" y="488"/>
                  </a:cubicBezTo>
                  <a:cubicBezTo>
                    <a:pt x="988" y="465"/>
                    <a:pt x="964" y="417"/>
                    <a:pt x="964" y="393"/>
                  </a:cubicBezTo>
                  <a:cubicBezTo>
                    <a:pt x="929" y="191"/>
                    <a:pt x="774" y="48"/>
                    <a:pt x="583" y="12"/>
                  </a:cubicBezTo>
                  <a:cubicBezTo>
                    <a:pt x="548" y="12"/>
                    <a:pt x="524" y="0"/>
                    <a:pt x="48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7" name="Google Shape;4287;p29"/>
            <p:cNvSpPr/>
            <p:nvPr/>
          </p:nvSpPr>
          <p:spPr>
            <a:xfrm>
              <a:off x="1400175" y="1494100"/>
              <a:ext cx="32750" cy="31300"/>
            </a:xfrm>
            <a:custGeom>
              <a:avLst/>
              <a:gdLst/>
              <a:ahLst/>
              <a:cxnLst/>
              <a:rect l="l" t="t" r="r" b="b"/>
              <a:pathLst>
                <a:path w="1310" h="1252" extrusionOk="0">
                  <a:moveTo>
                    <a:pt x="646" y="0"/>
                  </a:moveTo>
                  <a:cubicBezTo>
                    <a:pt x="553" y="0"/>
                    <a:pt x="458" y="22"/>
                    <a:pt x="369" y="70"/>
                  </a:cubicBezTo>
                  <a:cubicBezTo>
                    <a:pt x="286" y="118"/>
                    <a:pt x="202" y="178"/>
                    <a:pt x="143" y="249"/>
                  </a:cubicBezTo>
                  <a:cubicBezTo>
                    <a:pt x="83" y="321"/>
                    <a:pt x="48" y="416"/>
                    <a:pt x="24" y="499"/>
                  </a:cubicBezTo>
                  <a:cubicBezTo>
                    <a:pt x="0" y="642"/>
                    <a:pt x="12" y="773"/>
                    <a:pt x="83" y="904"/>
                  </a:cubicBezTo>
                  <a:cubicBezTo>
                    <a:pt x="193" y="1123"/>
                    <a:pt x="414" y="1252"/>
                    <a:pt x="644" y="1252"/>
                  </a:cubicBezTo>
                  <a:cubicBezTo>
                    <a:pt x="664" y="1252"/>
                    <a:pt x="683" y="1251"/>
                    <a:pt x="702" y="1249"/>
                  </a:cubicBezTo>
                  <a:cubicBezTo>
                    <a:pt x="774" y="1249"/>
                    <a:pt x="845" y="1213"/>
                    <a:pt x="917" y="1190"/>
                  </a:cubicBezTo>
                  <a:cubicBezTo>
                    <a:pt x="929" y="1194"/>
                    <a:pt x="938" y="1195"/>
                    <a:pt x="945" y="1195"/>
                  </a:cubicBezTo>
                  <a:cubicBezTo>
                    <a:pt x="960" y="1195"/>
                    <a:pt x="968" y="1190"/>
                    <a:pt x="976" y="1190"/>
                  </a:cubicBezTo>
                  <a:cubicBezTo>
                    <a:pt x="1155" y="1083"/>
                    <a:pt x="1274" y="904"/>
                    <a:pt x="1298" y="702"/>
                  </a:cubicBezTo>
                  <a:cubicBezTo>
                    <a:pt x="1310" y="606"/>
                    <a:pt x="1298" y="499"/>
                    <a:pt x="1250" y="416"/>
                  </a:cubicBezTo>
                  <a:cubicBezTo>
                    <a:pt x="1250" y="404"/>
                    <a:pt x="1226" y="392"/>
                    <a:pt x="1214" y="356"/>
                  </a:cubicBezTo>
                  <a:cubicBezTo>
                    <a:pt x="1096" y="136"/>
                    <a:pt x="875" y="0"/>
                    <a:pt x="64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88" name="Google Shape;4288;p29"/>
          <p:cNvGrpSpPr/>
          <p:nvPr/>
        </p:nvGrpSpPr>
        <p:grpSpPr>
          <a:xfrm rot="10800000">
            <a:off x="7698175" y="2616294"/>
            <a:ext cx="1451646" cy="2527204"/>
            <a:chOff x="1083450" y="1318750"/>
            <a:chExt cx="624525" cy="1087250"/>
          </a:xfrm>
        </p:grpSpPr>
        <p:sp>
          <p:nvSpPr>
            <p:cNvPr id="4289" name="Google Shape;4289;p29"/>
            <p:cNvSpPr/>
            <p:nvPr/>
          </p:nvSpPr>
          <p:spPr>
            <a:xfrm>
              <a:off x="1083450" y="2340600"/>
              <a:ext cx="215525" cy="50325"/>
            </a:xfrm>
            <a:custGeom>
              <a:avLst/>
              <a:gdLst/>
              <a:ahLst/>
              <a:cxnLst/>
              <a:rect l="l" t="t" r="r" b="b"/>
              <a:pathLst>
                <a:path w="8621" h="2013" extrusionOk="0">
                  <a:moveTo>
                    <a:pt x="1" y="0"/>
                  </a:moveTo>
                  <a:lnTo>
                    <a:pt x="1" y="286"/>
                  </a:lnTo>
                  <a:lnTo>
                    <a:pt x="8561" y="2012"/>
                  </a:lnTo>
                  <a:cubicBezTo>
                    <a:pt x="8561" y="1917"/>
                    <a:pt x="8573" y="1834"/>
                    <a:pt x="8621" y="1739"/>
                  </a:cubicBez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0" name="Google Shape;4290;p29"/>
            <p:cNvSpPr/>
            <p:nvPr/>
          </p:nvSpPr>
          <p:spPr>
            <a:xfrm>
              <a:off x="1083450" y="2130450"/>
              <a:ext cx="25" cy="25"/>
            </a:xfrm>
            <a:custGeom>
              <a:avLst/>
              <a:gdLst/>
              <a:ahLst/>
              <a:cxnLst/>
              <a:rect l="l" t="t" r="r" b="b"/>
              <a:pathLst>
                <a:path w="1" h="1" extrusionOk="0">
                  <a:moveTo>
                    <a:pt x="1" y="1"/>
                  </a:moveTo>
                  <a:lnTo>
                    <a:pt x="1" y="1"/>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1" name="Google Shape;4291;p29"/>
            <p:cNvSpPr/>
            <p:nvPr/>
          </p:nvSpPr>
          <p:spPr>
            <a:xfrm>
              <a:off x="1083450" y="1806900"/>
              <a:ext cx="20275" cy="7475"/>
            </a:xfrm>
            <a:custGeom>
              <a:avLst/>
              <a:gdLst/>
              <a:ahLst/>
              <a:cxnLst/>
              <a:rect l="l" t="t" r="r" b="b"/>
              <a:pathLst>
                <a:path w="811" h="299" extrusionOk="0">
                  <a:moveTo>
                    <a:pt x="703" y="0"/>
                  </a:moveTo>
                  <a:lnTo>
                    <a:pt x="1" y="24"/>
                  </a:lnTo>
                  <a:lnTo>
                    <a:pt x="1" y="298"/>
                  </a:lnTo>
                  <a:lnTo>
                    <a:pt x="810" y="274"/>
                  </a:lnTo>
                  <a:lnTo>
                    <a:pt x="70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2" name="Google Shape;4292;p29"/>
            <p:cNvSpPr/>
            <p:nvPr/>
          </p:nvSpPr>
          <p:spPr>
            <a:xfrm>
              <a:off x="1108150" y="1802425"/>
              <a:ext cx="180125" cy="11350"/>
            </a:xfrm>
            <a:custGeom>
              <a:avLst/>
              <a:gdLst/>
              <a:ahLst/>
              <a:cxnLst/>
              <a:rect l="l" t="t" r="r" b="b"/>
              <a:pathLst>
                <a:path w="7205" h="454" extrusionOk="0">
                  <a:moveTo>
                    <a:pt x="7204" y="1"/>
                  </a:moveTo>
                  <a:lnTo>
                    <a:pt x="1" y="179"/>
                  </a:lnTo>
                  <a:lnTo>
                    <a:pt x="96" y="453"/>
                  </a:lnTo>
                  <a:lnTo>
                    <a:pt x="7204" y="275"/>
                  </a:lnTo>
                  <a:cubicBezTo>
                    <a:pt x="7180" y="179"/>
                    <a:pt x="7180" y="96"/>
                    <a:pt x="7204"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3" name="Google Shape;4293;p29"/>
            <p:cNvSpPr/>
            <p:nvPr/>
          </p:nvSpPr>
          <p:spPr>
            <a:xfrm>
              <a:off x="1194475" y="2040550"/>
              <a:ext cx="2425" cy="3600"/>
            </a:xfrm>
            <a:custGeom>
              <a:avLst/>
              <a:gdLst/>
              <a:ahLst/>
              <a:cxnLst/>
              <a:rect l="l" t="t" r="r" b="b"/>
              <a:pathLst>
                <a:path w="97" h="144" extrusionOk="0">
                  <a:moveTo>
                    <a:pt x="84" y="1"/>
                  </a:moveTo>
                  <a:lnTo>
                    <a:pt x="1" y="48"/>
                  </a:lnTo>
                  <a:lnTo>
                    <a:pt x="25" y="144"/>
                  </a:lnTo>
                  <a:cubicBezTo>
                    <a:pt x="72" y="108"/>
                    <a:pt x="96" y="48"/>
                    <a:pt x="84"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4" name="Google Shape;4294;p29"/>
            <p:cNvSpPr/>
            <p:nvPr/>
          </p:nvSpPr>
          <p:spPr>
            <a:xfrm>
              <a:off x="1083450" y="1741425"/>
              <a:ext cx="98250" cy="261650"/>
            </a:xfrm>
            <a:custGeom>
              <a:avLst/>
              <a:gdLst/>
              <a:ahLst/>
              <a:cxnLst/>
              <a:rect l="l" t="t" r="r" b="b"/>
              <a:pathLst>
                <a:path w="3930" h="10466" extrusionOk="0">
                  <a:moveTo>
                    <a:pt x="1" y="0"/>
                  </a:moveTo>
                  <a:lnTo>
                    <a:pt x="1" y="774"/>
                  </a:lnTo>
                  <a:lnTo>
                    <a:pt x="703" y="2619"/>
                  </a:lnTo>
                  <a:lnTo>
                    <a:pt x="810" y="2893"/>
                  </a:lnTo>
                  <a:lnTo>
                    <a:pt x="3668" y="10466"/>
                  </a:lnTo>
                  <a:cubicBezTo>
                    <a:pt x="3751" y="10418"/>
                    <a:pt x="3835" y="10394"/>
                    <a:pt x="3930" y="10394"/>
                  </a:cubicBezTo>
                  <a:lnTo>
                    <a:pt x="1084" y="2893"/>
                  </a:lnTo>
                  <a:lnTo>
                    <a:pt x="989" y="2619"/>
                  </a:ln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5" name="Google Shape;4295;p29"/>
            <p:cNvSpPr/>
            <p:nvPr/>
          </p:nvSpPr>
          <p:spPr>
            <a:xfrm>
              <a:off x="1113525" y="2178975"/>
              <a:ext cx="193200" cy="201825"/>
            </a:xfrm>
            <a:custGeom>
              <a:avLst/>
              <a:gdLst/>
              <a:ahLst/>
              <a:cxnLst/>
              <a:rect l="l" t="t" r="r" b="b"/>
              <a:pathLst>
                <a:path w="7728" h="8073" extrusionOk="0">
                  <a:moveTo>
                    <a:pt x="203" y="0"/>
                  </a:moveTo>
                  <a:cubicBezTo>
                    <a:pt x="143" y="84"/>
                    <a:pt x="84" y="131"/>
                    <a:pt x="0" y="179"/>
                  </a:cubicBezTo>
                  <a:lnTo>
                    <a:pt x="7501" y="8073"/>
                  </a:lnTo>
                  <a:cubicBezTo>
                    <a:pt x="7549" y="8013"/>
                    <a:pt x="7608" y="7954"/>
                    <a:pt x="7704" y="7918"/>
                  </a:cubicBezTo>
                  <a:cubicBezTo>
                    <a:pt x="7716" y="7918"/>
                    <a:pt x="7716" y="7918"/>
                    <a:pt x="7727" y="7906"/>
                  </a:cubicBezTo>
                  <a:lnTo>
                    <a:pt x="20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6" name="Google Shape;4296;p29"/>
            <p:cNvSpPr/>
            <p:nvPr/>
          </p:nvSpPr>
          <p:spPr>
            <a:xfrm>
              <a:off x="1187625" y="2041750"/>
              <a:ext cx="121175" cy="334600"/>
            </a:xfrm>
            <a:custGeom>
              <a:avLst/>
              <a:gdLst/>
              <a:ahLst/>
              <a:cxnLst/>
              <a:rect l="l" t="t" r="r" b="b"/>
              <a:pathLst>
                <a:path w="4847" h="13384" extrusionOk="0">
                  <a:moveTo>
                    <a:pt x="275" y="0"/>
                  </a:moveTo>
                  <a:lnTo>
                    <a:pt x="275" y="0"/>
                  </a:lnTo>
                  <a:cubicBezTo>
                    <a:pt x="180" y="48"/>
                    <a:pt x="96" y="72"/>
                    <a:pt x="1" y="72"/>
                  </a:cubicBezTo>
                  <a:lnTo>
                    <a:pt x="4752" y="13383"/>
                  </a:lnTo>
                  <a:cubicBezTo>
                    <a:pt x="4775" y="13371"/>
                    <a:pt x="4823" y="13347"/>
                    <a:pt x="4847" y="13335"/>
                  </a:cubicBezTo>
                  <a:lnTo>
                    <a:pt x="4835" y="12847"/>
                  </a:lnTo>
                  <a:lnTo>
                    <a:pt x="263" y="72"/>
                  </a:lnTo>
                  <a:lnTo>
                    <a:pt x="27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7" name="Google Shape;4297;p29"/>
            <p:cNvSpPr/>
            <p:nvPr/>
          </p:nvSpPr>
          <p:spPr>
            <a:xfrm>
              <a:off x="1188525" y="1816725"/>
              <a:ext cx="109275" cy="186650"/>
            </a:xfrm>
            <a:custGeom>
              <a:avLst/>
              <a:gdLst/>
              <a:ahLst/>
              <a:cxnLst/>
              <a:rect l="l" t="t" r="r" b="b"/>
              <a:pathLst>
                <a:path w="4371" h="7466" extrusionOk="0">
                  <a:moveTo>
                    <a:pt x="4144" y="0"/>
                  </a:moveTo>
                  <a:lnTo>
                    <a:pt x="1" y="7382"/>
                  </a:lnTo>
                  <a:cubicBezTo>
                    <a:pt x="84" y="7394"/>
                    <a:pt x="179" y="7430"/>
                    <a:pt x="251" y="7466"/>
                  </a:cubicBezTo>
                  <a:lnTo>
                    <a:pt x="4370" y="143"/>
                  </a:lnTo>
                  <a:cubicBezTo>
                    <a:pt x="4287" y="119"/>
                    <a:pt x="4204" y="72"/>
                    <a:pt x="414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8" name="Google Shape;4298;p29"/>
            <p:cNvSpPr/>
            <p:nvPr/>
          </p:nvSpPr>
          <p:spPr>
            <a:xfrm>
              <a:off x="1113225" y="2036700"/>
              <a:ext cx="60750" cy="102100"/>
            </a:xfrm>
            <a:custGeom>
              <a:avLst/>
              <a:gdLst/>
              <a:ahLst/>
              <a:cxnLst/>
              <a:rect l="l" t="t" r="r" b="b"/>
              <a:pathLst>
                <a:path w="2430" h="4084" extrusionOk="0">
                  <a:moveTo>
                    <a:pt x="2215" y="0"/>
                  </a:moveTo>
                  <a:lnTo>
                    <a:pt x="0" y="3893"/>
                  </a:lnTo>
                  <a:cubicBezTo>
                    <a:pt x="72" y="3953"/>
                    <a:pt x="155" y="4012"/>
                    <a:pt x="215" y="4084"/>
                  </a:cubicBezTo>
                  <a:lnTo>
                    <a:pt x="2429" y="179"/>
                  </a:lnTo>
                  <a:cubicBezTo>
                    <a:pt x="2358" y="131"/>
                    <a:pt x="2274" y="72"/>
                    <a:pt x="221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9" name="Google Shape;4299;p29"/>
            <p:cNvSpPr/>
            <p:nvPr/>
          </p:nvSpPr>
          <p:spPr>
            <a:xfrm>
              <a:off x="1299250" y="1820900"/>
              <a:ext cx="16700" cy="554550"/>
            </a:xfrm>
            <a:custGeom>
              <a:avLst/>
              <a:gdLst/>
              <a:ahLst/>
              <a:cxnLst/>
              <a:rect l="l" t="t" r="r" b="b"/>
              <a:pathLst>
                <a:path w="668" h="22182" extrusionOk="0">
                  <a:moveTo>
                    <a:pt x="1" y="0"/>
                  </a:moveTo>
                  <a:lnTo>
                    <a:pt x="394" y="21693"/>
                  </a:lnTo>
                  <a:lnTo>
                    <a:pt x="406" y="22181"/>
                  </a:lnTo>
                  <a:cubicBezTo>
                    <a:pt x="447" y="22175"/>
                    <a:pt x="492" y="22172"/>
                    <a:pt x="537" y="22172"/>
                  </a:cubicBezTo>
                  <a:cubicBezTo>
                    <a:pt x="581" y="22172"/>
                    <a:pt x="626" y="22175"/>
                    <a:pt x="668" y="22181"/>
                  </a:cubicBezTo>
                  <a:lnTo>
                    <a:pt x="275" y="12"/>
                  </a:lnTo>
                  <a:cubicBezTo>
                    <a:pt x="235" y="17"/>
                    <a:pt x="198" y="20"/>
                    <a:pt x="161" y="20"/>
                  </a:cubicBezTo>
                  <a:cubicBezTo>
                    <a:pt x="108" y="20"/>
                    <a:pt x="57" y="14"/>
                    <a:pt x="1"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0" name="Google Shape;4300;p29"/>
            <p:cNvSpPr/>
            <p:nvPr/>
          </p:nvSpPr>
          <p:spPr>
            <a:xfrm>
              <a:off x="1293600" y="1501500"/>
              <a:ext cx="11925" cy="289650"/>
            </a:xfrm>
            <a:custGeom>
              <a:avLst/>
              <a:gdLst/>
              <a:ahLst/>
              <a:cxnLst/>
              <a:rect l="l" t="t" r="r" b="b"/>
              <a:pathLst>
                <a:path w="477" h="11586" extrusionOk="0">
                  <a:moveTo>
                    <a:pt x="1" y="1"/>
                  </a:moveTo>
                  <a:lnTo>
                    <a:pt x="215" y="11585"/>
                  </a:lnTo>
                  <a:cubicBezTo>
                    <a:pt x="268" y="11563"/>
                    <a:pt x="325" y="11555"/>
                    <a:pt x="382" y="11555"/>
                  </a:cubicBezTo>
                  <a:cubicBezTo>
                    <a:pt x="414" y="11555"/>
                    <a:pt x="446" y="11557"/>
                    <a:pt x="477" y="11562"/>
                  </a:cubicBezTo>
                  <a:lnTo>
                    <a:pt x="274" y="36"/>
                  </a:lnTo>
                  <a:cubicBezTo>
                    <a:pt x="239" y="36"/>
                    <a:pt x="215" y="48"/>
                    <a:pt x="179" y="48"/>
                  </a:cubicBezTo>
                  <a:cubicBezTo>
                    <a:pt x="120" y="36"/>
                    <a:pt x="60" y="36"/>
                    <a:pt x="1"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1" name="Google Shape;4301;p29"/>
            <p:cNvSpPr/>
            <p:nvPr/>
          </p:nvSpPr>
          <p:spPr>
            <a:xfrm>
              <a:off x="1418325" y="1523825"/>
              <a:ext cx="47050" cy="166425"/>
            </a:xfrm>
            <a:custGeom>
              <a:avLst/>
              <a:gdLst/>
              <a:ahLst/>
              <a:cxnLst/>
              <a:rect l="l" t="t" r="r" b="b"/>
              <a:pathLst>
                <a:path w="1882" h="6657" extrusionOk="0">
                  <a:moveTo>
                    <a:pt x="250" y="1"/>
                  </a:moveTo>
                  <a:cubicBezTo>
                    <a:pt x="238" y="1"/>
                    <a:pt x="227" y="13"/>
                    <a:pt x="227" y="13"/>
                  </a:cubicBezTo>
                  <a:cubicBezTo>
                    <a:pt x="155" y="48"/>
                    <a:pt x="72" y="72"/>
                    <a:pt x="0" y="72"/>
                  </a:cubicBezTo>
                  <a:lnTo>
                    <a:pt x="1608" y="6656"/>
                  </a:lnTo>
                  <a:cubicBezTo>
                    <a:pt x="1703" y="6621"/>
                    <a:pt x="1786" y="6597"/>
                    <a:pt x="1881" y="6597"/>
                  </a:cubicBezTo>
                  <a:lnTo>
                    <a:pt x="25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2" name="Google Shape;4302;p29"/>
            <p:cNvSpPr/>
            <p:nvPr/>
          </p:nvSpPr>
          <p:spPr>
            <a:xfrm>
              <a:off x="1083450" y="1458350"/>
              <a:ext cx="203625" cy="33050"/>
            </a:xfrm>
            <a:custGeom>
              <a:avLst/>
              <a:gdLst/>
              <a:ahLst/>
              <a:cxnLst/>
              <a:rect l="l" t="t" r="r" b="b"/>
              <a:pathLst>
                <a:path w="8145" h="1322" extrusionOk="0">
                  <a:moveTo>
                    <a:pt x="1" y="0"/>
                  </a:moveTo>
                  <a:lnTo>
                    <a:pt x="1" y="286"/>
                  </a:lnTo>
                  <a:lnTo>
                    <a:pt x="8097" y="1322"/>
                  </a:lnTo>
                  <a:lnTo>
                    <a:pt x="8097" y="1298"/>
                  </a:lnTo>
                  <a:cubicBezTo>
                    <a:pt x="8085" y="1191"/>
                    <a:pt x="8109" y="1108"/>
                    <a:pt x="8145" y="1048"/>
                  </a:cubicBez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3" name="Google Shape;4303;p29"/>
            <p:cNvSpPr/>
            <p:nvPr/>
          </p:nvSpPr>
          <p:spPr>
            <a:xfrm>
              <a:off x="1291825" y="1342550"/>
              <a:ext cx="8050" cy="136050"/>
            </a:xfrm>
            <a:custGeom>
              <a:avLst/>
              <a:gdLst/>
              <a:ahLst/>
              <a:cxnLst/>
              <a:rect l="l" t="t" r="r" b="b"/>
              <a:pathLst>
                <a:path w="322" h="5442" extrusionOk="0">
                  <a:moveTo>
                    <a:pt x="0" y="1"/>
                  </a:moveTo>
                  <a:lnTo>
                    <a:pt x="60" y="5442"/>
                  </a:lnTo>
                  <a:cubicBezTo>
                    <a:pt x="119" y="5406"/>
                    <a:pt x="179" y="5406"/>
                    <a:pt x="238" y="5406"/>
                  </a:cubicBezTo>
                  <a:cubicBezTo>
                    <a:pt x="274" y="5406"/>
                    <a:pt x="298" y="5406"/>
                    <a:pt x="322" y="5418"/>
                  </a:cubicBezTo>
                  <a:lnTo>
                    <a:pt x="274" y="96"/>
                  </a:lnTo>
                  <a:cubicBezTo>
                    <a:pt x="179" y="72"/>
                    <a:pt x="72" y="48"/>
                    <a:pt x="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4" name="Google Shape;4304;p29"/>
            <p:cNvSpPr/>
            <p:nvPr/>
          </p:nvSpPr>
          <p:spPr>
            <a:xfrm>
              <a:off x="1688000" y="1544675"/>
              <a:ext cx="25" cy="25"/>
            </a:xfrm>
            <a:custGeom>
              <a:avLst/>
              <a:gdLst/>
              <a:ahLst/>
              <a:cxnLst/>
              <a:rect l="l" t="t" r="r" b="b"/>
              <a:pathLst>
                <a:path w="1" h="1" extrusionOk="0">
                  <a:moveTo>
                    <a:pt x="0" y="0"/>
                  </a:move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5" name="Google Shape;4305;p29"/>
            <p:cNvSpPr/>
            <p:nvPr/>
          </p:nvSpPr>
          <p:spPr>
            <a:xfrm>
              <a:off x="1309675" y="1487525"/>
              <a:ext cx="94675" cy="19650"/>
            </a:xfrm>
            <a:custGeom>
              <a:avLst/>
              <a:gdLst/>
              <a:ahLst/>
              <a:cxnLst/>
              <a:rect l="l" t="t" r="r" b="b"/>
              <a:pathLst>
                <a:path w="3787" h="786" extrusionOk="0">
                  <a:moveTo>
                    <a:pt x="12" y="0"/>
                  </a:moveTo>
                  <a:cubicBezTo>
                    <a:pt x="36" y="24"/>
                    <a:pt x="36" y="72"/>
                    <a:pt x="36" y="95"/>
                  </a:cubicBezTo>
                  <a:cubicBezTo>
                    <a:pt x="36" y="155"/>
                    <a:pt x="12" y="214"/>
                    <a:pt x="1" y="262"/>
                  </a:cubicBezTo>
                  <a:lnTo>
                    <a:pt x="3668" y="786"/>
                  </a:lnTo>
                  <a:cubicBezTo>
                    <a:pt x="3680" y="691"/>
                    <a:pt x="3727" y="607"/>
                    <a:pt x="3787" y="536"/>
                  </a:cubicBezTo>
                  <a:lnTo>
                    <a:pt x="1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6" name="Google Shape;4306;p29"/>
            <p:cNvSpPr/>
            <p:nvPr/>
          </p:nvSpPr>
          <p:spPr>
            <a:xfrm>
              <a:off x="1687700" y="1545850"/>
              <a:ext cx="25" cy="25"/>
            </a:xfrm>
            <a:custGeom>
              <a:avLst/>
              <a:gdLst/>
              <a:ahLst/>
              <a:cxnLst/>
              <a:rect l="l" t="t" r="r" b="b"/>
              <a:pathLst>
                <a:path w="1" h="1" extrusionOk="0">
                  <a:moveTo>
                    <a:pt x="0" y="1"/>
                  </a:moveTo>
                  <a:lnTo>
                    <a:pt x="0" y="1"/>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7" name="Google Shape;4307;p29"/>
            <p:cNvSpPr/>
            <p:nvPr/>
          </p:nvSpPr>
          <p:spPr>
            <a:xfrm>
              <a:off x="1430825" y="1504475"/>
              <a:ext cx="247675" cy="41700"/>
            </a:xfrm>
            <a:custGeom>
              <a:avLst/>
              <a:gdLst/>
              <a:ahLst/>
              <a:cxnLst/>
              <a:rect l="l" t="t" r="r" b="b"/>
              <a:pathLst>
                <a:path w="9907" h="1668" extrusionOk="0">
                  <a:moveTo>
                    <a:pt x="0" y="1"/>
                  </a:moveTo>
                  <a:lnTo>
                    <a:pt x="0" y="1"/>
                  </a:lnTo>
                  <a:cubicBezTo>
                    <a:pt x="48" y="108"/>
                    <a:pt x="72" y="191"/>
                    <a:pt x="48" y="287"/>
                  </a:cubicBezTo>
                  <a:lnTo>
                    <a:pt x="9799" y="1668"/>
                  </a:lnTo>
                  <a:lnTo>
                    <a:pt x="9906" y="1596"/>
                  </a:lnTo>
                  <a:lnTo>
                    <a:pt x="9478" y="1346"/>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8" name="Google Shape;4308;p29"/>
            <p:cNvSpPr/>
            <p:nvPr/>
          </p:nvSpPr>
          <p:spPr>
            <a:xfrm>
              <a:off x="1687100" y="1546450"/>
              <a:ext cx="25" cy="625"/>
            </a:xfrm>
            <a:custGeom>
              <a:avLst/>
              <a:gdLst/>
              <a:ahLst/>
              <a:cxnLst/>
              <a:rect l="l" t="t" r="r" b="b"/>
              <a:pathLst>
                <a:path w="1" h="25" extrusionOk="0">
                  <a:moveTo>
                    <a:pt x="1" y="24"/>
                  </a:moveTo>
                  <a:lnTo>
                    <a:pt x="1" y="24"/>
                  </a:lnTo>
                  <a:cubicBezTo>
                    <a:pt x="1" y="1"/>
                    <a:pt x="1" y="24"/>
                    <a:pt x="1"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9" name="Google Shape;4309;p29"/>
            <p:cNvSpPr/>
            <p:nvPr/>
          </p:nvSpPr>
          <p:spPr>
            <a:xfrm>
              <a:off x="1687700" y="1545550"/>
              <a:ext cx="25" cy="25"/>
            </a:xfrm>
            <a:custGeom>
              <a:avLst/>
              <a:gdLst/>
              <a:ahLst/>
              <a:cxnLst/>
              <a:rect l="l" t="t" r="r" b="b"/>
              <a:pathLst>
                <a:path w="1" h="1" extrusionOk="0">
                  <a:moveTo>
                    <a:pt x="0" y="1"/>
                  </a:moveTo>
                  <a:lnTo>
                    <a:pt x="0" y="1"/>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0" name="Google Shape;4310;p29"/>
            <p:cNvSpPr/>
            <p:nvPr/>
          </p:nvSpPr>
          <p:spPr>
            <a:xfrm>
              <a:off x="1476075" y="1544675"/>
              <a:ext cx="211050" cy="154800"/>
            </a:xfrm>
            <a:custGeom>
              <a:avLst/>
              <a:gdLst/>
              <a:ahLst/>
              <a:cxnLst/>
              <a:rect l="l" t="t" r="r" b="b"/>
              <a:pathLst>
                <a:path w="8442" h="6192" extrusionOk="0">
                  <a:moveTo>
                    <a:pt x="8096" y="0"/>
                  </a:moveTo>
                  <a:lnTo>
                    <a:pt x="7989" y="72"/>
                  </a:lnTo>
                  <a:lnTo>
                    <a:pt x="0" y="5965"/>
                  </a:lnTo>
                  <a:cubicBezTo>
                    <a:pt x="60" y="6025"/>
                    <a:pt x="119" y="6084"/>
                    <a:pt x="143" y="6179"/>
                  </a:cubicBezTo>
                  <a:cubicBezTo>
                    <a:pt x="143" y="6179"/>
                    <a:pt x="143" y="6191"/>
                    <a:pt x="155" y="6191"/>
                  </a:cubicBezTo>
                  <a:lnTo>
                    <a:pt x="8442" y="95"/>
                  </a:lnTo>
                  <a:lnTo>
                    <a:pt x="8442" y="95"/>
                  </a:lnTo>
                  <a:cubicBezTo>
                    <a:pt x="8418" y="107"/>
                    <a:pt x="8418" y="107"/>
                    <a:pt x="8406" y="107"/>
                  </a:cubicBezTo>
                  <a:lnTo>
                    <a:pt x="8394" y="107"/>
                  </a:lnTo>
                  <a:cubicBezTo>
                    <a:pt x="8370" y="107"/>
                    <a:pt x="8358" y="119"/>
                    <a:pt x="8346" y="119"/>
                  </a:cubicBezTo>
                  <a:lnTo>
                    <a:pt x="8299" y="119"/>
                  </a:lnTo>
                  <a:cubicBezTo>
                    <a:pt x="8287" y="119"/>
                    <a:pt x="8287" y="119"/>
                    <a:pt x="8275" y="107"/>
                  </a:cubicBezTo>
                  <a:lnTo>
                    <a:pt x="809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1" name="Google Shape;4311;p29"/>
            <p:cNvSpPr/>
            <p:nvPr/>
          </p:nvSpPr>
          <p:spPr>
            <a:xfrm>
              <a:off x="1688000" y="1544675"/>
              <a:ext cx="25" cy="325"/>
            </a:xfrm>
            <a:custGeom>
              <a:avLst/>
              <a:gdLst/>
              <a:ahLst/>
              <a:cxnLst/>
              <a:rect l="l" t="t" r="r" b="b"/>
              <a:pathLst>
                <a:path w="1" h="13" extrusionOk="0">
                  <a:moveTo>
                    <a:pt x="0" y="12"/>
                  </a:moveTo>
                  <a:cubicBezTo>
                    <a:pt x="0" y="12"/>
                    <a:pt x="0" y="0"/>
                    <a:pt x="0" y="12"/>
                  </a:cubicBezTo>
                  <a:cubicBezTo>
                    <a:pt x="0" y="0"/>
                    <a:pt x="0" y="0"/>
                    <a:pt x="0" y="12"/>
                  </a:cubicBezTo>
                  <a:cubicBezTo>
                    <a:pt x="0" y="0"/>
                    <a:pt x="0" y="0"/>
                    <a:pt x="0" y="12"/>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2" name="Google Shape;4312;p29"/>
            <p:cNvSpPr/>
            <p:nvPr/>
          </p:nvSpPr>
          <p:spPr>
            <a:xfrm>
              <a:off x="1681750" y="1319350"/>
              <a:ext cx="26225" cy="225050"/>
            </a:xfrm>
            <a:custGeom>
              <a:avLst/>
              <a:gdLst/>
              <a:ahLst/>
              <a:cxnLst/>
              <a:rect l="l" t="t" r="r" b="b"/>
              <a:pathLst>
                <a:path w="1049" h="9002" extrusionOk="0">
                  <a:moveTo>
                    <a:pt x="750" y="0"/>
                  </a:moveTo>
                  <a:lnTo>
                    <a:pt x="0" y="8763"/>
                  </a:lnTo>
                  <a:lnTo>
                    <a:pt x="191" y="8870"/>
                  </a:lnTo>
                  <a:cubicBezTo>
                    <a:pt x="238" y="8894"/>
                    <a:pt x="274" y="8942"/>
                    <a:pt x="274" y="9001"/>
                  </a:cubicBezTo>
                  <a:lnTo>
                    <a:pt x="104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3" name="Google Shape;4313;p29"/>
            <p:cNvSpPr/>
            <p:nvPr/>
          </p:nvSpPr>
          <p:spPr>
            <a:xfrm>
              <a:off x="1687100" y="1546450"/>
              <a:ext cx="25" cy="625"/>
            </a:xfrm>
            <a:custGeom>
              <a:avLst/>
              <a:gdLst/>
              <a:ahLst/>
              <a:cxnLst/>
              <a:rect l="l" t="t" r="r" b="b"/>
              <a:pathLst>
                <a:path w="1" h="25" extrusionOk="0">
                  <a:moveTo>
                    <a:pt x="1" y="24"/>
                  </a:moveTo>
                  <a:cubicBezTo>
                    <a:pt x="1" y="24"/>
                    <a:pt x="1" y="1"/>
                    <a:pt x="1" y="24"/>
                  </a:cubicBezTo>
                  <a:cubicBezTo>
                    <a:pt x="1" y="1"/>
                    <a:pt x="1" y="1"/>
                    <a:pt x="1" y="24"/>
                  </a:cubicBezTo>
                  <a:cubicBezTo>
                    <a:pt x="1" y="1"/>
                    <a:pt x="1" y="1"/>
                    <a:pt x="1"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4" name="Google Shape;4314;p29"/>
            <p:cNvSpPr/>
            <p:nvPr/>
          </p:nvSpPr>
          <p:spPr>
            <a:xfrm>
              <a:off x="1684125" y="1547650"/>
              <a:ext cx="625" cy="25"/>
            </a:xfrm>
            <a:custGeom>
              <a:avLst/>
              <a:gdLst/>
              <a:ahLst/>
              <a:cxnLst/>
              <a:rect l="l" t="t" r="r" b="b"/>
              <a:pathLst>
                <a:path w="25" h="1" extrusionOk="0">
                  <a:moveTo>
                    <a:pt x="24" y="0"/>
                  </a:moveTo>
                  <a:lnTo>
                    <a:pt x="1" y="0"/>
                  </a:lnTo>
                  <a:lnTo>
                    <a:pt x="24" y="0"/>
                  </a:lnTo>
                  <a:cubicBezTo>
                    <a:pt x="12" y="0"/>
                    <a:pt x="24" y="0"/>
                    <a:pt x="2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5" name="Google Shape;4315;p29"/>
            <p:cNvSpPr/>
            <p:nvPr/>
          </p:nvSpPr>
          <p:spPr>
            <a:xfrm>
              <a:off x="1687700" y="1545550"/>
              <a:ext cx="25" cy="325"/>
            </a:xfrm>
            <a:custGeom>
              <a:avLst/>
              <a:gdLst/>
              <a:ahLst/>
              <a:cxnLst/>
              <a:rect l="l" t="t" r="r" b="b"/>
              <a:pathLst>
                <a:path w="1" h="13" extrusionOk="0">
                  <a:moveTo>
                    <a:pt x="0" y="13"/>
                  </a:moveTo>
                  <a:lnTo>
                    <a:pt x="0" y="13"/>
                  </a:lnTo>
                  <a:lnTo>
                    <a:pt x="0" y="13"/>
                  </a:lnTo>
                  <a:cubicBezTo>
                    <a:pt x="0" y="1"/>
                    <a:pt x="0" y="1"/>
                    <a:pt x="0" y="13"/>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6" name="Google Shape;4316;p29"/>
            <p:cNvSpPr/>
            <p:nvPr/>
          </p:nvSpPr>
          <p:spPr>
            <a:xfrm>
              <a:off x="1684725" y="1547650"/>
              <a:ext cx="25" cy="25"/>
            </a:xfrm>
            <a:custGeom>
              <a:avLst/>
              <a:gdLst/>
              <a:ahLst/>
              <a:cxnLst/>
              <a:rect l="l" t="t" r="r" b="b"/>
              <a:pathLst>
                <a:path w="1" h="1" extrusionOk="0">
                  <a:moveTo>
                    <a:pt x="0" y="0"/>
                  </a:move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7" name="Google Shape;4317;p29"/>
            <p:cNvSpPr/>
            <p:nvPr/>
          </p:nvSpPr>
          <p:spPr>
            <a:xfrm>
              <a:off x="1323375" y="1333625"/>
              <a:ext cx="364650" cy="214350"/>
            </a:xfrm>
            <a:custGeom>
              <a:avLst/>
              <a:gdLst/>
              <a:ahLst/>
              <a:cxnLst/>
              <a:rect l="l" t="t" r="r" b="b"/>
              <a:pathLst>
                <a:path w="14586" h="8574" extrusionOk="0">
                  <a:moveTo>
                    <a:pt x="203" y="1"/>
                  </a:moveTo>
                  <a:cubicBezTo>
                    <a:pt x="143" y="84"/>
                    <a:pt x="84" y="155"/>
                    <a:pt x="0" y="215"/>
                  </a:cubicBezTo>
                  <a:lnTo>
                    <a:pt x="13752" y="8204"/>
                  </a:lnTo>
                  <a:lnTo>
                    <a:pt x="14192" y="8454"/>
                  </a:lnTo>
                  <a:lnTo>
                    <a:pt x="14371" y="8561"/>
                  </a:lnTo>
                  <a:cubicBezTo>
                    <a:pt x="14383" y="8561"/>
                    <a:pt x="14383" y="8573"/>
                    <a:pt x="14395" y="8573"/>
                  </a:cubicBezTo>
                  <a:lnTo>
                    <a:pt x="14442" y="8573"/>
                  </a:lnTo>
                  <a:cubicBezTo>
                    <a:pt x="14454" y="8573"/>
                    <a:pt x="14466" y="8573"/>
                    <a:pt x="14490" y="8561"/>
                  </a:cubicBezTo>
                  <a:lnTo>
                    <a:pt x="14502" y="8561"/>
                  </a:lnTo>
                  <a:cubicBezTo>
                    <a:pt x="14514" y="8561"/>
                    <a:pt x="14514" y="8549"/>
                    <a:pt x="14526" y="8549"/>
                  </a:cubicBezTo>
                  <a:cubicBezTo>
                    <a:pt x="14550" y="8537"/>
                    <a:pt x="14550" y="8537"/>
                    <a:pt x="14550" y="8514"/>
                  </a:cubicBezTo>
                  <a:lnTo>
                    <a:pt x="14550" y="8502"/>
                  </a:lnTo>
                  <a:lnTo>
                    <a:pt x="14550" y="8490"/>
                  </a:lnTo>
                  <a:lnTo>
                    <a:pt x="14550" y="8478"/>
                  </a:lnTo>
                  <a:cubicBezTo>
                    <a:pt x="14585" y="8383"/>
                    <a:pt x="14573" y="8335"/>
                    <a:pt x="14514" y="8311"/>
                  </a:cubicBezTo>
                  <a:lnTo>
                    <a:pt x="14323" y="8204"/>
                  </a:lnTo>
                  <a:lnTo>
                    <a:pt x="20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8" name="Google Shape;4318;p29"/>
            <p:cNvSpPr/>
            <p:nvPr/>
          </p:nvSpPr>
          <p:spPr>
            <a:xfrm>
              <a:off x="1273950" y="1318750"/>
              <a:ext cx="60750" cy="26600"/>
            </a:xfrm>
            <a:custGeom>
              <a:avLst/>
              <a:gdLst/>
              <a:ahLst/>
              <a:cxnLst/>
              <a:rect l="l" t="t" r="r" b="b"/>
              <a:pathLst>
                <a:path w="2430" h="1064" extrusionOk="0">
                  <a:moveTo>
                    <a:pt x="1" y="0"/>
                  </a:moveTo>
                  <a:cubicBezTo>
                    <a:pt x="13" y="119"/>
                    <a:pt x="60" y="250"/>
                    <a:pt x="120" y="369"/>
                  </a:cubicBezTo>
                  <a:cubicBezTo>
                    <a:pt x="251" y="643"/>
                    <a:pt x="465" y="834"/>
                    <a:pt x="715" y="953"/>
                  </a:cubicBezTo>
                  <a:cubicBezTo>
                    <a:pt x="810" y="1000"/>
                    <a:pt x="894" y="1012"/>
                    <a:pt x="989" y="1048"/>
                  </a:cubicBezTo>
                  <a:cubicBezTo>
                    <a:pt x="1062" y="1058"/>
                    <a:pt x="1135" y="1063"/>
                    <a:pt x="1209" y="1063"/>
                  </a:cubicBezTo>
                  <a:cubicBezTo>
                    <a:pt x="1401" y="1063"/>
                    <a:pt x="1594" y="1027"/>
                    <a:pt x="1775" y="941"/>
                  </a:cubicBezTo>
                  <a:cubicBezTo>
                    <a:pt x="1858" y="893"/>
                    <a:pt x="1941" y="858"/>
                    <a:pt x="2001" y="786"/>
                  </a:cubicBezTo>
                  <a:cubicBezTo>
                    <a:pt x="2072" y="727"/>
                    <a:pt x="2132" y="655"/>
                    <a:pt x="2192" y="584"/>
                  </a:cubicBezTo>
                  <a:cubicBezTo>
                    <a:pt x="2322" y="417"/>
                    <a:pt x="2394" y="215"/>
                    <a:pt x="2430"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9" name="Google Shape;4319;p29"/>
            <p:cNvSpPr/>
            <p:nvPr/>
          </p:nvSpPr>
          <p:spPr>
            <a:xfrm>
              <a:off x="1159350" y="2001350"/>
              <a:ext cx="50050" cy="42850"/>
            </a:xfrm>
            <a:custGeom>
              <a:avLst/>
              <a:gdLst/>
              <a:ahLst/>
              <a:cxnLst/>
              <a:rect l="l" t="t" r="r" b="b"/>
              <a:pathLst>
                <a:path w="2002" h="1714" extrusionOk="0">
                  <a:moveTo>
                    <a:pt x="1013" y="0"/>
                  </a:moveTo>
                  <a:cubicBezTo>
                    <a:pt x="968" y="0"/>
                    <a:pt x="924" y="3"/>
                    <a:pt x="882" y="9"/>
                  </a:cubicBezTo>
                  <a:cubicBezTo>
                    <a:pt x="787" y="21"/>
                    <a:pt x="703" y="57"/>
                    <a:pt x="608" y="81"/>
                  </a:cubicBezTo>
                  <a:cubicBezTo>
                    <a:pt x="179" y="295"/>
                    <a:pt x="1" y="807"/>
                    <a:pt x="227" y="1247"/>
                  </a:cubicBezTo>
                  <a:cubicBezTo>
                    <a:pt x="251" y="1307"/>
                    <a:pt x="299" y="1366"/>
                    <a:pt x="346" y="1426"/>
                  </a:cubicBezTo>
                  <a:cubicBezTo>
                    <a:pt x="406" y="1497"/>
                    <a:pt x="477" y="1557"/>
                    <a:pt x="549" y="1605"/>
                  </a:cubicBezTo>
                  <a:cubicBezTo>
                    <a:pt x="709" y="1669"/>
                    <a:pt x="898" y="1714"/>
                    <a:pt x="1072" y="1714"/>
                  </a:cubicBezTo>
                  <a:cubicBezTo>
                    <a:pt x="1092" y="1714"/>
                    <a:pt x="1112" y="1713"/>
                    <a:pt x="1132" y="1712"/>
                  </a:cubicBezTo>
                  <a:cubicBezTo>
                    <a:pt x="1227" y="1688"/>
                    <a:pt x="1311" y="1664"/>
                    <a:pt x="1406" y="1628"/>
                  </a:cubicBezTo>
                  <a:lnTo>
                    <a:pt x="1489" y="1593"/>
                  </a:lnTo>
                  <a:cubicBezTo>
                    <a:pt x="1846" y="1343"/>
                    <a:pt x="2001" y="878"/>
                    <a:pt x="1787" y="473"/>
                  </a:cubicBezTo>
                  <a:cubicBezTo>
                    <a:pt x="1703" y="307"/>
                    <a:pt x="1561" y="176"/>
                    <a:pt x="1418" y="104"/>
                  </a:cubicBezTo>
                  <a:cubicBezTo>
                    <a:pt x="1322" y="57"/>
                    <a:pt x="1239" y="21"/>
                    <a:pt x="1144" y="9"/>
                  </a:cubicBezTo>
                  <a:cubicBezTo>
                    <a:pt x="1102" y="3"/>
                    <a:pt x="1058" y="0"/>
                    <a:pt x="1013"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0" name="Google Shape;4320;p29"/>
            <p:cNvSpPr/>
            <p:nvPr/>
          </p:nvSpPr>
          <p:spPr>
            <a:xfrm>
              <a:off x="1083450" y="2128475"/>
              <a:ext cx="44675" cy="61325"/>
            </a:xfrm>
            <a:custGeom>
              <a:avLst/>
              <a:gdLst/>
              <a:ahLst/>
              <a:cxnLst/>
              <a:rect l="l" t="t" r="r" b="b"/>
              <a:pathLst>
                <a:path w="1787" h="2453" extrusionOk="0">
                  <a:moveTo>
                    <a:pt x="465" y="1"/>
                  </a:moveTo>
                  <a:cubicBezTo>
                    <a:pt x="309" y="1"/>
                    <a:pt x="151" y="30"/>
                    <a:pt x="1" y="91"/>
                  </a:cubicBezTo>
                  <a:lnTo>
                    <a:pt x="1" y="2366"/>
                  </a:lnTo>
                  <a:cubicBezTo>
                    <a:pt x="148" y="2422"/>
                    <a:pt x="312" y="2452"/>
                    <a:pt x="479" y="2452"/>
                  </a:cubicBezTo>
                  <a:cubicBezTo>
                    <a:pt x="660" y="2452"/>
                    <a:pt x="845" y="2416"/>
                    <a:pt x="1013" y="2342"/>
                  </a:cubicBezTo>
                  <a:cubicBezTo>
                    <a:pt x="1072" y="2306"/>
                    <a:pt x="1144" y="2258"/>
                    <a:pt x="1203" y="2223"/>
                  </a:cubicBezTo>
                  <a:cubicBezTo>
                    <a:pt x="1263" y="2139"/>
                    <a:pt x="1346" y="2080"/>
                    <a:pt x="1406" y="2020"/>
                  </a:cubicBezTo>
                  <a:cubicBezTo>
                    <a:pt x="1715" y="1663"/>
                    <a:pt x="1787" y="1127"/>
                    <a:pt x="1560" y="687"/>
                  </a:cubicBezTo>
                  <a:cubicBezTo>
                    <a:pt x="1513" y="592"/>
                    <a:pt x="1465" y="508"/>
                    <a:pt x="1406" y="437"/>
                  </a:cubicBezTo>
                  <a:cubicBezTo>
                    <a:pt x="1346" y="353"/>
                    <a:pt x="1263" y="294"/>
                    <a:pt x="1191" y="234"/>
                  </a:cubicBezTo>
                  <a:cubicBezTo>
                    <a:pt x="989" y="84"/>
                    <a:pt x="730" y="1"/>
                    <a:pt x="46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1" name="Google Shape;4321;p29"/>
            <p:cNvSpPr/>
            <p:nvPr/>
          </p:nvSpPr>
          <p:spPr>
            <a:xfrm>
              <a:off x="1288250" y="1790575"/>
              <a:ext cx="32175" cy="31125"/>
            </a:xfrm>
            <a:custGeom>
              <a:avLst/>
              <a:gdLst/>
              <a:ahLst/>
              <a:cxnLst/>
              <a:rect l="l" t="t" r="r" b="b"/>
              <a:pathLst>
                <a:path w="1287" h="1245" extrusionOk="0">
                  <a:moveTo>
                    <a:pt x="577" y="1"/>
                  </a:moveTo>
                  <a:cubicBezTo>
                    <a:pt x="530" y="1"/>
                    <a:pt x="477" y="14"/>
                    <a:pt x="429" y="34"/>
                  </a:cubicBezTo>
                  <a:lnTo>
                    <a:pt x="334" y="82"/>
                  </a:lnTo>
                  <a:cubicBezTo>
                    <a:pt x="167" y="165"/>
                    <a:pt x="60" y="320"/>
                    <a:pt x="12" y="499"/>
                  </a:cubicBezTo>
                  <a:cubicBezTo>
                    <a:pt x="0" y="582"/>
                    <a:pt x="0" y="677"/>
                    <a:pt x="12" y="761"/>
                  </a:cubicBezTo>
                  <a:lnTo>
                    <a:pt x="60" y="892"/>
                  </a:lnTo>
                  <a:cubicBezTo>
                    <a:pt x="84" y="951"/>
                    <a:pt x="119" y="999"/>
                    <a:pt x="155" y="1058"/>
                  </a:cubicBezTo>
                  <a:cubicBezTo>
                    <a:pt x="215" y="1130"/>
                    <a:pt x="310" y="1177"/>
                    <a:pt x="381" y="1213"/>
                  </a:cubicBezTo>
                  <a:cubicBezTo>
                    <a:pt x="393" y="1213"/>
                    <a:pt x="417" y="1225"/>
                    <a:pt x="429" y="1225"/>
                  </a:cubicBezTo>
                  <a:cubicBezTo>
                    <a:pt x="478" y="1239"/>
                    <a:pt x="531" y="1245"/>
                    <a:pt x="583" y="1245"/>
                  </a:cubicBezTo>
                  <a:cubicBezTo>
                    <a:pt x="620" y="1245"/>
                    <a:pt x="656" y="1242"/>
                    <a:pt x="691" y="1237"/>
                  </a:cubicBezTo>
                  <a:cubicBezTo>
                    <a:pt x="750" y="1225"/>
                    <a:pt x="798" y="1213"/>
                    <a:pt x="858" y="1177"/>
                  </a:cubicBezTo>
                  <a:cubicBezTo>
                    <a:pt x="1167" y="1034"/>
                    <a:pt x="1286" y="653"/>
                    <a:pt x="1131" y="356"/>
                  </a:cubicBezTo>
                  <a:cubicBezTo>
                    <a:pt x="1036" y="165"/>
                    <a:pt x="858" y="46"/>
                    <a:pt x="667" y="22"/>
                  </a:cubicBezTo>
                  <a:cubicBezTo>
                    <a:pt x="642" y="7"/>
                    <a:pt x="611" y="1"/>
                    <a:pt x="577"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2" name="Google Shape;4322;p29"/>
            <p:cNvSpPr/>
            <p:nvPr/>
          </p:nvSpPr>
          <p:spPr>
            <a:xfrm>
              <a:off x="1297475" y="2375200"/>
              <a:ext cx="32775" cy="30800"/>
            </a:xfrm>
            <a:custGeom>
              <a:avLst/>
              <a:gdLst/>
              <a:ahLst/>
              <a:cxnLst/>
              <a:rect l="l" t="t" r="r" b="b"/>
              <a:pathLst>
                <a:path w="1311" h="1232" extrusionOk="0">
                  <a:moveTo>
                    <a:pt x="608" y="0"/>
                  </a:moveTo>
                  <a:cubicBezTo>
                    <a:pt x="563" y="0"/>
                    <a:pt x="518" y="3"/>
                    <a:pt x="477" y="9"/>
                  </a:cubicBezTo>
                  <a:cubicBezTo>
                    <a:pt x="429" y="33"/>
                    <a:pt x="393" y="33"/>
                    <a:pt x="369" y="57"/>
                  </a:cubicBezTo>
                  <a:cubicBezTo>
                    <a:pt x="358" y="57"/>
                    <a:pt x="358" y="57"/>
                    <a:pt x="346" y="69"/>
                  </a:cubicBezTo>
                  <a:cubicBezTo>
                    <a:pt x="262" y="117"/>
                    <a:pt x="191" y="164"/>
                    <a:pt x="143" y="224"/>
                  </a:cubicBezTo>
                  <a:lnTo>
                    <a:pt x="60" y="355"/>
                  </a:lnTo>
                  <a:cubicBezTo>
                    <a:pt x="12" y="450"/>
                    <a:pt x="0" y="533"/>
                    <a:pt x="0" y="628"/>
                  </a:cubicBezTo>
                  <a:cubicBezTo>
                    <a:pt x="0" y="712"/>
                    <a:pt x="12" y="807"/>
                    <a:pt x="60" y="890"/>
                  </a:cubicBezTo>
                  <a:cubicBezTo>
                    <a:pt x="160" y="1108"/>
                    <a:pt x="373" y="1232"/>
                    <a:pt x="594" y="1232"/>
                  </a:cubicBezTo>
                  <a:cubicBezTo>
                    <a:pt x="687" y="1232"/>
                    <a:pt x="781" y="1210"/>
                    <a:pt x="870" y="1164"/>
                  </a:cubicBezTo>
                  <a:cubicBezTo>
                    <a:pt x="1191" y="1009"/>
                    <a:pt x="1310" y="640"/>
                    <a:pt x="1143" y="343"/>
                  </a:cubicBezTo>
                  <a:cubicBezTo>
                    <a:pt x="1048" y="164"/>
                    <a:pt x="905" y="57"/>
                    <a:pt x="739" y="9"/>
                  </a:cubicBezTo>
                  <a:cubicBezTo>
                    <a:pt x="697" y="3"/>
                    <a:pt x="652" y="0"/>
                    <a:pt x="60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3" name="Google Shape;4323;p29"/>
            <p:cNvSpPr/>
            <p:nvPr/>
          </p:nvSpPr>
          <p:spPr>
            <a:xfrm>
              <a:off x="1445100" y="1689025"/>
              <a:ext cx="39025" cy="34575"/>
            </a:xfrm>
            <a:custGeom>
              <a:avLst/>
              <a:gdLst/>
              <a:ahLst/>
              <a:cxnLst/>
              <a:rect l="l" t="t" r="r" b="b"/>
              <a:pathLst>
                <a:path w="1561" h="1383" extrusionOk="0">
                  <a:moveTo>
                    <a:pt x="787" y="1"/>
                  </a:moveTo>
                  <a:cubicBezTo>
                    <a:pt x="703" y="1"/>
                    <a:pt x="608" y="13"/>
                    <a:pt x="525" y="60"/>
                  </a:cubicBezTo>
                  <a:cubicBezTo>
                    <a:pt x="501" y="60"/>
                    <a:pt x="489" y="72"/>
                    <a:pt x="477" y="72"/>
                  </a:cubicBezTo>
                  <a:cubicBezTo>
                    <a:pt x="132" y="239"/>
                    <a:pt x="1" y="655"/>
                    <a:pt x="168" y="1001"/>
                  </a:cubicBezTo>
                  <a:cubicBezTo>
                    <a:pt x="277" y="1245"/>
                    <a:pt x="530" y="1382"/>
                    <a:pt x="782" y="1382"/>
                  </a:cubicBezTo>
                  <a:cubicBezTo>
                    <a:pt x="886" y="1382"/>
                    <a:pt x="990" y="1359"/>
                    <a:pt x="1084" y="1310"/>
                  </a:cubicBezTo>
                  <a:cubicBezTo>
                    <a:pt x="1430" y="1144"/>
                    <a:pt x="1561" y="727"/>
                    <a:pt x="1394" y="405"/>
                  </a:cubicBezTo>
                  <a:cubicBezTo>
                    <a:pt x="1394" y="405"/>
                    <a:pt x="1394" y="394"/>
                    <a:pt x="1382" y="394"/>
                  </a:cubicBezTo>
                  <a:cubicBezTo>
                    <a:pt x="1358" y="310"/>
                    <a:pt x="1311" y="239"/>
                    <a:pt x="1251" y="179"/>
                  </a:cubicBezTo>
                  <a:cubicBezTo>
                    <a:pt x="1132" y="60"/>
                    <a:pt x="953" y="1"/>
                    <a:pt x="787"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4" name="Google Shape;4324;p29"/>
            <p:cNvSpPr/>
            <p:nvPr/>
          </p:nvSpPr>
          <p:spPr>
            <a:xfrm>
              <a:off x="1285875" y="1477700"/>
              <a:ext cx="24725" cy="24425"/>
            </a:xfrm>
            <a:custGeom>
              <a:avLst/>
              <a:gdLst/>
              <a:ahLst/>
              <a:cxnLst/>
              <a:rect l="l" t="t" r="r" b="b"/>
              <a:pathLst>
                <a:path w="989" h="977" extrusionOk="0">
                  <a:moveTo>
                    <a:pt x="488" y="0"/>
                  </a:moveTo>
                  <a:cubicBezTo>
                    <a:pt x="429" y="0"/>
                    <a:pt x="369" y="12"/>
                    <a:pt x="310" y="36"/>
                  </a:cubicBezTo>
                  <a:cubicBezTo>
                    <a:pt x="214" y="72"/>
                    <a:pt x="119" y="155"/>
                    <a:pt x="60" y="250"/>
                  </a:cubicBezTo>
                  <a:cubicBezTo>
                    <a:pt x="12" y="334"/>
                    <a:pt x="0" y="405"/>
                    <a:pt x="0" y="488"/>
                  </a:cubicBezTo>
                  <a:lnTo>
                    <a:pt x="0" y="524"/>
                  </a:lnTo>
                  <a:cubicBezTo>
                    <a:pt x="12" y="715"/>
                    <a:pt x="131" y="881"/>
                    <a:pt x="310" y="953"/>
                  </a:cubicBezTo>
                  <a:cubicBezTo>
                    <a:pt x="369" y="965"/>
                    <a:pt x="429" y="977"/>
                    <a:pt x="488" y="977"/>
                  </a:cubicBezTo>
                  <a:cubicBezTo>
                    <a:pt x="524" y="977"/>
                    <a:pt x="548" y="977"/>
                    <a:pt x="583" y="965"/>
                  </a:cubicBezTo>
                  <a:cubicBezTo>
                    <a:pt x="750" y="941"/>
                    <a:pt x="893" y="798"/>
                    <a:pt x="941" y="655"/>
                  </a:cubicBezTo>
                  <a:cubicBezTo>
                    <a:pt x="953" y="596"/>
                    <a:pt x="964" y="548"/>
                    <a:pt x="964" y="488"/>
                  </a:cubicBezTo>
                  <a:cubicBezTo>
                    <a:pt x="988" y="465"/>
                    <a:pt x="964" y="417"/>
                    <a:pt x="964" y="393"/>
                  </a:cubicBezTo>
                  <a:cubicBezTo>
                    <a:pt x="929" y="191"/>
                    <a:pt x="774" y="48"/>
                    <a:pt x="583" y="12"/>
                  </a:cubicBezTo>
                  <a:cubicBezTo>
                    <a:pt x="548" y="12"/>
                    <a:pt x="524" y="0"/>
                    <a:pt x="48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5" name="Google Shape;4325;p29"/>
            <p:cNvSpPr/>
            <p:nvPr/>
          </p:nvSpPr>
          <p:spPr>
            <a:xfrm>
              <a:off x="1400175" y="1494100"/>
              <a:ext cx="32750" cy="31300"/>
            </a:xfrm>
            <a:custGeom>
              <a:avLst/>
              <a:gdLst/>
              <a:ahLst/>
              <a:cxnLst/>
              <a:rect l="l" t="t" r="r" b="b"/>
              <a:pathLst>
                <a:path w="1310" h="1252" extrusionOk="0">
                  <a:moveTo>
                    <a:pt x="646" y="0"/>
                  </a:moveTo>
                  <a:cubicBezTo>
                    <a:pt x="553" y="0"/>
                    <a:pt x="458" y="22"/>
                    <a:pt x="369" y="70"/>
                  </a:cubicBezTo>
                  <a:cubicBezTo>
                    <a:pt x="286" y="118"/>
                    <a:pt x="202" y="178"/>
                    <a:pt x="143" y="249"/>
                  </a:cubicBezTo>
                  <a:cubicBezTo>
                    <a:pt x="83" y="321"/>
                    <a:pt x="48" y="416"/>
                    <a:pt x="24" y="499"/>
                  </a:cubicBezTo>
                  <a:cubicBezTo>
                    <a:pt x="0" y="642"/>
                    <a:pt x="12" y="773"/>
                    <a:pt x="83" y="904"/>
                  </a:cubicBezTo>
                  <a:cubicBezTo>
                    <a:pt x="193" y="1123"/>
                    <a:pt x="414" y="1252"/>
                    <a:pt x="644" y="1252"/>
                  </a:cubicBezTo>
                  <a:cubicBezTo>
                    <a:pt x="664" y="1252"/>
                    <a:pt x="683" y="1251"/>
                    <a:pt x="702" y="1249"/>
                  </a:cubicBezTo>
                  <a:cubicBezTo>
                    <a:pt x="774" y="1249"/>
                    <a:pt x="845" y="1213"/>
                    <a:pt x="917" y="1190"/>
                  </a:cubicBezTo>
                  <a:cubicBezTo>
                    <a:pt x="929" y="1194"/>
                    <a:pt x="938" y="1195"/>
                    <a:pt x="945" y="1195"/>
                  </a:cubicBezTo>
                  <a:cubicBezTo>
                    <a:pt x="960" y="1195"/>
                    <a:pt x="968" y="1190"/>
                    <a:pt x="976" y="1190"/>
                  </a:cubicBezTo>
                  <a:cubicBezTo>
                    <a:pt x="1155" y="1083"/>
                    <a:pt x="1274" y="904"/>
                    <a:pt x="1298" y="702"/>
                  </a:cubicBezTo>
                  <a:cubicBezTo>
                    <a:pt x="1310" y="606"/>
                    <a:pt x="1298" y="499"/>
                    <a:pt x="1250" y="416"/>
                  </a:cubicBezTo>
                  <a:cubicBezTo>
                    <a:pt x="1250" y="404"/>
                    <a:pt x="1226" y="392"/>
                    <a:pt x="1214" y="356"/>
                  </a:cubicBezTo>
                  <a:cubicBezTo>
                    <a:pt x="1096" y="136"/>
                    <a:pt x="875" y="0"/>
                    <a:pt x="64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6"/>
        <p:cNvGrpSpPr/>
        <p:nvPr/>
      </p:nvGrpSpPr>
      <p:grpSpPr>
        <a:xfrm>
          <a:off x="0" y="0"/>
          <a:ext cx="0" cy="0"/>
          <a:chOff x="0" y="0"/>
          <a:chExt cx="0" cy="0"/>
        </a:xfrm>
      </p:grpSpPr>
      <p:grpSp>
        <p:nvGrpSpPr>
          <p:cNvPr id="177" name="Google Shape;177;p3"/>
          <p:cNvGrpSpPr/>
          <p:nvPr/>
        </p:nvGrpSpPr>
        <p:grpSpPr>
          <a:xfrm>
            <a:off x="4738143" y="3686402"/>
            <a:ext cx="4405850" cy="1428689"/>
            <a:chOff x="800100" y="2815500"/>
            <a:chExt cx="1339775" cy="434450"/>
          </a:xfrm>
        </p:grpSpPr>
        <p:sp>
          <p:nvSpPr>
            <p:cNvPr id="178" name="Google Shape;178;p3"/>
            <p:cNvSpPr/>
            <p:nvPr/>
          </p:nvSpPr>
          <p:spPr>
            <a:xfrm>
              <a:off x="1376350" y="3185050"/>
              <a:ext cx="122650" cy="64600"/>
            </a:xfrm>
            <a:custGeom>
              <a:avLst/>
              <a:gdLst/>
              <a:ahLst/>
              <a:cxnLst/>
              <a:rect l="l" t="t" r="r" b="b"/>
              <a:pathLst>
                <a:path w="4906" h="2584" extrusionOk="0">
                  <a:moveTo>
                    <a:pt x="4775" y="0"/>
                  </a:moveTo>
                  <a:lnTo>
                    <a:pt x="1" y="2489"/>
                  </a:lnTo>
                  <a:lnTo>
                    <a:pt x="1" y="2584"/>
                  </a:lnTo>
                  <a:lnTo>
                    <a:pt x="393" y="2584"/>
                  </a:lnTo>
                  <a:lnTo>
                    <a:pt x="4906" y="238"/>
                  </a:lnTo>
                  <a:cubicBezTo>
                    <a:pt x="4834" y="179"/>
                    <a:pt x="4787" y="96"/>
                    <a:pt x="477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3"/>
            <p:cNvSpPr/>
            <p:nvPr/>
          </p:nvSpPr>
          <p:spPr>
            <a:xfrm>
              <a:off x="800100" y="2952275"/>
              <a:ext cx="104775" cy="297100"/>
            </a:xfrm>
            <a:custGeom>
              <a:avLst/>
              <a:gdLst/>
              <a:ahLst/>
              <a:cxnLst/>
              <a:rect l="l" t="t" r="r" b="b"/>
              <a:pathLst>
                <a:path w="4191" h="11884" extrusionOk="0">
                  <a:moveTo>
                    <a:pt x="3929" y="1"/>
                  </a:moveTo>
                  <a:lnTo>
                    <a:pt x="0" y="11883"/>
                  </a:lnTo>
                  <a:lnTo>
                    <a:pt x="274" y="11883"/>
                  </a:lnTo>
                  <a:lnTo>
                    <a:pt x="4191" y="24"/>
                  </a:lnTo>
                  <a:lnTo>
                    <a:pt x="4191" y="24"/>
                  </a:lnTo>
                  <a:cubicBezTo>
                    <a:pt x="4167" y="48"/>
                    <a:pt x="4131" y="60"/>
                    <a:pt x="4108" y="60"/>
                  </a:cubicBezTo>
                  <a:cubicBezTo>
                    <a:pt x="4096" y="62"/>
                    <a:pt x="4086" y="63"/>
                    <a:pt x="4075" y="63"/>
                  </a:cubicBezTo>
                  <a:cubicBezTo>
                    <a:pt x="4009" y="63"/>
                    <a:pt x="3960" y="32"/>
                    <a:pt x="3929"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3"/>
            <p:cNvSpPr/>
            <p:nvPr/>
          </p:nvSpPr>
          <p:spPr>
            <a:xfrm>
              <a:off x="904875" y="2946325"/>
              <a:ext cx="142600" cy="33075"/>
            </a:xfrm>
            <a:custGeom>
              <a:avLst/>
              <a:gdLst/>
              <a:ahLst/>
              <a:cxnLst/>
              <a:rect l="l" t="t" r="r" b="b"/>
              <a:pathLst>
                <a:path w="5704" h="1323" extrusionOk="0">
                  <a:moveTo>
                    <a:pt x="71" y="1"/>
                  </a:moveTo>
                  <a:cubicBezTo>
                    <a:pt x="71" y="12"/>
                    <a:pt x="95" y="24"/>
                    <a:pt x="95" y="36"/>
                  </a:cubicBezTo>
                  <a:cubicBezTo>
                    <a:pt x="107" y="131"/>
                    <a:pt x="60" y="203"/>
                    <a:pt x="0" y="251"/>
                  </a:cubicBezTo>
                  <a:lnTo>
                    <a:pt x="5632" y="1322"/>
                  </a:lnTo>
                  <a:cubicBezTo>
                    <a:pt x="5632" y="1215"/>
                    <a:pt x="5655" y="1132"/>
                    <a:pt x="5703" y="1060"/>
                  </a:cubicBezTo>
                  <a:lnTo>
                    <a:pt x="7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3"/>
            <p:cNvSpPr/>
            <p:nvPr/>
          </p:nvSpPr>
          <p:spPr>
            <a:xfrm>
              <a:off x="1048625" y="3121050"/>
              <a:ext cx="184275" cy="128900"/>
            </a:xfrm>
            <a:custGeom>
              <a:avLst/>
              <a:gdLst/>
              <a:ahLst/>
              <a:cxnLst/>
              <a:rect l="l" t="t" r="r" b="b"/>
              <a:pathLst>
                <a:path w="7371" h="5156" extrusionOk="0">
                  <a:moveTo>
                    <a:pt x="7240" y="0"/>
                  </a:moveTo>
                  <a:lnTo>
                    <a:pt x="1" y="5156"/>
                  </a:lnTo>
                  <a:lnTo>
                    <a:pt x="477" y="5156"/>
                  </a:lnTo>
                  <a:lnTo>
                    <a:pt x="7371" y="262"/>
                  </a:lnTo>
                  <a:cubicBezTo>
                    <a:pt x="7359" y="215"/>
                    <a:pt x="7359" y="203"/>
                    <a:pt x="7359" y="179"/>
                  </a:cubicBezTo>
                  <a:cubicBezTo>
                    <a:pt x="7299" y="155"/>
                    <a:pt x="7240" y="72"/>
                    <a:pt x="724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3"/>
            <p:cNvSpPr/>
            <p:nvPr/>
          </p:nvSpPr>
          <p:spPr>
            <a:xfrm>
              <a:off x="1033150" y="2989475"/>
              <a:ext cx="25925" cy="257800"/>
            </a:xfrm>
            <a:custGeom>
              <a:avLst/>
              <a:gdLst/>
              <a:ahLst/>
              <a:cxnLst/>
              <a:rect l="l" t="t" r="r" b="b"/>
              <a:pathLst>
                <a:path w="1037" h="10312" extrusionOk="0">
                  <a:moveTo>
                    <a:pt x="751" y="1"/>
                  </a:moveTo>
                  <a:lnTo>
                    <a:pt x="1" y="10300"/>
                  </a:lnTo>
                  <a:lnTo>
                    <a:pt x="24" y="10300"/>
                  </a:lnTo>
                  <a:cubicBezTo>
                    <a:pt x="49" y="10296"/>
                    <a:pt x="73" y="10295"/>
                    <a:pt x="98" y="10295"/>
                  </a:cubicBezTo>
                  <a:cubicBezTo>
                    <a:pt x="158" y="10295"/>
                    <a:pt x="219" y="10303"/>
                    <a:pt x="286" y="10312"/>
                  </a:cubicBezTo>
                  <a:lnTo>
                    <a:pt x="1036" y="49"/>
                  </a:lnTo>
                  <a:lnTo>
                    <a:pt x="1013" y="49"/>
                  </a:lnTo>
                  <a:cubicBezTo>
                    <a:pt x="917" y="49"/>
                    <a:pt x="822" y="25"/>
                    <a:pt x="751"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3"/>
            <p:cNvSpPr/>
            <p:nvPr/>
          </p:nvSpPr>
          <p:spPr>
            <a:xfrm>
              <a:off x="1053400" y="2846600"/>
              <a:ext cx="15500" cy="122375"/>
            </a:xfrm>
            <a:custGeom>
              <a:avLst/>
              <a:gdLst/>
              <a:ahLst/>
              <a:cxnLst/>
              <a:rect l="l" t="t" r="r" b="b"/>
              <a:pathLst>
                <a:path w="620" h="4895" extrusionOk="0">
                  <a:moveTo>
                    <a:pt x="357" y="1"/>
                  </a:moveTo>
                  <a:lnTo>
                    <a:pt x="0" y="4894"/>
                  </a:lnTo>
                  <a:cubicBezTo>
                    <a:pt x="24" y="4882"/>
                    <a:pt x="48" y="4882"/>
                    <a:pt x="72" y="4882"/>
                  </a:cubicBezTo>
                  <a:cubicBezTo>
                    <a:pt x="89" y="4879"/>
                    <a:pt x="108" y="4878"/>
                    <a:pt x="126" y="4878"/>
                  </a:cubicBezTo>
                  <a:cubicBezTo>
                    <a:pt x="172" y="4878"/>
                    <a:pt x="220" y="4886"/>
                    <a:pt x="262" y="4894"/>
                  </a:cubicBezTo>
                  <a:lnTo>
                    <a:pt x="619" y="1"/>
                  </a:lnTo>
                  <a:cubicBezTo>
                    <a:pt x="607" y="1"/>
                    <a:pt x="596" y="1"/>
                    <a:pt x="584" y="13"/>
                  </a:cubicBezTo>
                  <a:cubicBezTo>
                    <a:pt x="549" y="18"/>
                    <a:pt x="515" y="21"/>
                    <a:pt x="482" y="21"/>
                  </a:cubicBezTo>
                  <a:cubicBezTo>
                    <a:pt x="435" y="21"/>
                    <a:pt x="392" y="15"/>
                    <a:pt x="357"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3"/>
            <p:cNvSpPr/>
            <p:nvPr/>
          </p:nvSpPr>
          <p:spPr>
            <a:xfrm>
              <a:off x="1066500" y="2977275"/>
              <a:ext cx="92300" cy="25925"/>
            </a:xfrm>
            <a:custGeom>
              <a:avLst/>
              <a:gdLst/>
              <a:ahLst/>
              <a:cxnLst/>
              <a:rect l="l" t="t" r="r" b="b"/>
              <a:pathLst>
                <a:path w="3692" h="1037" extrusionOk="0">
                  <a:moveTo>
                    <a:pt x="24" y="1"/>
                  </a:moveTo>
                  <a:lnTo>
                    <a:pt x="24" y="25"/>
                  </a:lnTo>
                  <a:cubicBezTo>
                    <a:pt x="36" y="120"/>
                    <a:pt x="24" y="203"/>
                    <a:pt x="0" y="275"/>
                  </a:cubicBezTo>
                  <a:lnTo>
                    <a:pt x="3655" y="1037"/>
                  </a:lnTo>
                  <a:lnTo>
                    <a:pt x="3655" y="1013"/>
                  </a:lnTo>
                  <a:cubicBezTo>
                    <a:pt x="3643" y="918"/>
                    <a:pt x="3643" y="834"/>
                    <a:pt x="3691" y="751"/>
                  </a:cubicBezTo>
                  <a:lnTo>
                    <a:pt x="2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3"/>
            <p:cNvSpPr/>
            <p:nvPr/>
          </p:nvSpPr>
          <p:spPr>
            <a:xfrm>
              <a:off x="1237650" y="3057050"/>
              <a:ext cx="96150" cy="61950"/>
            </a:xfrm>
            <a:custGeom>
              <a:avLst/>
              <a:gdLst/>
              <a:ahLst/>
              <a:cxnLst/>
              <a:rect l="l" t="t" r="r" b="b"/>
              <a:pathLst>
                <a:path w="3846" h="2478" extrusionOk="0">
                  <a:moveTo>
                    <a:pt x="3715" y="1"/>
                  </a:moveTo>
                  <a:lnTo>
                    <a:pt x="0" y="2263"/>
                  </a:lnTo>
                  <a:cubicBezTo>
                    <a:pt x="84" y="2287"/>
                    <a:pt x="179" y="2370"/>
                    <a:pt x="191" y="2477"/>
                  </a:cubicBezTo>
                  <a:lnTo>
                    <a:pt x="3846" y="239"/>
                  </a:lnTo>
                  <a:cubicBezTo>
                    <a:pt x="3786" y="167"/>
                    <a:pt x="3751" y="96"/>
                    <a:pt x="3715"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3"/>
            <p:cNvSpPr/>
            <p:nvPr/>
          </p:nvSpPr>
          <p:spPr>
            <a:xfrm>
              <a:off x="1071550" y="2841850"/>
              <a:ext cx="93775" cy="152425"/>
            </a:xfrm>
            <a:custGeom>
              <a:avLst/>
              <a:gdLst/>
              <a:ahLst/>
              <a:cxnLst/>
              <a:rect l="l" t="t" r="r" b="b"/>
              <a:pathLst>
                <a:path w="3751" h="6097" extrusionOk="0">
                  <a:moveTo>
                    <a:pt x="227" y="0"/>
                  </a:moveTo>
                  <a:cubicBezTo>
                    <a:pt x="167" y="60"/>
                    <a:pt x="96" y="119"/>
                    <a:pt x="1" y="143"/>
                  </a:cubicBezTo>
                  <a:lnTo>
                    <a:pt x="3525" y="6096"/>
                  </a:lnTo>
                  <a:cubicBezTo>
                    <a:pt x="3584" y="6025"/>
                    <a:pt x="3668" y="5965"/>
                    <a:pt x="3751" y="5930"/>
                  </a:cubicBezTo>
                  <a:lnTo>
                    <a:pt x="22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3"/>
            <p:cNvSpPr/>
            <p:nvPr/>
          </p:nvSpPr>
          <p:spPr>
            <a:xfrm>
              <a:off x="1169475" y="3008825"/>
              <a:ext cx="65525" cy="109275"/>
            </a:xfrm>
            <a:custGeom>
              <a:avLst/>
              <a:gdLst/>
              <a:ahLst/>
              <a:cxnLst/>
              <a:rect l="l" t="t" r="r" b="b"/>
              <a:pathLst>
                <a:path w="2621" h="4371" extrusionOk="0">
                  <a:moveTo>
                    <a:pt x="251" y="1"/>
                  </a:moveTo>
                  <a:cubicBezTo>
                    <a:pt x="191" y="60"/>
                    <a:pt x="108" y="84"/>
                    <a:pt x="13" y="108"/>
                  </a:cubicBezTo>
                  <a:lnTo>
                    <a:pt x="1" y="108"/>
                  </a:lnTo>
                  <a:lnTo>
                    <a:pt x="2406" y="4370"/>
                  </a:lnTo>
                  <a:cubicBezTo>
                    <a:pt x="2441" y="4287"/>
                    <a:pt x="2513" y="4216"/>
                    <a:pt x="2620" y="4192"/>
                  </a:cubicBezTo>
                  <a:lnTo>
                    <a:pt x="25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3"/>
            <p:cNvSpPr/>
            <p:nvPr/>
          </p:nvSpPr>
          <p:spPr>
            <a:xfrm>
              <a:off x="1232575" y="3125225"/>
              <a:ext cx="48550" cy="124150"/>
            </a:xfrm>
            <a:custGeom>
              <a:avLst/>
              <a:gdLst/>
              <a:ahLst/>
              <a:cxnLst/>
              <a:rect l="l" t="t" r="r" b="b"/>
              <a:pathLst>
                <a:path w="1942" h="4966" extrusionOk="0">
                  <a:moveTo>
                    <a:pt x="275" y="0"/>
                  </a:moveTo>
                  <a:cubicBezTo>
                    <a:pt x="239" y="12"/>
                    <a:pt x="215" y="36"/>
                    <a:pt x="167" y="48"/>
                  </a:cubicBezTo>
                  <a:cubicBezTo>
                    <a:pt x="108" y="48"/>
                    <a:pt x="48" y="36"/>
                    <a:pt x="1" y="12"/>
                  </a:cubicBezTo>
                  <a:lnTo>
                    <a:pt x="1" y="72"/>
                  </a:lnTo>
                  <a:lnTo>
                    <a:pt x="1656" y="4965"/>
                  </a:lnTo>
                  <a:lnTo>
                    <a:pt x="1942" y="4965"/>
                  </a:lnTo>
                  <a:lnTo>
                    <a:pt x="27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3"/>
            <p:cNvSpPr/>
            <p:nvPr/>
          </p:nvSpPr>
          <p:spPr>
            <a:xfrm>
              <a:off x="1356400" y="3074925"/>
              <a:ext cx="20275" cy="174450"/>
            </a:xfrm>
            <a:custGeom>
              <a:avLst/>
              <a:gdLst/>
              <a:ahLst/>
              <a:cxnLst/>
              <a:rect l="l" t="t" r="r" b="b"/>
              <a:pathLst>
                <a:path w="811" h="6978" extrusionOk="0">
                  <a:moveTo>
                    <a:pt x="275" y="0"/>
                  </a:moveTo>
                  <a:cubicBezTo>
                    <a:pt x="273" y="0"/>
                    <a:pt x="272" y="0"/>
                    <a:pt x="271" y="1"/>
                  </a:cubicBezTo>
                  <a:lnTo>
                    <a:pt x="271" y="1"/>
                  </a:lnTo>
                  <a:cubicBezTo>
                    <a:pt x="166" y="24"/>
                    <a:pt x="83" y="24"/>
                    <a:pt x="1" y="24"/>
                  </a:cubicBezTo>
                  <a:lnTo>
                    <a:pt x="548" y="6977"/>
                  </a:lnTo>
                  <a:lnTo>
                    <a:pt x="810" y="6977"/>
                  </a:lnTo>
                  <a:lnTo>
                    <a:pt x="810" y="6894"/>
                  </a:lnTo>
                  <a:lnTo>
                    <a:pt x="27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3"/>
            <p:cNvSpPr/>
            <p:nvPr/>
          </p:nvSpPr>
          <p:spPr>
            <a:xfrm>
              <a:off x="1378125" y="3063600"/>
              <a:ext cx="123575" cy="114025"/>
            </a:xfrm>
            <a:custGeom>
              <a:avLst/>
              <a:gdLst/>
              <a:ahLst/>
              <a:cxnLst/>
              <a:rect l="l" t="t" r="r" b="b"/>
              <a:pathLst>
                <a:path w="4943" h="4561" extrusionOk="0">
                  <a:moveTo>
                    <a:pt x="191" y="1"/>
                  </a:moveTo>
                  <a:cubicBezTo>
                    <a:pt x="132" y="72"/>
                    <a:pt x="60" y="143"/>
                    <a:pt x="1" y="191"/>
                  </a:cubicBezTo>
                  <a:lnTo>
                    <a:pt x="4752" y="4561"/>
                  </a:lnTo>
                  <a:cubicBezTo>
                    <a:pt x="4799" y="4477"/>
                    <a:pt x="4847" y="4418"/>
                    <a:pt x="4942" y="4370"/>
                  </a:cubicBezTo>
                  <a:lnTo>
                    <a:pt x="19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3"/>
            <p:cNvSpPr/>
            <p:nvPr/>
          </p:nvSpPr>
          <p:spPr>
            <a:xfrm>
              <a:off x="1512075" y="3187125"/>
              <a:ext cx="68200" cy="62250"/>
            </a:xfrm>
            <a:custGeom>
              <a:avLst/>
              <a:gdLst/>
              <a:ahLst/>
              <a:cxnLst/>
              <a:rect l="l" t="t" r="r" b="b"/>
              <a:pathLst>
                <a:path w="2728" h="2490" extrusionOk="0">
                  <a:moveTo>
                    <a:pt x="179" y="1"/>
                  </a:moveTo>
                  <a:cubicBezTo>
                    <a:pt x="156" y="84"/>
                    <a:pt x="72" y="155"/>
                    <a:pt x="1" y="203"/>
                  </a:cubicBezTo>
                  <a:lnTo>
                    <a:pt x="2453" y="2489"/>
                  </a:lnTo>
                  <a:lnTo>
                    <a:pt x="2620" y="2489"/>
                  </a:lnTo>
                  <a:lnTo>
                    <a:pt x="2727" y="2382"/>
                  </a:lnTo>
                  <a:lnTo>
                    <a:pt x="17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3"/>
            <p:cNvSpPr/>
            <p:nvPr/>
          </p:nvSpPr>
          <p:spPr>
            <a:xfrm>
              <a:off x="1516850" y="3091575"/>
              <a:ext cx="207475" cy="93200"/>
            </a:xfrm>
            <a:custGeom>
              <a:avLst/>
              <a:gdLst/>
              <a:ahLst/>
              <a:cxnLst/>
              <a:rect l="l" t="t" r="r" b="b"/>
              <a:pathLst>
                <a:path w="8299" h="3728" extrusionOk="0">
                  <a:moveTo>
                    <a:pt x="8299" y="1"/>
                  </a:moveTo>
                  <a:lnTo>
                    <a:pt x="0" y="3454"/>
                  </a:lnTo>
                  <a:cubicBezTo>
                    <a:pt x="24" y="3501"/>
                    <a:pt x="36" y="3537"/>
                    <a:pt x="48" y="3573"/>
                  </a:cubicBezTo>
                  <a:cubicBezTo>
                    <a:pt x="36" y="3632"/>
                    <a:pt x="24" y="3680"/>
                    <a:pt x="24" y="3727"/>
                  </a:cubicBezTo>
                  <a:cubicBezTo>
                    <a:pt x="36" y="3727"/>
                    <a:pt x="48" y="3727"/>
                    <a:pt x="84" y="3715"/>
                  </a:cubicBezTo>
                  <a:lnTo>
                    <a:pt x="7846" y="477"/>
                  </a:lnTo>
                  <a:lnTo>
                    <a:pt x="829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3"/>
            <p:cNvSpPr/>
            <p:nvPr/>
          </p:nvSpPr>
          <p:spPr>
            <a:xfrm>
              <a:off x="1920175" y="3218375"/>
              <a:ext cx="54200" cy="31275"/>
            </a:xfrm>
            <a:custGeom>
              <a:avLst/>
              <a:gdLst/>
              <a:ahLst/>
              <a:cxnLst/>
              <a:rect l="l" t="t" r="r" b="b"/>
              <a:pathLst>
                <a:path w="2168" h="1251" extrusionOk="0">
                  <a:moveTo>
                    <a:pt x="215" y="1"/>
                  </a:moveTo>
                  <a:lnTo>
                    <a:pt x="167" y="25"/>
                  </a:lnTo>
                  <a:cubicBezTo>
                    <a:pt x="155" y="48"/>
                    <a:pt x="119" y="84"/>
                    <a:pt x="95" y="96"/>
                  </a:cubicBezTo>
                  <a:lnTo>
                    <a:pt x="0" y="191"/>
                  </a:lnTo>
                  <a:lnTo>
                    <a:pt x="1655" y="1251"/>
                  </a:lnTo>
                  <a:lnTo>
                    <a:pt x="2167" y="1251"/>
                  </a:lnTo>
                  <a:lnTo>
                    <a:pt x="215"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3"/>
            <p:cNvSpPr/>
            <p:nvPr/>
          </p:nvSpPr>
          <p:spPr>
            <a:xfrm>
              <a:off x="1726700" y="3093675"/>
              <a:ext cx="96450" cy="65500"/>
            </a:xfrm>
            <a:custGeom>
              <a:avLst/>
              <a:gdLst/>
              <a:ahLst/>
              <a:cxnLst/>
              <a:rect l="l" t="t" r="r" b="b"/>
              <a:pathLst>
                <a:path w="3858" h="2620" extrusionOk="0">
                  <a:moveTo>
                    <a:pt x="179" y="0"/>
                  </a:moveTo>
                  <a:lnTo>
                    <a:pt x="0" y="202"/>
                  </a:lnTo>
                  <a:lnTo>
                    <a:pt x="3751" y="2619"/>
                  </a:lnTo>
                  <a:lnTo>
                    <a:pt x="3858" y="2346"/>
                  </a:lnTo>
                  <a:lnTo>
                    <a:pt x="17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3"/>
            <p:cNvSpPr/>
            <p:nvPr/>
          </p:nvSpPr>
          <p:spPr>
            <a:xfrm>
              <a:off x="1826400" y="3156175"/>
              <a:ext cx="88425" cy="62825"/>
            </a:xfrm>
            <a:custGeom>
              <a:avLst/>
              <a:gdLst/>
              <a:ahLst/>
              <a:cxnLst/>
              <a:rect l="l" t="t" r="r" b="b"/>
              <a:pathLst>
                <a:path w="3537" h="2513" extrusionOk="0">
                  <a:moveTo>
                    <a:pt x="108" y="0"/>
                  </a:moveTo>
                  <a:lnTo>
                    <a:pt x="1" y="262"/>
                  </a:lnTo>
                  <a:lnTo>
                    <a:pt x="3513" y="2513"/>
                  </a:lnTo>
                  <a:cubicBezTo>
                    <a:pt x="3501" y="2489"/>
                    <a:pt x="3489" y="2441"/>
                    <a:pt x="3477" y="2405"/>
                  </a:cubicBezTo>
                  <a:cubicBezTo>
                    <a:pt x="3454" y="2334"/>
                    <a:pt x="3489" y="2263"/>
                    <a:pt x="3537" y="2203"/>
                  </a:cubicBezTo>
                  <a:lnTo>
                    <a:pt x="10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3"/>
            <p:cNvSpPr/>
            <p:nvPr/>
          </p:nvSpPr>
          <p:spPr>
            <a:xfrm>
              <a:off x="1577875" y="2880550"/>
              <a:ext cx="344700" cy="368825"/>
            </a:xfrm>
            <a:custGeom>
              <a:avLst/>
              <a:gdLst/>
              <a:ahLst/>
              <a:cxnLst/>
              <a:rect l="l" t="t" r="r" b="b"/>
              <a:pathLst>
                <a:path w="13788" h="14753" extrusionOk="0">
                  <a:moveTo>
                    <a:pt x="13668" y="0"/>
                  </a:moveTo>
                  <a:lnTo>
                    <a:pt x="5834" y="8466"/>
                  </a:lnTo>
                  <a:lnTo>
                    <a:pt x="5394" y="8942"/>
                  </a:lnTo>
                  <a:lnTo>
                    <a:pt x="107" y="14645"/>
                  </a:lnTo>
                  <a:lnTo>
                    <a:pt x="0" y="14752"/>
                  </a:lnTo>
                  <a:lnTo>
                    <a:pt x="381" y="14752"/>
                  </a:lnTo>
                  <a:lnTo>
                    <a:pt x="5953" y="8727"/>
                  </a:lnTo>
                  <a:lnTo>
                    <a:pt x="6156" y="8525"/>
                  </a:lnTo>
                  <a:lnTo>
                    <a:pt x="13692" y="357"/>
                  </a:lnTo>
                  <a:lnTo>
                    <a:pt x="13787" y="119"/>
                  </a:lnTo>
                  <a:cubicBezTo>
                    <a:pt x="13740" y="84"/>
                    <a:pt x="13692" y="36"/>
                    <a:pt x="13668"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3"/>
            <p:cNvSpPr/>
            <p:nvPr/>
          </p:nvSpPr>
          <p:spPr>
            <a:xfrm>
              <a:off x="1787125" y="2882925"/>
              <a:ext cx="142000" cy="366450"/>
            </a:xfrm>
            <a:custGeom>
              <a:avLst/>
              <a:gdLst/>
              <a:ahLst/>
              <a:cxnLst/>
              <a:rect l="l" t="t" r="r" b="b"/>
              <a:pathLst>
                <a:path w="5680" h="14658" extrusionOk="0">
                  <a:moveTo>
                    <a:pt x="5417" y="0"/>
                  </a:moveTo>
                  <a:lnTo>
                    <a:pt x="5322" y="239"/>
                  </a:lnTo>
                  <a:lnTo>
                    <a:pt x="1441" y="10776"/>
                  </a:lnTo>
                  <a:lnTo>
                    <a:pt x="1334" y="11049"/>
                  </a:lnTo>
                  <a:lnTo>
                    <a:pt x="0" y="14657"/>
                  </a:lnTo>
                  <a:lnTo>
                    <a:pt x="298" y="14657"/>
                  </a:lnTo>
                  <a:lnTo>
                    <a:pt x="1572" y="11192"/>
                  </a:lnTo>
                  <a:lnTo>
                    <a:pt x="1679" y="10930"/>
                  </a:lnTo>
                  <a:lnTo>
                    <a:pt x="5679" y="72"/>
                  </a:lnTo>
                  <a:cubicBezTo>
                    <a:pt x="5584" y="72"/>
                    <a:pt x="5489" y="60"/>
                    <a:pt x="541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3"/>
            <p:cNvSpPr/>
            <p:nvPr/>
          </p:nvSpPr>
          <p:spPr>
            <a:xfrm>
              <a:off x="1937125" y="2875175"/>
              <a:ext cx="202450" cy="98250"/>
            </a:xfrm>
            <a:custGeom>
              <a:avLst/>
              <a:gdLst/>
              <a:ahLst/>
              <a:cxnLst/>
              <a:rect l="l" t="t" r="r" b="b"/>
              <a:pathLst>
                <a:path w="8098" h="3930" extrusionOk="0">
                  <a:moveTo>
                    <a:pt x="96" y="1"/>
                  </a:moveTo>
                  <a:cubicBezTo>
                    <a:pt x="84" y="96"/>
                    <a:pt x="60" y="180"/>
                    <a:pt x="1" y="251"/>
                  </a:cubicBezTo>
                  <a:lnTo>
                    <a:pt x="8097" y="3930"/>
                  </a:lnTo>
                  <a:lnTo>
                    <a:pt x="8097" y="3632"/>
                  </a:lnTo>
                  <a:lnTo>
                    <a:pt x="96"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3"/>
            <p:cNvSpPr/>
            <p:nvPr/>
          </p:nvSpPr>
          <p:spPr>
            <a:xfrm>
              <a:off x="2088050" y="3163325"/>
              <a:ext cx="43175" cy="86050"/>
            </a:xfrm>
            <a:custGeom>
              <a:avLst/>
              <a:gdLst/>
              <a:ahLst/>
              <a:cxnLst/>
              <a:rect l="l" t="t" r="r" b="b"/>
              <a:pathLst>
                <a:path w="1727" h="3442" extrusionOk="0">
                  <a:moveTo>
                    <a:pt x="1560" y="0"/>
                  </a:moveTo>
                  <a:lnTo>
                    <a:pt x="0" y="3441"/>
                  </a:lnTo>
                  <a:lnTo>
                    <a:pt x="298" y="3441"/>
                  </a:lnTo>
                  <a:lnTo>
                    <a:pt x="1727" y="322"/>
                  </a:lnTo>
                  <a:lnTo>
                    <a:pt x="156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
            <p:cNvSpPr/>
            <p:nvPr/>
          </p:nvSpPr>
          <p:spPr>
            <a:xfrm>
              <a:off x="2130900" y="3136825"/>
              <a:ext cx="8675" cy="26525"/>
            </a:xfrm>
            <a:custGeom>
              <a:avLst/>
              <a:gdLst/>
              <a:ahLst/>
              <a:cxnLst/>
              <a:rect l="l" t="t" r="r" b="b"/>
              <a:pathLst>
                <a:path w="347" h="1061" extrusionOk="0">
                  <a:moveTo>
                    <a:pt x="346" y="0"/>
                  </a:moveTo>
                  <a:lnTo>
                    <a:pt x="1" y="739"/>
                  </a:lnTo>
                  <a:lnTo>
                    <a:pt x="168" y="1060"/>
                  </a:lnTo>
                  <a:lnTo>
                    <a:pt x="346" y="655"/>
                  </a:lnTo>
                  <a:lnTo>
                    <a:pt x="34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
            <p:cNvSpPr/>
            <p:nvPr/>
          </p:nvSpPr>
          <p:spPr>
            <a:xfrm>
              <a:off x="1923750" y="3070450"/>
              <a:ext cx="155700" cy="148550"/>
            </a:xfrm>
            <a:custGeom>
              <a:avLst/>
              <a:gdLst/>
              <a:ahLst/>
              <a:cxnLst/>
              <a:rect l="l" t="t" r="r" b="b"/>
              <a:pathLst>
                <a:path w="6228" h="5942" extrusionOk="0">
                  <a:moveTo>
                    <a:pt x="6037" y="0"/>
                  </a:moveTo>
                  <a:lnTo>
                    <a:pt x="3596" y="2263"/>
                  </a:lnTo>
                  <a:cubicBezTo>
                    <a:pt x="3608" y="2298"/>
                    <a:pt x="3632" y="2346"/>
                    <a:pt x="3643" y="2370"/>
                  </a:cubicBezTo>
                  <a:cubicBezTo>
                    <a:pt x="3667" y="2501"/>
                    <a:pt x="3572" y="2644"/>
                    <a:pt x="3429" y="2655"/>
                  </a:cubicBezTo>
                  <a:cubicBezTo>
                    <a:pt x="3417" y="2658"/>
                    <a:pt x="3405" y="2659"/>
                    <a:pt x="3392" y="2659"/>
                  </a:cubicBezTo>
                  <a:cubicBezTo>
                    <a:pt x="3334" y="2659"/>
                    <a:pt x="3278" y="2635"/>
                    <a:pt x="3239" y="2596"/>
                  </a:cubicBezTo>
                  <a:lnTo>
                    <a:pt x="0" y="5620"/>
                  </a:lnTo>
                  <a:cubicBezTo>
                    <a:pt x="36" y="5656"/>
                    <a:pt x="72" y="5703"/>
                    <a:pt x="83" y="5763"/>
                  </a:cubicBezTo>
                  <a:cubicBezTo>
                    <a:pt x="95" y="5834"/>
                    <a:pt x="83" y="5894"/>
                    <a:pt x="36" y="5942"/>
                  </a:cubicBezTo>
                  <a:lnTo>
                    <a:pt x="83" y="5918"/>
                  </a:lnTo>
                  <a:lnTo>
                    <a:pt x="6227" y="215"/>
                  </a:lnTo>
                  <a:cubicBezTo>
                    <a:pt x="6144" y="155"/>
                    <a:pt x="6072" y="96"/>
                    <a:pt x="603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3"/>
            <p:cNvSpPr/>
            <p:nvPr/>
          </p:nvSpPr>
          <p:spPr>
            <a:xfrm>
              <a:off x="1881475" y="3218975"/>
              <a:ext cx="41100" cy="30100"/>
            </a:xfrm>
            <a:custGeom>
              <a:avLst/>
              <a:gdLst/>
              <a:ahLst/>
              <a:cxnLst/>
              <a:rect l="l" t="t" r="r" b="b"/>
              <a:pathLst>
                <a:path w="1644" h="1204" extrusionOk="0">
                  <a:moveTo>
                    <a:pt x="1643" y="60"/>
                  </a:moveTo>
                  <a:lnTo>
                    <a:pt x="1613" y="87"/>
                  </a:lnTo>
                  <a:lnTo>
                    <a:pt x="1613" y="87"/>
                  </a:lnTo>
                  <a:cubicBezTo>
                    <a:pt x="1622" y="80"/>
                    <a:pt x="1632" y="71"/>
                    <a:pt x="1643" y="60"/>
                  </a:cubicBezTo>
                  <a:close/>
                  <a:moveTo>
                    <a:pt x="1310" y="1"/>
                  </a:moveTo>
                  <a:lnTo>
                    <a:pt x="0" y="1203"/>
                  </a:lnTo>
                  <a:lnTo>
                    <a:pt x="405" y="1203"/>
                  </a:lnTo>
                  <a:lnTo>
                    <a:pt x="1548" y="143"/>
                  </a:lnTo>
                  <a:lnTo>
                    <a:pt x="1613" y="87"/>
                  </a:lnTo>
                  <a:lnTo>
                    <a:pt x="1613" y="87"/>
                  </a:lnTo>
                  <a:cubicBezTo>
                    <a:pt x="1592" y="102"/>
                    <a:pt x="1573" y="108"/>
                    <a:pt x="1548" y="108"/>
                  </a:cubicBezTo>
                  <a:cubicBezTo>
                    <a:pt x="1540" y="109"/>
                    <a:pt x="1531" y="110"/>
                    <a:pt x="1522" y="110"/>
                  </a:cubicBezTo>
                  <a:cubicBezTo>
                    <a:pt x="1446" y="110"/>
                    <a:pt x="1363" y="65"/>
                    <a:pt x="131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3"/>
            <p:cNvSpPr/>
            <p:nvPr/>
          </p:nvSpPr>
          <p:spPr>
            <a:xfrm>
              <a:off x="2085975" y="3074925"/>
              <a:ext cx="53900" cy="112825"/>
            </a:xfrm>
            <a:custGeom>
              <a:avLst/>
              <a:gdLst/>
              <a:ahLst/>
              <a:cxnLst/>
              <a:rect l="l" t="t" r="r" b="b"/>
              <a:pathLst>
                <a:path w="2156" h="4513" extrusionOk="0">
                  <a:moveTo>
                    <a:pt x="250" y="0"/>
                  </a:moveTo>
                  <a:cubicBezTo>
                    <a:pt x="191" y="48"/>
                    <a:pt x="119" y="83"/>
                    <a:pt x="36" y="95"/>
                  </a:cubicBezTo>
                  <a:lnTo>
                    <a:pt x="0" y="95"/>
                  </a:lnTo>
                  <a:lnTo>
                    <a:pt x="1679" y="3536"/>
                  </a:lnTo>
                  <a:lnTo>
                    <a:pt x="1822" y="3846"/>
                  </a:lnTo>
                  <a:lnTo>
                    <a:pt x="2155" y="4512"/>
                  </a:lnTo>
                  <a:lnTo>
                    <a:pt x="2155" y="3893"/>
                  </a:lnTo>
                  <a:lnTo>
                    <a:pt x="1965" y="3536"/>
                  </a:lnTo>
                  <a:lnTo>
                    <a:pt x="1810" y="3215"/>
                  </a:lnTo>
                  <a:lnTo>
                    <a:pt x="25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3"/>
            <p:cNvSpPr/>
            <p:nvPr/>
          </p:nvSpPr>
          <p:spPr>
            <a:xfrm>
              <a:off x="2128225" y="3239825"/>
              <a:ext cx="11350" cy="9550"/>
            </a:xfrm>
            <a:custGeom>
              <a:avLst/>
              <a:gdLst/>
              <a:ahLst/>
              <a:cxnLst/>
              <a:rect l="l" t="t" r="r" b="b"/>
              <a:pathLst>
                <a:path w="454" h="382" extrusionOk="0">
                  <a:moveTo>
                    <a:pt x="453" y="0"/>
                  </a:moveTo>
                  <a:lnTo>
                    <a:pt x="1" y="381"/>
                  </a:lnTo>
                  <a:lnTo>
                    <a:pt x="417" y="381"/>
                  </a:lnTo>
                  <a:lnTo>
                    <a:pt x="453" y="357"/>
                  </a:lnTo>
                  <a:lnTo>
                    <a:pt x="45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
            <p:cNvSpPr/>
            <p:nvPr/>
          </p:nvSpPr>
          <p:spPr>
            <a:xfrm>
              <a:off x="1326050" y="3014475"/>
              <a:ext cx="64325" cy="61350"/>
            </a:xfrm>
            <a:custGeom>
              <a:avLst/>
              <a:gdLst/>
              <a:ahLst/>
              <a:cxnLst/>
              <a:rect l="l" t="t" r="r" b="b"/>
              <a:pathLst>
                <a:path w="2573" h="2454" extrusionOk="0">
                  <a:moveTo>
                    <a:pt x="1305" y="1"/>
                  </a:moveTo>
                  <a:cubicBezTo>
                    <a:pt x="1248" y="1"/>
                    <a:pt x="1190" y="5"/>
                    <a:pt x="1131" y="13"/>
                  </a:cubicBezTo>
                  <a:cubicBezTo>
                    <a:pt x="465" y="96"/>
                    <a:pt x="0" y="727"/>
                    <a:pt x="96" y="1394"/>
                  </a:cubicBezTo>
                  <a:cubicBezTo>
                    <a:pt x="108" y="1513"/>
                    <a:pt x="131" y="1620"/>
                    <a:pt x="179" y="1727"/>
                  </a:cubicBezTo>
                  <a:cubicBezTo>
                    <a:pt x="227" y="1811"/>
                    <a:pt x="274" y="1882"/>
                    <a:pt x="310" y="1966"/>
                  </a:cubicBezTo>
                  <a:cubicBezTo>
                    <a:pt x="524" y="2239"/>
                    <a:pt x="846" y="2418"/>
                    <a:pt x="1203" y="2454"/>
                  </a:cubicBezTo>
                  <a:cubicBezTo>
                    <a:pt x="1298" y="2454"/>
                    <a:pt x="1381" y="2442"/>
                    <a:pt x="1477" y="2442"/>
                  </a:cubicBezTo>
                  <a:cubicBezTo>
                    <a:pt x="1715" y="2406"/>
                    <a:pt x="1917" y="2299"/>
                    <a:pt x="2084" y="2168"/>
                  </a:cubicBezTo>
                  <a:cubicBezTo>
                    <a:pt x="2155" y="2108"/>
                    <a:pt x="2215" y="2049"/>
                    <a:pt x="2274" y="1977"/>
                  </a:cubicBezTo>
                  <a:cubicBezTo>
                    <a:pt x="2477" y="1727"/>
                    <a:pt x="2572" y="1394"/>
                    <a:pt x="2513" y="1049"/>
                  </a:cubicBezTo>
                  <a:cubicBezTo>
                    <a:pt x="2437" y="440"/>
                    <a:pt x="1904" y="1"/>
                    <a:pt x="130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
            <p:cNvSpPr/>
            <p:nvPr/>
          </p:nvSpPr>
          <p:spPr>
            <a:xfrm>
              <a:off x="1048925" y="2815500"/>
              <a:ext cx="33075" cy="31625"/>
            </a:xfrm>
            <a:custGeom>
              <a:avLst/>
              <a:gdLst/>
              <a:ahLst/>
              <a:cxnLst/>
              <a:rect l="l" t="t" r="r" b="b"/>
              <a:pathLst>
                <a:path w="1323" h="1265" extrusionOk="0">
                  <a:moveTo>
                    <a:pt x="669" y="1"/>
                  </a:moveTo>
                  <a:cubicBezTo>
                    <a:pt x="641" y="1"/>
                    <a:pt x="613" y="3"/>
                    <a:pt x="584" y="7"/>
                  </a:cubicBezTo>
                  <a:cubicBezTo>
                    <a:pt x="239" y="66"/>
                    <a:pt x="1" y="376"/>
                    <a:pt x="48" y="721"/>
                  </a:cubicBezTo>
                  <a:cubicBezTo>
                    <a:pt x="84" y="983"/>
                    <a:pt x="286" y="1197"/>
                    <a:pt x="536" y="1245"/>
                  </a:cubicBezTo>
                  <a:cubicBezTo>
                    <a:pt x="571" y="1259"/>
                    <a:pt x="610" y="1265"/>
                    <a:pt x="656" y="1265"/>
                  </a:cubicBezTo>
                  <a:cubicBezTo>
                    <a:pt x="688" y="1265"/>
                    <a:pt x="723" y="1262"/>
                    <a:pt x="763" y="1257"/>
                  </a:cubicBezTo>
                  <a:cubicBezTo>
                    <a:pt x="775" y="1257"/>
                    <a:pt x="786" y="1257"/>
                    <a:pt x="798" y="1245"/>
                  </a:cubicBezTo>
                  <a:cubicBezTo>
                    <a:pt x="834" y="1233"/>
                    <a:pt x="882" y="1233"/>
                    <a:pt x="906" y="1209"/>
                  </a:cubicBezTo>
                  <a:cubicBezTo>
                    <a:pt x="1001" y="1185"/>
                    <a:pt x="1072" y="1126"/>
                    <a:pt x="1132" y="1066"/>
                  </a:cubicBezTo>
                  <a:cubicBezTo>
                    <a:pt x="1251" y="935"/>
                    <a:pt x="1322" y="733"/>
                    <a:pt x="1298" y="542"/>
                  </a:cubicBezTo>
                  <a:cubicBezTo>
                    <a:pt x="1244" y="227"/>
                    <a:pt x="971" y="1"/>
                    <a:pt x="669"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
            <p:cNvSpPr/>
            <p:nvPr/>
          </p:nvSpPr>
          <p:spPr>
            <a:xfrm>
              <a:off x="1026600" y="3246400"/>
              <a:ext cx="18475" cy="2975"/>
            </a:xfrm>
            <a:custGeom>
              <a:avLst/>
              <a:gdLst/>
              <a:ahLst/>
              <a:cxnLst/>
              <a:rect l="l" t="t" r="r" b="b"/>
              <a:pathLst>
                <a:path w="739" h="119" extrusionOk="0">
                  <a:moveTo>
                    <a:pt x="348" y="1"/>
                  </a:moveTo>
                  <a:cubicBezTo>
                    <a:pt x="321" y="1"/>
                    <a:pt x="292" y="4"/>
                    <a:pt x="263" y="11"/>
                  </a:cubicBezTo>
                  <a:cubicBezTo>
                    <a:pt x="167" y="35"/>
                    <a:pt x="72" y="70"/>
                    <a:pt x="1" y="118"/>
                  </a:cubicBezTo>
                  <a:lnTo>
                    <a:pt x="739" y="118"/>
                  </a:lnTo>
                  <a:cubicBezTo>
                    <a:pt x="679" y="82"/>
                    <a:pt x="608" y="47"/>
                    <a:pt x="536" y="23"/>
                  </a:cubicBezTo>
                  <a:cubicBezTo>
                    <a:pt x="471" y="15"/>
                    <a:pt x="411" y="1"/>
                    <a:pt x="348"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
            <p:cNvSpPr/>
            <p:nvPr/>
          </p:nvSpPr>
          <p:spPr>
            <a:xfrm>
              <a:off x="895625" y="2943300"/>
              <a:ext cx="11950" cy="10575"/>
            </a:xfrm>
            <a:custGeom>
              <a:avLst/>
              <a:gdLst/>
              <a:ahLst/>
              <a:cxnLst/>
              <a:rect l="l" t="t" r="r" b="b"/>
              <a:pathLst>
                <a:path w="478" h="423" extrusionOk="0">
                  <a:moveTo>
                    <a:pt x="236" y="1"/>
                  </a:moveTo>
                  <a:cubicBezTo>
                    <a:pt x="225" y="1"/>
                    <a:pt x="214" y="1"/>
                    <a:pt x="203" y="2"/>
                  </a:cubicBezTo>
                  <a:cubicBezTo>
                    <a:pt x="84" y="14"/>
                    <a:pt x="1" y="133"/>
                    <a:pt x="25" y="252"/>
                  </a:cubicBezTo>
                  <a:cubicBezTo>
                    <a:pt x="49" y="300"/>
                    <a:pt x="60" y="348"/>
                    <a:pt x="84" y="372"/>
                  </a:cubicBezTo>
                  <a:cubicBezTo>
                    <a:pt x="133" y="401"/>
                    <a:pt x="182" y="422"/>
                    <a:pt x="244" y="422"/>
                  </a:cubicBezTo>
                  <a:cubicBezTo>
                    <a:pt x="258" y="422"/>
                    <a:pt x="272" y="421"/>
                    <a:pt x="287" y="419"/>
                  </a:cubicBezTo>
                  <a:cubicBezTo>
                    <a:pt x="310" y="419"/>
                    <a:pt x="346" y="395"/>
                    <a:pt x="370" y="383"/>
                  </a:cubicBezTo>
                  <a:cubicBezTo>
                    <a:pt x="441" y="336"/>
                    <a:pt x="477" y="264"/>
                    <a:pt x="465" y="181"/>
                  </a:cubicBezTo>
                  <a:cubicBezTo>
                    <a:pt x="465" y="157"/>
                    <a:pt x="441" y="145"/>
                    <a:pt x="441" y="133"/>
                  </a:cubicBezTo>
                  <a:cubicBezTo>
                    <a:pt x="420" y="48"/>
                    <a:pt x="331" y="1"/>
                    <a:pt x="23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
            <p:cNvSpPr/>
            <p:nvPr/>
          </p:nvSpPr>
          <p:spPr>
            <a:xfrm>
              <a:off x="1156975" y="2989650"/>
              <a:ext cx="22950" cy="21900"/>
            </a:xfrm>
            <a:custGeom>
              <a:avLst/>
              <a:gdLst/>
              <a:ahLst/>
              <a:cxnLst/>
              <a:rect l="l" t="t" r="r" b="b"/>
              <a:pathLst>
                <a:path w="918" h="876" extrusionOk="0">
                  <a:moveTo>
                    <a:pt x="458" y="1"/>
                  </a:moveTo>
                  <a:cubicBezTo>
                    <a:pt x="437" y="1"/>
                    <a:pt x="415" y="3"/>
                    <a:pt x="394" y="6"/>
                  </a:cubicBezTo>
                  <a:cubicBezTo>
                    <a:pt x="370" y="6"/>
                    <a:pt x="346" y="18"/>
                    <a:pt x="322" y="18"/>
                  </a:cubicBezTo>
                  <a:cubicBezTo>
                    <a:pt x="227" y="53"/>
                    <a:pt x="155" y="113"/>
                    <a:pt x="96" y="184"/>
                  </a:cubicBezTo>
                  <a:cubicBezTo>
                    <a:pt x="84" y="220"/>
                    <a:pt x="72" y="232"/>
                    <a:pt x="48" y="256"/>
                  </a:cubicBezTo>
                  <a:cubicBezTo>
                    <a:pt x="24" y="339"/>
                    <a:pt x="1" y="411"/>
                    <a:pt x="24" y="494"/>
                  </a:cubicBezTo>
                  <a:lnTo>
                    <a:pt x="24" y="530"/>
                  </a:lnTo>
                  <a:cubicBezTo>
                    <a:pt x="70" y="725"/>
                    <a:pt x="249" y="876"/>
                    <a:pt x="464" y="876"/>
                  </a:cubicBezTo>
                  <a:cubicBezTo>
                    <a:pt x="472" y="876"/>
                    <a:pt x="481" y="875"/>
                    <a:pt x="489" y="875"/>
                  </a:cubicBezTo>
                  <a:lnTo>
                    <a:pt x="501" y="875"/>
                  </a:lnTo>
                  <a:cubicBezTo>
                    <a:pt x="620" y="851"/>
                    <a:pt x="691" y="827"/>
                    <a:pt x="751" y="768"/>
                  </a:cubicBezTo>
                  <a:cubicBezTo>
                    <a:pt x="858" y="673"/>
                    <a:pt x="917" y="530"/>
                    <a:pt x="882" y="375"/>
                  </a:cubicBezTo>
                  <a:cubicBezTo>
                    <a:pt x="860" y="158"/>
                    <a:pt x="671" y="1"/>
                    <a:pt x="458"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
            <p:cNvSpPr/>
            <p:nvPr/>
          </p:nvSpPr>
          <p:spPr>
            <a:xfrm>
              <a:off x="2073450" y="3055500"/>
              <a:ext cx="22950" cy="21425"/>
            </a:xfrm>
            <a:custGeom>
              <a:avLst/>
              <a:gdLst/>
              <a:ahLst/>
              <a:cxnLst/>
              <a:rect l="l" t="t" r="r" b="b"/>
              <a:pathLst>
                <a:path w="918" h="857" extrusionOk="0">
                  <a:moveTo>
                    <a:pt x="454" y="1"/>
                  </a:moveTo>
                  <a:cubicBezTo>
                    <a:pt x="438" y="1"/>
                    <a:pt x="422" y="1"/>
                    <a:pt x="406" y="3"/>
                  </a:cubicBezTo>
                  <a:cubicBezTo>
                    <a:pt x="168" y="51"/>
                    <a:pt x="1" y="277"/>
                    <a:pt x="37" y="491"/>
                  </a:cubicBezTo>
                  <a:cubicBezTo>
                    <a:pt x="37" y="527"/>
                    <a:pt x="49" y="551"/>
                    <a:pt x="60" y="587"/>
                  </a:cubicBezTo>
                  <a:cubicBezTo>
                    <a:pt x="96" y="670"/>
                    <a:pt x="156" y="753"/>
                    <a:pt x="239" y="789"/>
                  </a:cubicBezTo>
                  <a:cubicBezTo>
                    <a:pt x="304" y="826"/>
                    <a:pt x="369" y="856"/>
                    <a:pt x="440" y="856"/>
                  </a:cubicBezTo>
                  <a:cubicBezTo>
                    <a:pt x="460" y="856"/>
                    <a:pt x="480" y="854"/>
                    <a:pt x="501" y="848"/>
                  </a:cubicBezTo>
                  <a:lnTo>
                    <a:pt x="537" y="848"/>
                  </a:lnTo>
                  <a:cubicBezTo>
                    <a:pt x="545" y="850"/>
                    <a:pt x="553" y="851"/>
                    <a:pt x="561" y="851"/>
                  </a:cubicBezTo>
                  <a:cubicBezTo>
                    <a:pt x="618" y="851"/>
                    <a:pt x="687" y="818"/>
                    <a:pt x="739" y="777"/>
                  </a:cubicBezTo>
                  <a:cubicBezTo>
                    <a:pt x="858" y="694"/>
                    <a:pt x="918" y="539"/>
                    <a:pt x="894" y="372"/>
                  </a:cubicBezTo>
                  <a:cubicBezTo>
                    <a:pt x="872" y="150"/>
                    <a:pt x="674" y="1"/>
                    <a:pt x="454"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
            <p:cNvSpPr/>
            <p:nvPr/>
          </p:nvSpPr>
          <p:spPr>
            <a:xfrm>
              <a:off x="1916900" y="2863525"/>
              <a:ext cx="22350" cy="21800"/>
            </a:xfrm>
            <a:custGeom>
              <a:avLst/>
              <a:gdLst/>
              <a:ahLst/>
              <a:cxnLst/>
              <a:rect l="l" t="t" r="r" b="b"/>
              <a:pathLst>
                <a:path w="894" h="872" extrusionOk="0">
                  <a:moveTo>
                    <a:pt x="453" y="0"/>
                  </a:moveTo>
                  <a:cubicBezTo>
                    <a:pt x="437" y="0"/>
                    <a:pt x="421" y="1"/>
                    <a:pt x="405" y="3"/>
                  </a:cubicBezTo>
                  <a:cubicBezTo>
                    <a:pt x="167" y="50"/>
                    <a:pt x="0" y="276"/>
                    <a:pt x="36" y="491"/>
                  </a:cubicBezTo>
                  <a:cubicBezTo>
                    <a:pt x="48" y="550"/>
                    <a:pt x="60" y="610"/>
                    <a:pt x="84" y="669"/>
                  </a:cubicBezTo>
                  <a:cubicBezTo>
                    <a:pt x="131" y="717"/>
                    <a:pt x="179" y="765"/>
                    <a:pt x="226" y="800"/>
                  </a:cubicBezTo>
                  <a:cubicBezTo>
                    <a:pt x="298" y="836"/>
                    <a:pt x="393" y="872"/>
                    <a:pt x="488" y="872"/>
                  </a:cubicBezTo>
                  <a:lnTo>
                    <a:pt x="536" y="872"/>
                  </a:lnTo>
                  <a:cubicBezTo>
                    <a:pt x="643" y="848"/>
                    <a:pt x="727" y="812"/>
                    <a:pt x="786" y="741"/>
                  </a:cubicBezTo>
                  <a:cubicBezTo>
                    <a:pt x="846" y="657"/>
                    <a:pt x="893" y="586"/>
                    <a:pt x="893" y="479"/>
                  </a:cubicBezTo>
                  <a:lnTo>
                    <a:pt x="893" y="372"/>
                  </a:lnTo>
                  <a:cubicBezTo>
                    <a:pt x="871" y="150"/>
                    <a:pt x="673" y="0"/>
                    <a:pt x="453"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3"/>
            <p:cNvSpPr/>
            <p:nvPr/>
          </p:nvSpPr>
          <p:spPr>
            <a:xfrm>
              <a:off x="1495125" y="3172075"/>
              <a:ext cx="22625" cy="21700"/>
            </a:xfrm>
            <a:custGeom>
              <a:avLst/>
              <a:gdLst/>
              <a:ahLst/>
              <a:cxnLst/>
              <a:rect l="l" t="t" r="r" b="b"/>
              <a:pathLst>
                <a:path w="905" h="868" extrusionOk="0">
                  <a:moveTo>
                    <a:pt x="456" y="0"/>
                  </a:moveTo>
                  <a:cubicBezTo>
                    <a:pt x="431" y="0"/>
                    <a:pt x="406" y="3"/>
                    <a:pt x="381" y="7"/>
                  </a:cubicBezTo>
                  <a:cubicBezTo>
                    <a:pt x="333" y="7"/>
                    <a:pt x="286" y="31"/>
                    <a:pt x="250" y="43"/>
                  </a:cubicBezTo>
                  <a:cubicBezTo>
                    <a:pt x="155" y="91"/>
                    <a:pt x="95" y="162"/>
                    <a:pt x="60" y="234"/>
                  </a:cubicBezTo>
                  <a:cubicBezTo>
                    <a:pt x="24" y="317"/>
                    <a:pt x="0" y="400"/>
                    <a:pt x="12" y="495"/>
                  </a:cubicBezTo>
                  <a:lnTo>
                    <a:pt x="12" y="519"/>
                  </a:lnTo>
                  <a:cubicBezTo>
                    <a:pt x="24" y="615"/>
                    <a:pt x="72" y="698"/>
                    <a:pt x="143" y="757"/>
                  </a:cubicBezTo>
                  <a:cubicBezTo>
                    <a:pt x="223" y="838"/>
                    <a:pt x="330" y="867"/>
                    <a:pt x="440" y="867"/>
                  </a:cubicBezTo>
                  <a:cubicBezTo>
                    <a:pt x="460" y="867"/>
                    <a:pt x="480" y="866"/>
                    <a:pt x="500" y="865"/>
                  </a:cubicBezTo>
                  <a:cubicBezTo>
                    <a:pt x="560" y="865"/>
                    <a:pt x="607" y="841"/>
                    <a:pt x="667" y="805"/>
                  </a:cubicBezTo>
                  <a:cubicBezTo>
                    <a:pt x="774" y="757"/>
                    <a:pt x="834" y="686"/>
                    <a:pt x="857" y="603"/>
                  </a:cubicBezTo>
                  <a:cubicBezTo>
                    <a:pt x="869" y="567"/>
                    <a:pt x="869" y="543"/>
                    <a:pt x="893" y="507"/>
                  </a:cubicBezTo>
                  <a:cubicBezTo>
                    <a:pt x="905" y="460"/>
                    <a:pt x="905" y="412"/>
                    <a:pt x="893" y="365"/>
                  </a:cubicBezTo>
                  <a:cubicBezTo>
                    <a:pt x="893" y="317"/>
                    <a:pt x="869" y="269"/>
                    <a:pt x="845" y="245"/>
                  </a:cubicBezTo>
                  <a:cubicBezTo>
                    <a:pt x="783" y="100"/>
                    <a:pt x="622" y="0"/>
                    <a:pt x="45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
            <p:cNvSpPr/>
            <p:nvPr/>
          </p:nvSpPr>
          <p:spPr>
            <a:xfrm>
              <a:off x="1045650" y="2968400"/>
              <a:ext cx="21750" cy="21700"/>
            </a:xfrm>
            <a:custGeom>
              <a:avLst/>
              <a:gdLst/>
              <a:ahLst/>
              <a:cxnLst/>
              <a:rect l="l" t="t" r="r" b="b"/>
              <a:pathLst>
                <a:path w="870" h="868" extrusionOk="0">
                  <a:moveTo>
                    <a:pt x="436" y="0"/>
                  </a:moveTo>
                  <a:cubicBezTo>
                    <a:pt x="414" y="0"/>
                    <a:pt x="392" y="3"/>
                    <a:pt x="370" y="10"/>
                  </a:cubicBezTo>
                  <a:cubicBezTo>
                    <a:pt x="334" y="10"/>
                    <a:pt x="322" y="22"/>
                    <a:pt x="298" y="22"/>
                  </a:cubicBezTo>
                  <a:cubicBezTo>
                    <a:pt x="203" y="46"/>
                    <a:pt x="132" y="106"/>
                    <a:pt x="72" y="189"/>
                  </a:cubicBezTo>
                  <a:cubicBezTo>
                    <a:pt x="13" y="261"/>
                    <a:pt x="1" y="344"/>
                    <a:pt x="1" y="451"/>
                  </a:cubicBezTo>
                  <a:lnTo>
                    <a:pt x="1" y="499"/>
                  </a:lnTo>
                  <a:cubicBezTo>
                    <a:pt x="13" y="642"/>
                    <a:pt x="120" y="761"/>
                    <a:pt x="239" y="820"/>
                  </a:cubicBezTo>
                  <a:cubicBezTo>
                    <a:pt x="310" y="856"/>
                    <a:pt x="394" y="868"/>
                    <a:pt x="489" y="868"/>
                  </a:cubicBezTo>
                  <a:lnTo>
                    <a:pt x="501" y="868"/>
                  </a:lnTo>
                  <a:cubicBezTo>
                    <a:pt x="644" y="844"/>
                    <a:pt x="775" y="749"/>
                    <a:pt x="810" y="618"/>
                  </a:cubicBezTo>
                  <a:cubicBezTo>
                    <a:pt x="858" y="546"/>
                    <a:pt x="870" y="475"/>
                    <a:pt x="858" y="380"/>
                  </a:cubicBezTo>
                  <a:lnTo>
                    <a:pt x="858" y="344"/>
                  </a:lnTo>
                  <a:cubicBezTo>
                    <a:pt x="834" y="201"/>
                    <a:pt x="715" y="82"/>
                    <a:pt x="572" y="22"/>
                  </a:cubicBezTo>
                  <a:cubicBezTo>
                    <a:pt x="531" y="14"/>
                    <a:pt x="484" y="0"/>
                    <a:pt x="43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
            <p:cNvSpPr/>
            <p:nvPr/>
          </p:nvSpPr>
          <p:spPr>
            <a:xfrm>
              <a:off x="1912725" y="3209100"/>
              <a:ext cx="13425" cy="12625"/>
            </a:xfrm>
            <a:custGeom>
              <a:avLst/>
              <a:gdLst/>
              <a:ahLst/>
              <a:cxnLst/>
              <a:rect l="l" t="t" r="r" b="b"/>
              <a:pathLst>
                <a:path w="537" h="505" extrusionOk="0">
                  <a:moveTo>
                    <a:pt x="263" y="0"/>
                  </a:moveTo>
                  <a:cubicBezTo>
                    <a:pt x="252" y="0"/>
                    <a:pt x="240" y="1"/>
                    <a:pt x="227" y="3"/>
                  </a:cubicBezTo>
                  <a:cubicBezTo>
                    <a:pt x="167" y="3"/>
                    <a:pt x="108" y="38"/>
                    <a:pt x="84" y="86"/>
                  </a:cubicBezTo>
                  <a:cubicBezTo>
                    <a:pt x="36" y="146"/>
                    <a:pt x="1" y="217"/>
                    <a:pt x="24" y="288"/>
                  </a:cubicBezTo>
                  <a:cubicBezTo>
                    <a:pt x="24" y="336"/>
                    <a:pt x="36" y="360"/>
                    <a:pt x="60" y="396"/>
                  </a:cubicBezTo>
                  <a:lnTo>
                    <a:pt x="60" y="408"/>
                  </a:lnTo>
                  <a:cubicBezTo>
                    <a:pt x="113" y="461"/>
                    <a:pt x="186" y="505"/>
                    <a:pt x="269" y="505"/>
                  </a:cubicBezTo>
                  <a:cubicBezTo>
                    <a:pt x="278" y="505"/>
                    <a:pt x="288" y="504"/>
                    <a:pt x="298" y="503"/>
                  </a:cubicBezTo>
                  <a:cubicBezTo>
                    <a:pt x="334" y="503"/>
                    <a:pt x="382" y="479"/>
                    <a:pt x="405" y="467"/>
                  </a:cubicBezTo>
                  <a:cubicBezTo>
                    <a:pt x="441" y="455"/>
                    <a:pt x="465" y="419"/>
                    <a:pt x="477" y="396"/>
                  </a:cubicBezTo>
                  <a:cubicBezTo>
                    <a:pt x="513" y="348"/>
                    <a:pt x="536" y="277"/>
                    <a:pt x="524" y="217"/>
                  </a:cubicBezTo>
                  <a:cubicBezTo>
                    <a:pt x="513" y="157"/>
                    <a:pt x="477" y="98"/>
                    <a:pt x="441" y="62"/>
                  </a:cubicBezTo>
                  <a:cubicBezTo>
                    <a:pt x="390" y="31"/>
                    <a:pt x="338" y="0"/>
                    <a:pt x="263"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
            <p:cNvSpPr/>
            <p:nvPr/>
          </p:nvSpPr>
          <p:spPr>
            <a:xfrm>
              <a:off x="2001725" y="3124475"/>
              <a:ext cx="13725" cy="12675"/>
            </a:xfrm>
            <a:custGeom>
              <a:avLst/>
              <a:gdLst/>
              <a:ahLst/>
              <a:cxnLst/>
              <a:rect l="l" t="t" r="r" b="b"/>
              <a:pathLst>
                <a:path w="549" h="507" extrusionOk="0">
                  <a:moveTo>
                    <a:pt x="287" y="0"/>
                  </a:moveTo>
                  <a:cubicBezTo>
                    <a:pt x="271" y="0"/>
                    <a:pt x="255" y="2"/>
                    <a:pt x="239" y="6"/>
                  </a:cubicBezTo>
                  <a:cubicBezTo>
                    <a:pt x="108" y="30"/>
                    <a:pt x="1" y="161"/>
                    <a:pt x="36" y="280"/>
                  </a:cubicBezTo>
                  <a:cubicBezTo>
                    <a:pt x="48" y="340"/>
                    <a:pt x="72" y="399"/>
                    <a:pt x="120" y="447"/>
                  </a:cubicBezTo>
                  <a:cubicBezTo>
                    <a:pt x="167" y="494"/>
                    <a:pt x="239" y="506"/>
                    <a:pt x="310" y="506"/>
                  </a:cubicBezTo>
                  <a:cubicBezTo>
                    <a:pt x="453" y="483"/>
                    <a:pt x="548" y="364"/>
                    <a:pt x="524" y="221"/>
                  </a:cubicBezTo>
                  <a:cubicBezTo>
                    <a:pt x="524" y="185"/>
                    <a:pt x="513" y="149"/>
                    <a:pt x="477" y="125"/>
                  </a:cubicBezTo>
                  <a:cubicBezTo>
                    <a:pt x="437" y="46"/>
                    <a:pt x="365" y="0"/>
                    <a:pt x="28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
            <p:cNvSpPr/>
            <p:nvPr/>
          </p:nvSpPr>
          <p:spPr>
            <a:xfrm>
              <a:off x="1487375" y="3210250"/>
              <a:ext cx="14025" cy="12500"/>
            </a:xfrm>
            <a:custGeom>
              <a:avLst/>
              <a:gdLst/>
              <a:ahLst/>
              <a:cxnLst/>
              <a:rect l="l" t="t" r="r" b="b"/>
              <a:pathLst>
                <a:path w="561" h="500" extrusionOk="0">
                  <a:moveTo>
                    <a:pt x="291" y="1"/>
                  </a:moveTo>
                  <a:cubicBezTo>
                    <a:pt x="277" y="1"/>
                    <a:pt x="264" y="2"/>
                    <a:pt x="251" y="4"/>
                  </a:cubicBezTo>
                  <a:cubicBezTo>
                    <a:pt x="108" y="40"/>
                    <a:pt x="1" y="159"/>
                    <a:pt x="36" y="290"/>
                  </a:cubicBezTo>
                  <a:cubicBezTo>
                    <a:pt x="67" y="404"/>
                    <a:pt x="161" y="499"/>
                    <a:pt x="271" y="499"/>
                  </a:cubicBezTo>
                  <a:cubicBezTo>
                    <a:pt x="288" y="499"/>
                    <a:pt x="305" y="497"/>
                    <a:pt x="322" y="492"/>
                  </a:cubicBezTo>
                  <a:cubicBezTo>
                    <a:pt x="453" y="469"/>
                    <a:pt x="560" y="350"/>
                    <a:pt x="524" y="219"/>
                  </a:cubicBezTo>
                  <a:cubicBezTo>
                    <a:pt x="503" y="91"/>
                    <a:pt x="405" y="1"/>
                    <a:pt x="291"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
            <p:cNvSpPr/>
            <p:nvPr/>
          </p:nvSpPr>
          <p:spPr>
            <a:xfrm>
              <a:off x="1315625" y="3080850"/>
              <a:ext cx="13725" cy="12425"/>
            </a:xfrm>
            <a:custGeom>
              <a:avLst/>
              <a:gdLst/>
              <a:ahLst/>
              <a:cxnLst/>
              <a:rect l="l" t="t" r="r" b="b"/>
              <a:pathLst>
                <a:path w="549" h="497" extrusionOk="0">
                  <a:moveTo>
                    <a:pt x="261" y="0"/>
                  </a:moveTo>
                  <a:cubicBezTo>
                    <a:pt x="254" y="0"/>
                    <a:pt x="246" y="0"/>
                    <a:pt x="239" y="1"/>
                  </a:cubicBezTo>
                  <a:cubicBezTo>
                    <a:pt x="108" y="37"/>
                    <a:pt x="1" y="168"/>
                    <a:pt x="36" y="287"/>
                  </a:cubicBezTo>
                  <a:cubicBezTo>
                    <a:pt x="57" y="401"/>
                    <a:pt x="149" y="496"/>
                    <a:pt x="259" y="496"/>
                  </a:cubicBezTo>
                  <a:cubicBezTo>
                    <a:pt x="276" y="496"/>
                    <a:pt x="293" y="494"/>
                    <a:pt x="310" y="489"/>
                  </a:cubicBezTo>
                  <a:cubicBezTo>
                    <a:pt x="441" y="465"/>
                    <a:pt x="548" y="346"/>
                    <a:pt x="525" y="215"/>
                  </a:cubicBezTo>
                  <a:cubicBezTo>
                    <a:pt x="513" y="92"/>
                    <a:pt x="385" y="0"/>
                    <a:pt x="261"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
            <p:cNvSpPr/>
            <p:nvPr/>
          </p:nvSpPr>
          <p:spPr>
            <a:xfrm>
              <a:off x="1229600" y="3113600"/>
              <a:ext cx="13125" cy="12650"/>
            </a:xfrm>
            <a:custGeom>
              <a:avLst/>
              <a:gdLst/>
              <a:ahLst/>
              <a:cxnLst/>
              <a:rect l="l" t="t" r="r" b="b"/>
              <a:pathLst>
                <a:path w="525" h="506" extrusionOk="0">
                  <a:moveTo>
                    <a:pt x="227" y="1"/>
                  </a:moveTo>
                  <a:cubicBezTo>
                    <a:pt x="120" y="25"/>
                    <a:pt x="48" y="96"/>
                    <a:pt x="25" y="179"/>
                  </a:cubicBezTo>
                  <a:cubicBezTo>
                    <a:pt x="1" y="215"/>
                    <a:pt x="1" y="263"/>
                    <a:pt x="25" y="287"/>
                  </a:cubicBezTo>
                  <a:cubicBezTo>
                    <a:pt x="36" y="382"/>
                    <a:pt x="84" y="441"/>
                    <a:pt x="144" y="465"/>
                  </a:cubicBezTo>
                  <a:cubicBezTo>
                    <a:pt x="170" y="492"/>
                    <a:pt x="211" y="505"/>
                    <a:pt x="254" y="505"/>
                  </a:cubicBezTo>
                  <a:cubicBezTo>
                    <a:pt x="269" y="505"/>
                    <a:pt x="283" y="504"/>
                    <a:pt x="298" y="501"/>
                  </a:cubicBezTo>
                  <a:cubicBezTo>
                    <a:pt x="346" y="501"/>
                    <a:pt x="382" y="477"/>
                    <a:pt x="406" y="453"/>
                  </a:cubicBezTo>
                  <a:cubicBezTo>
                    <a:pt x="477" y="406"/>
                    <a:pt x="525" y="298"/>
                    <a:pt x="513" y="215"/>
                  </a:cubicBezTo>
                  <a:lnTo>
                    <a:pt x="513" y="203"/>
                  </a:lnTo>
                  <a:cubicBezTo>
                    <a:pt x="477" y="108"/>
                    <a:pt x="406" y="37"/>
                    <a:pt x="322"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3"/>
            <p:cNvSpPr/>
            <p:nvPr/>
          </p:nvSpPr>
          <p:spPr>
            <a:xfrm>
              <a:off x="1729075" y="3062625"/>
              <a:ext cx="13725" cy="12475"/>
            </a:xfrm>
            <a:custGeom>
              <a:avLst/>
              <a:gdLst/>
              <a:ahLst/>
              <a:cxnLst/>
              <a:rect l="l" t="t" r="r" b="b"/>
              <a:pathLst>
                <a:path w="549" h="499" extrusionOk="0">
                  <a:moveTo>
                    <a:pt x="279" y="0"/>
                  </a:moveTo>
                  <a:cubicBezTo>
                    <a:pt x="265" y="0"/>
                    <a:pt x="252" y="1"/>
                    <a:pt x="239" y="4"/>
                  </a:cubicBezTo>
                  <a:cubicBezTo>
                    <a:pt x="108" y="16"/>
                    <a:pt x="0" y="159"/>
                    <a:pt x="24" y="290"/>
                  </a:cubicBezTo>
                  <a:cubicBezTo>
                    <a:pt x="55" y="403"/>
                    <a:pt x="149" y="499"/>
                    <a:pt x="259" y="499"/>
                  </a:cubicBezTo>
                  <a:cubicBezTo>
                    <a:pt x="276" y="499"/>
                    <a:pt x="293" y="497"/>
                    <a:pt x="310" y="492"/>
                  </a:cubicBezTo>
                  <a:cubicBezTo>
                    <a:pt x="441" y="468"/>
                    <a:pt x="548" y="349"/>
                    <a:pt x="524" y="218"/>
                  </a:cubicBezTo>
                  <a:cubicBezTo>
                    <a:pt x="492" y="90"/>
                    <a:pt x="393" y="0"/>
                    <a:pt x="279"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0" name="Google Shape;220;p3"/>
          <p:cNvGrpSpPr/>
          <p:nvPr/>
        </p:nvGrpSpPr>
        <p:grpSpPr>
          <a:xfrm rot="10800000">
            <a:off x="2256394" y="-6"/>
            <a:ext cx="5510401" cy="1428702"/>
            <a:chOff x="2582150" y="3714800"/>
            <a:chExt cx="2689050" cy="697200"/>
          </a:xfrm>
        </p:grpSpPr>
        <p:sp>
          <p:nvSpPr>
            <p:cNvPr id="221" name="Google Shape;221;p3"/>
            <p:cNvSpPr/>
            <p:nvPr/>
          </p:nvSpPr>
          <p:spPr>
            <a:xfrm>
              <a:off x="3636750" y="4402150"/>
              <a:ext cx="25" cy="25"/>
            </a:xfrm>
            <a:custGeom>
              <a:avLst/>
              <a:gdLst/>
              <a:ahLst/>
              <a:cxnLst/>
              <a:rect l="l" t="t" r="r" b="b"/>
              <a:pathLst>
                <a:path w="1" h="1" extrusionOk="0">
                  <a:moveTo>
                    <a:pt x="1" y="1"/>
                  </a:move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3"/>
            <p:cNvSpPr/>
            <p:nvPr/>
          </p:nvSpPr>
          <p:spPr>
            <a:xfrm>
              <a:off x="3640625" y="4406925"/>
              <a:ext cx="19375" cy="4475"/>
            </a:xfrm>
            <a:custGeom>
              <a:avLst/>
              <a:gdLst/>
              <a:ahLst/>
              <a:cxnLst/>
              <a:rect l="l" t="t" r="r" b="b"/>
              <a:pathLst>
                <a:path w="775" h="179" extrusionOk="0">
                  <a:moveTo>
                    <a:pt x="393" y="0"/>
                  </a:moveTo>
                  <a:lnTo>
                    <a:pt x="36" y="108"/>
                  </a:lnTo>
                  <a:lnTo>
                    <a:pt x="0" y="179"/>
                  </a:lnTo>
                  <a:lnTo>
                    <a:pt x="774" y="179"/>
                  </a:lnTo>
                  <a:lnTo>
                    <a:pt x="39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3"/>
            <p:cNvSpPr/>
            <p:nvPr/>
          </p:nvSpPr>
          <p:spPr>
            <a:xfrm>
              <a:off x="3634075" y="4403950"/>
              <a:ext cx="25" cy="625"/>
            </a:xfrm>
            <a:custGeom>
              <a:avLst/>
              <a:gdLst/>
              <a:ahLst/>
              <a:cxnLst/>
              <a:rect l="l" t="t" r="r" b="b"/>
              <a:pathLst>
                <a:path w="1" h="25" extrusionOk="0">
                  <a:moveTo>
                    <a:pt x="0" y="24"/>
                  </a:moveTo>
                  <a:lnTo>
                    <a:pt x="0" y="24"/>
                  </a:lnTo>
                  <a:lnTo>
                    <a:pt x="0" y="24"/>
                  </a:lnTo>
                  <a:cubicBezTo>
                    <a:pt x="0" y="0"/>
                    <a:pt x="0" y="24"/>
                    <a:pt x="0"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3"/>
            <p:cNvSpPr/>
            <p:nvPr/>
          </p:nvSpPr>
          <p:spPr>
            <a:xfrm>
              <a:off x="3635275" y="4403050"/>
              <a:ext cx="25" cy="25"/>
            </a:xfrm>
            <a:custGeom>
              <a:avLst/>
              <a:gdLst/>
              <a:ahLst/>
              <a:cxnLst/>
              <a:rect l="l" t="t" r="r" b="b"/>
              <a:pathLst>
                <a:path w="1" h="1" extrusionOk="0">
                  <a:moveTo>
                    <a:pt x="0" y="1"/>
                  </a:move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3"/>
            <p:cNvSpPr/>
            <p:nvPr/>
          </p:nvSpPr>
          <p:spPr>
            <a:xfrm>
              <a:off x="3746875" y="4334600"/>
              <a:ext cx="142325" cy="46150"/>
            </a:xfrm>
            <a:custGeom>
              <a:avLst/>
              <a:gdLst/>
              <a:ahLst/>
              <a:cxnLst/>
              <a:rect l="l" t="t" r="r" b="b"/>
              <a:pathLst>
                <a:path w="5693" h="1846" extrusionOk="0">
                  <a:moveTo>
                    <a:pt x="5418" y="0"/>
                  </a:moveTo>
                  <a:lnTo>
                    <a:pt x="1" y="1488"/>
                  </a:lnTo>
                  <a:lnTo>
                    <a:pt x="1" y="1846"/>
                  </a:lnTo>
                  <a:lnTo>
                    <a:pt x="5692" y="262"/>
                  </a:lnTo>
                  <a:lnTo>
                    <a:pt x="541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
            <p:cNvSpPr/>
            <p:nvPr/>
          </p:nvSpPr>
          <p:spPr>
            <a:xfrm>
              <a:off x="3891850" y="4256600"/>
              <a:ext cx="273575" cy="81875"/>
            </a:xfrm>
            <a:custGeom>
              <a:avLst/>
              <a:gdLst/>
              <a:ahLst/>
              <a:cxnLst/>
              <a:rect l="l" t="t" r="r" b="b"/>
              <a:pathLst>
                <a:path w="10943" h="3275" extrusionOk="0">
                  <a:moveTo>
                    <a:pt x="10883" y="1"/>
                  </a:moveTo>
                  <a:lnTo>
                    <a:pt x="0" y="3013"/>
                  </a:lnTo>
                  <a:lnTo>
                    <a:pt x="286" y="3275"/>
                  </a:lnTo>
                  <a:lnTo>
                    <a:pt x="10883" y="358"/>
                  </a:lnTo>
                  <a:lnTo>
                    <a:pt x="10942" y="298"/>
                  </a:lnTo>
                  <a:cubicBezTo>
                    <a:pt x="10894" y="215"/>
                    <a:pt x="10883" y="108"/>
                    <a:pt x="10883"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
            <p:cNvSpPr/>
            <p:nvPr/>
          </p:nvSpPr>
          <p:spPr>
            <a:xfrm>
              <a:off x="3634375" y="4403350"/>
              <a:ext cx="325" cy="325"/>
            </a:xfrm>
            <a:custGeom>
              <a:avLst/>
              <a:gdLst/>
              <a:ahLst/>
              <a:cxnLst/>
              <a:rect l="l" t="t" r="r" b="b"/>
              <a:pathLst>
                <a:path w="13" h="13" extrusionOk="0">
                  <a:moveTo>
                    <a:pt x="0" y="12"/>
                  </a:moveTo>
                  <a:lnTo>
                    <a:pt x="1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3"/>
            <p:cNvSpPr/>
            <p:nvPr/>
          </p:nvSpPr>
          <p:spPr>
            <a:xfrm>
              <a:off x="3635275" y="4402450"/>
              <a:ext cx="300" cy="625"/>
            </a:xfrm>
            <a:custGeom>
              <a:avLst/>
              <a:gdLst/>
              <a:ahLst/>
              <a:cxnLst/>
              <a:rect l="l" t="t" r="r" b="b"/>
              <a:pathLst>
                <a:path w="12" h="25" extrusionOk="0">
                  <a:moveTo>
                    <a:pt x="12" y="1"/>
                  </a:moveTo>
                  <a:cubicBezTo>
                    <a:pt x="12" y="1"/>
                    <a:pt x="0" y="25"/>
                    <a:pt x="12" y="1"/>
                  </a:cubicBezTo>
                  <a:lnTo>
                    <a:pt x="0" y="25"/>
                  </a:lnTo>
                  <a:lnTo>
                    <a:pt x="0" y="25"/>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3"/>
            <p:cNvSpPr/>
            <p:nvPr/>
          </p:nvSpPr>
          <p:spPr>
            <a:xfrm>
              <a:off x="3636750" y="4373575"/>
              <a:ext cx="101825" cy="35750"/>
            </a:xfrm>
            <a:custGeom>
              <a:avLst/>
              <a:gdLst/>
              <a:ahLst/>
              <a:cxnLst/>
              <a:rect l="l" t="t" r="r" b="b"/>
              <a:pathLst>
                <a:path w="4073" h="1430" extrusionOk="0">
                  <a:moveTo>
                    <a:pt x="4073" y="1"/>
                  </a:moveTo>
                  <a:lnTo>
                    <a:pt x="12" y="1120"/>
                  </a:lnTo>
                  <a:lnTo>
                    <a:pt x="1" y="1120"/>
                  </a:lnTo>
                  <a:cubicBezTo>
                    <a:pt x="24" y="1132"/>
                    <a:pt x="60" y="1132"/>
                    <a:pt x="96" y="1132"/>
                  </a:cubicBezTo>
                  <a:cubicBezTo>
                    <a:pt x="191" y="1156"/>
                    <a:pt x="251" y="1251"/>
                    <a:pt x="215" y="1334"/>
                  </a:cubicBezTo>
                  <a:lnTo>
                    <a:pt x="191" y="1430"/>
                  </a:lnTo>
                  <a:lnTo>
                    <a:pt x="548" y="1322"/>
                  </a:lnTo>
                  <a:lnTo>
                    <a:pt x="4061" y="358"/>
                  </a:lnTo>
                  <a:lnTo>
                    <a:pt x="407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3"/>
            <p:cNvSpPr/>
            <p:nvPr/>
          </p:nvSpPr>
          <p:spPr>
            <a:xfrm>
              <a:off x="3635850" y="4402150"/>
              <a:ext cx="925" cy="325"/>
            </a:xfrm>
            <a:custGeom>
              <a:avLst/>
              <a:gdLst/>
              <a:ahLst/>
              <a:cxnLst/>
              <a:rect l="l" t="t" r="r" b="b"/>
              <a:pathLst>
                <a:path w="37" h="13" extrusionOk="0">
                  <a:moveTo>
                    <a:pt x="37" y="1"/>
                  </a:moveTo>
                  <a:cubicBezTo>
                    <a:pt x="13" y="1"/>
                    <a:pt x="1" y="1"/>
                    <a:pt x="1" y="13"/>
                  </a:cubicBezTo>
                  <a:cubicBezTo>
                    <a:pt x="1" y="13"/>
                    <a:pt x="13" y="1"/>
                    <a:pt x="37"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3"/>
            <p:cNvSpPr/>
            <p:nvPr/>
          </p:nvSpPr>
          <p:spPr>
            <a:xfrm>
              <a:off x="3634075" y="4403950"/>
              <a:ext cx="325" cy="925"/>
            </a:xfrm>
            <a:custGeom>
              <a:avLst/>
              <a:gdLst/>
              <a:ahLst/>
              <a:cxnLst/>
              <a:rect l="l" t="t" r="r" b="b"/>
              <a:pathLst>
                <a:path w="13" h="37" extrusionOk="0">
                  <a:moveTo>
                    <a:pt x="12" y="0"/>
                  </a:moveTo>
                  <a:lnTo>
                    <a:pt x="12" y="0"/>
                  </a:lnTo>
                  <a:cubicBezTo>
                    <a:pt x="6" y="14"/>
                    <a:pt x="3" y="19"/>
                    <a:pt x="1" y="24"/>
                  </a:cubicBezTo>
                  <a:lnTo>
                    <a:pt x="1" y="24"/>
                  </a:lnTo>
                  <a:cubicBezTo>
                    <a:pt x="12" y="24"/>
                    <a:pt x="12" y="23"/>
                    <a:pt x="12" y="0"/>
                  </a:cubicBezTo>
                  <a:close/>
                  <a:moveTo>
                    <a:pt x="1" y="24"/>
                  </a:moveTo>
                  <a:cubicBezTo>
                    <a:pt x="1" y="24"/>
                    <a:pt x="1" y="24"/>
                    <a:pt x="0" y="24"/>
                  </a:cubicBezTo>
                  <a:lnTo>
                    <a:pt x="0" y="36"/>
                  </a:lnTo>
                  <a:cubicBezTo>
                    <a:pt x="0" y="31"/>
                    <a:pt x="0" y="28"/>
                    <a:pt x="1"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3"/>
            <p:cNvSpPr/>
            <p:nvPr/>
          </p:nvSpPr>
          <p:spPr>
            <a:xfrm>
              <a:off x="2599425" y="4199450"/>
              <a:ext cx="104800" cy="112250"/>
            </a:xfrm>
            <a:custGeom>
              <a:avLst/>
              <a:gdLst/>
              <a:ahLst/>
              <a:cxnLst/>
              <a:rect l="l" t="t" r="r" b="b"/>
              <a:pathLst>
                <a:path w="4192" h="4490" extrusionOk="0">
                  <a:moveTo>
                    <a:pt x="3929" y="1"/>
                  </a:moveTo>
                  <a:lnTo>
                    <a:pt x="0" y="4394"/>
                  </a:lnTo>
                  <a:cubicBezTo>
                    <a:pt x="84" y="4394"/>
                    <a:pt x="167" y="4430"/>
                    <a:pt x="250" y="4489"/>
                  </a:cubicBezTo>
                  <a:lnTo>
                    <a:pt x="417" y="4418"/>
                  </a:lnTo>
                  <a:lnTo>
                    <a:pt x="4191" y="203"/>
                  </a:lnTo>
                  <a:lnTo>
                    <a:pt x="392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3"/>
            <p:cNvSpPr/>
            <p:nvPr/>
          </p:nvSpPr>
          <p:spPr>
            <a:xfrm>
              <a:off x="2778900" y="4187850"/>
              <a:ext cx="124150" cy="53600"/>
            </a:xfrm>
            <a:custGeom>
              <a:avLst/>
              <a:gdLst/>
              <a:ahLst/>
              <a:cxnLst/>
              <a:rect l="l" t="t" r="r" b="b"/>
              <a:pathLst>
                <a:path w="4966" h="2144" extrusionOk="0">
                  <a:moveTo>
                    <a:pt x="4942" y="0"/>
                  </a:moveTo>
                  <a:cubicBezTo>
                    <a:pt x="4930" y="0"/>
                    <a:pt x="4918" y="0"/>
                    <a:pt x="4918" y="12"/>
                  </a:cubicBezTo>
                  <a:cubicBezTo>
                    <a:pt x="4930" y="12"/>
                    <a:pt x="4942" y="12"/>
                    <a:pt x="4942" y="0"/>
                  </a:cubicBezTo>
                  <a:close/>
                  <a:moveTo>
                    <a:pt x="4918" y="12"/>
                  </a:moveTo>
                  <a:lnTo>
                    <a:pt x="1" y="1834"/>
                  </a:lnTo>
                  <a:cubicBezTo>
                    <a:pt x="84" y="1917"/>
                    <a:pt x="120" y="2024"/>
                    <a:pt x="144" y="2143"/>
                  </a:cubicBezTo>
                  <a:lnTo>
                    <a:pt x="4966" y="358"/>
                  </a:lnTo>
                  <a:lnTo>
                    <a:pt x="4882" y="310"/>
                  </a:lnTo>
                  <a:cubicBezTo>
                    <a:pt x="4811" y="250"/>
                    <a:pt x="4799" y="155"/>
                    <a:pt x="4847" y="72"/>
                  </a:cubicBezTo>
                  <a:cubicBezTo>
                    <a:pt x="4859" y="48"/>
                    <a:pt x="4882" y="36"/>
                    <a:pt x="4918" y="12"/>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3"/>
            <p:cNvSpPr/>
            <p:nvPr/>
          </p:nvSpPr>
          <p:spPr>
            <a:xfrm>
              <a:off x="2905125" y="4188150"/>
              <a:ext cx="900" cy="625"/>
            </a:xfrm>
            <a:custGeom>
              <a:avLst/>
              <a:gdLst/>
              <a:ahLst/>
              <a:cxnLst/>
              <a:rect l="l" t="t" r="r" b="b"/>
              <a:pathLst>
                <a:path w="36" h="25" extrusionOk="0">
                  <a:moveTo>
                    <a:pt x="0" y="0"/>
                  </a:moveTo>
                  <a:cubicBezTo>
                    <a:pt x="12" y="0"/>
                    <a:pt x="12" y="24"/>
                    <a:pt x="36" y="24"/>
                  </a:cubicBezTo>
                  <a:cubicBezTo>
                    <a:pt x="12" y="24"/>
                    <a:pt x="12" y="0"/>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3"/>
            <p:cNvSpPr/>
            <p:nvPr/>
          </p:nvSpPr>
          <p:spPr>
            <a:xfrm>
              <a:off x="2903925" y="4187850"/>
              <a:ext cx="925" cy="25"/>
            </a:xfrm>
            <a:custGeom>
              <a:avLst/>
              <a:gdLst/>
              <a:ahLst/>
              <a:cxnLst/>
              <a:rect l="l" t="t" r="r" b="b"/>
              <a:pathLst>
                <a:path w="37" h="1" extrusionOk="0">
                  <a:moveTo>
                    <a:pt x="0" y="0"/>
                  </a:moveTo>
                  <a:lnTo>
                    <a:pt x="3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3"/>
            <p:cNvSpPr/>
            <p:nvPr/>
          </p:nvSpPr>
          <p:spPr>
            <a:xfrm>
              <a:off x="2903325" y="4187850"/>
              <a:ext cx="625" cy="25"/>
            </a:xfrm>
            <a:custGeom>
              <a:avLst/>
              <a:gdLst/>
              <a:ahLst/>
              <a:cxnLst/>
              <a:rect l="l" t="t" r="r" b="b"/>
              <a:pathLst>
                <a:path w="25" h="1" extrusionOk="0">
                  <a:moveTo>
                    <a:pt x="1" y="0"/>
                  </a:moveTo>
                  <a:lnTo>
                    <a:pt x="2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3"/>
            <p:cNvSpPr/>
            <p:nvPr/>
          </p:nvSpPr>
          <p:spPr>
            <a:xfrm>
              <a:off x="2906000" y="4188750"/>
              <a:ext cx="25" cy="25"/>
            </a:xfrm>
            <a:custGeom>
              <a:avLst/>
              <a:gdLst/>
              <a:ahLst/>
              <a:cxnLst/>
              <a:rect l="l" t="t" r="r" b="b"/>
              <a:pathLst>
                <a:path w="1" h="1" extrusionOk="0">
                  <a:moveTo>
                    <a:pt x="1" y="0"/>
                  </a:move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3"/>
            <p:cNvSpPr/>
            <p:nvPr/>
          </p:nvSpPr>
          <p:spPr>
            <a:xfrm>
              <a:off x="2898575" y="4188150"/>
              <a:ext cx="179200" cy="127725"/>
            </a:xfrm>
            <a:custGeom>
              <a:avLst/>
              <a:gdLst/>
              <a:ahLst/>
              <a:cxnLst/>
              <a:rect l="l" t="t" r="r" b="b"/>
              <a:pathLst>
                <a:path w="7168" h="5109" extrusionOk="0">
                  <a:moveTo>
                    <a:pt x="155" y="0"/>
                  </a:moveTo>
                  <a:cubicBezTo>
                    <a:pt x="143" y="0"/>
                    <a:pt x="131" y="0"/>
                    <a:pt x="131" y="24"/>
                  </a:cubicBezTo>
                  <a:cubicBezTo>
                    <a:pt x="95" y="24"/>
                    <a:pt x="83" y="36"/>
                    <a:pt x="60" y="60"/>
                  </a:cubicBezTo>
                  <a:cubicBezTo>
                    <a:pt x="0" y="143"/>
                    <a:pt x="24" y="238"/>
                    <a:pt x="95" y="298"/>
                  </a:cubicBezTo>
                  <a:lnTo>
                    <a:pt x="179" y="346"/>
                  </a:lnTo>
                  <a:lnTo>
                    <a:pt x="7049" y="5108"/>
                  </a:lnTo>
                  <a:cubicBezTo>
                    <a:pt x="7049" y="5084"/>
                    <a:pt x="7037" y="5049"/>
                    <a:pt x="7037" y="5025"/>
                  </a:cubicBezTo>
                  <a:cubicBezTo>
                    <a:pt x="7049" y="4918"/>
                    <a:pt x="7096" y="4834"/>
                    <a:pt x="7168" y="4787"/>
                  </a:cubicBezTo>
                  <a:lnTo>
                    <a:pt x="298" y="24"/>
                  </a:lnTo>
                  <a:cubicBezTo>
                    <a:pt x="274" y="24"/>
                    <a:pt x="274" y="0"/>
                    <a:pt x="26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3"/>
            <p:cNvSpPr/>
            <p:nvPr/>
          </p:nvSpPr>
          <p:spPr>
            <a:xfrm>
              <a:off x="2605375" y="4242625"/>
              <a:ext cx="151825" cy="76225"/>
            </a:xfrm>
            <a:custGeom>
              <a:avLst/>
              <a:gdLst/>
              <a:ahLst/>
              <a:cxnLst/>
              <a:rect l="l" t="t" r="r" b="b"/>
              <a:pathLst>
                <a:path w="6073" h="3049" extrusionOk="0">
                  <a:moveTo>
                    <a:pt x="5870" y="0"/>
                  </a:moveTo>
                  <a:lnTo>
                    <a:pt x="155" y="2679"/>
                  </a:lnTo>
                  <a:lnTo>
                    <a:pt x="0" y="2750"/>
                  </a:lnTo>
                  <a:cubicBezTo>
                    <a:pt x="84" y="2822"/>
                    <a:pt x="143" y="2929"/>
                    <a:pt x="155" y="3048"/>
                  </a:cubicBezTo>
                  <a:lnTo>
                    <a:pt x="6073" y="286"/>
                  </a:lnTo>
                  <a:cubicBezTo>
                    <a:pt x="6037" y="226"/>
                    <a:pt x="6013" y="167"/>
                    <a:pt x="5989" y="107"/>
                  </a:cubicBezTo>
                  <a:lnTo>
                    <a:pt x="587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3"/>
            <p:cNvSpPr/>
            <p:nvPr/>
          </p:nvSpPr>
          <p:spPr>
            <a:xfrm>
              <a:off x="2768500" y="4252150"/>
              <a:ext cx="210450" cy="159250"/>
            </a:xfrm>
            <a:custGeom>
              <a:avLst/>
              <a:gdLst/>
              <a:ahLst/>
              <a:cxnLst/>
              <a:rect l="l" t="t" r="r" b="b"/>
              <a:pathLst>
                <a:path w="8418" h="6370" extrusionOk="0">
                  <a:moveTo>
                    <a:pt x="381" y="0"/>
                  </a:moveTo>
                  <a:cubicBezTo>
                    <a:pt x="286" y="95"/>
                    <a:pt x="155" y="155"/>
                    <a:pt x="0" y="155"/>
                  </a:cubicBezTo>
                  <a:lnTo>
                    <a:pt x="7858" y="6370"/>
                  </a:lnTo>
                  <a:lnTo>
                    <a:pt x="8418" y="6370"/>
                  </a:lnTo>
                  <a:lnTo>
                    <a:pt x="38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3"/>
            <p:cNvSpPr/>
            <p:nvPr/>
          </p:nvSpPr>
          <p:spPr>
            <a:xfrm>
              <a:off x="2694975" y="4191125"/>
              <a:ext cx="62225" cy="54200"/>
            </a:xfrm>
            <a:custGeom>
              <a:avLst/>
              <a:gdLst/>
              <a:ahLst/>
              <a:cxnLst/>
              <a:rect l="l" t="t" r="r" b="b"/>
              <a:pathLst>
                <a:path w="2489" h="2168" extrusionOk="0">
                  <a:moveTo>
                    <a:pt x="131" y="0"/>
                  </a:moveTo>
                  <a:cubicBezTo>
                    <a:pt x="95" y="24"/>
                    <a:pt x="72" y="36"/>
                    <a:pt x="60" y="60"/>
                  </a:cubicBezTo>
                  <a:cubicBezTo>
                    <a:pt x="0" y="143"/>
                    <a:pt x="12" y="238"/>
                    <a:pt x="84" y="298"/>
                  </a:cubicBezTo>
                  <a:lnTo>
                    <a:pt x="107" y="322"/>
                  </a:lnTo>
                  <a:lnTo>
                    <a:pt x="369" y="524"/>
                  </a:lnTo>
                  <a:lnTo>
                    <a:pt x="2286" y="2060"/>
                  </a:lnTo>
                  <a:lnTo>
                    <a:pt x="2429" y="2167"/>
                  </a:lnTo>
                  <a:cubicBezTo>
                    <a:pt x="2405" y="2108"/>
                    <a:pt x="2405" y="2060"/>
                    <a:pt x="2405" y="2001"/>
                  </a:cubicBezTo>
                  <a:cubicBezTo>
                    <a:pt x="2405" y="1929"/>
                    <a:pt x="2441" y="1846"/>
                    <a:pt x="2489" y="1774"/>
                  </a:cubicBezTo>
                  <a:lnTo>
                    <a:pt x="655" y="322"/>
                  </a:lnTo>
                  <a:cubicBezTo>
                    <a:pt x="596" y="405"/>
                    <a:pt x="500" y="453"/>
                    <a:pt x="405" y="453"/>
                  </a:cubicBezTo>
                  <a:cubicBezTo>
                    <a:pt x="250" y="453"/>
                    <a:pt x="143" y="298"/>
                    <a:pt x="167" y="155"/>
                  </a:cubicBezTo>
                  <a:cubicBezTo>
                    <a:pt x="167" y="96"/>
                    <a:pt x="191" y="48"/>
                    <a:pt x="226"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
            <p:cNvSpPr/>
            <p:nvPr/>
          </p:nvSpPr>
          <p:spPr>
            <a:xfrm>
              <a:off x="3016725" y="4319125"/>
              <a:ext cx="67000" cy="92275"/>
            </a:xfrm>
            <a:custGeom>
              <a:avLst/>
              <a:gdLst/>
              <a:ahLst/>
              <a:cxnLst/>
              <a:rect l="l" t="t" r="r" b="b"/>
              <a:pathLst>
                <a:path w="2680" h="3691" extrusionOk="0">
                  <a:moveTo>
                    <a:pt x="2680" y="119"/>
                  </a:moveTo>
                  <a:lnTo>
                    <a:pt x="2675" y="126"/>
                  </a:lnTo>
                  <a:lnTo>
                    <a:pt x="2675" y="126"/>
                  </a:lnTo>
                  <a:cubicBezTo>
                    <a:pt x="2677" y="124"/>
                    <a:pt x="2679" y="122"/>
                    <a:pt x="2680" y="119"/>
                  </a:cubicBezTo>
                  <a:close/>
                  <a:moveTo>
                    <a:pt x="2370" y="0"/>
                  </a:moveTo>
                  <a:lnTo>
                    <a:pt x="1" y="3560"/>
                  </a:lnTo>
                  <a:cubicBezTo>
                    <a:pt x="96" y="3596"/>
                    <a:pt x="168" y="3631"/>
                    <a:pt x="227" y="3691"/>
                  </a:cubicBezTo>
                  <a:lnTo>
                    <a:pt x="310" y="3691"/>
                  </a:lnTo>
                  <a:lnTo>
                    <a:pt x="2675" y="126"/>
                  </a:lnTo>
                  <a:lnTo>
                    <a:pt x="2675" y="126"/>
                  </a:lnTo>
                  <a:cubicBezTo>
                    <a:pt x="2661" y="143"/>
                    <a:pt x="2628" y="143"/>
                    <a:pt x="2596" y="143"/>
                  </a:cubicBezTo>
                  <a:cubicBezTo>
                    <a:pt x="2501" y="143"/>
                    <a:pt x="2418" y="83"/>
                    <a:pt x="237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3"/>
            <p:cNvSpPr/>
            <p:nvPr/>
          </p:nvSpPr>
          <p:spPr>
            <a:xfrm>
              <a:off x="3084000" y="4036650"/>
              <a:ext cx="186075" cy="275050"/>
            </a:xfrm>
            <a:custGeom>
              <a:avLst/>
              <a:gdLst/>
              <a:ahLst/>
              <a:cxnLst/>
              <a:rect l="l" t="t" r="r" b="b"/>
              <a:pathLst>
                <a:path w="7443" h="11002" extrusionOk="0">
                  <a:moveTo>
                    <a:pt x="7168" y="0"/>
                  </a:moveTo>
                  <a:lnTo>
                    <a:pt x="1" y="10811"/>
                  </a:lnTo>
                  <a:cubicBezTo>
                    <a:pt x="108" y="10847"/>
                    <a:pt x="203" y="10918"/>
                    <a:pt x="227" y="11001"/>
                  </a:cubicBezTo>
                  <a:cubicBezTo>
                    <a:pt x="239" y="11001"/>
                    <a:pt x="263" y="10989"/>
                    <a:pt x="286" y="10989"/>
                  </a:cubicBezTo>
                  <a:lnTo>
                    <a:pt x="7442" y="179"/>
                  </a:lnTo>
                  <a:cubicBezTo>
                    <a:pt x="7323" y="155"/>
                    <a:pt x="7240" y="95"/>
                    <a:pt x="7168"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3"/>
            <p:cNvSpPr/>
            <p:nvPr/>
          </p:nvSpPr>
          <p:spPr>
            <a:xfrm>
              <a:off x="3088475" y="4311375"/>
              <a:ext cx="161950" cy="100025"/>
            </a:xfrm>
            <a:custGeom>
              <a:avLst/>
              <a:gdLst/>
              <a:ahLst/>
              <a:cxnLst/>
              <a:rect l="l" t="t" r="r" b="b"/>
              <a:pathLst>
                <a:path w="6478" h="4001" extrusionOk="0">
                  <a:moveTo>
                    <a:pt x="107" y="0"/>
                  </a:moveTo>
                  <a:cubicBezTo>
                    <a:pt x="96" y="0"/>
                    <a:pt x="72" y="0"/>
                    <a:pt x="48" y="12"/>
                  </a:cubicBezTo>
                  <a:cubicBezTo>
                    <a:pt x="60" y="60"/>
                    <a:pt x="84" y="108"/>
                    <a:pt x="60" y="155"/>
                  </a:cubicBezTo>
                  <a:cubicBezTo>
                    <a:pt x="60" y="215"/>
                    <a:pt x="36" y="250"/>
                    <a:pt x="0" y="298"/>
                  </a:cubicBezTo>
                  <a:lnTo>
                    <a:pt x="24" y="310"/>
                  </a:lnTo>
                  <a:lnTo>
                    <a:pt x="5834" y="4001"/>
                  </a:lnTo>
                  <a:lnTo>
                    <a:pt x="6477" y="4001"/>
                  </a:lnTo>
                  <a:lnTo>
                    <a:pt x="203" y="36"/>
                  </a:lnTo>
                  <a:cubicBezTo>
                    <a:pt x="167" y="12"/>
                    <a:pt x="143" y="0"/>
                    <a:pt x="10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3"/>
            <p:cNvSpPr/>
            <p:nvPr/>
          </p:nvSpPr>
          <p:spPr>
            <a:xfrm>
              <a:off x="3271525" y="4040200"/>
              <a:ext cx="47350" cy="371200"/>
            </a:xfrm>
            <a:custGeom>
              <a:avLst/>
              <a:gdLst/>
              <a:ahLst/>
              <a:cxnLst/>
              <a:rect l="l" t="t" r="r" b="b"/>
              <a:pathLst>
                <a:path w="1894" h="14848" extrusionOk="0">
                  <a:moveTo>
                    <a:pt x="334" y="1"/>
                  </a:moveTo>
                  <a:cubicBezTo>
                    <a:pt x="255" y="51"/>
                    <a:pt x="159" y="75"/>
                    <a:pt x="60" y="75"/>
                  </a:cubicBezTo>
                  <a:cubicBezTo>
                    <a:pt x="40" y="75"/>
                    <a:pt x="20" y="74"/>
                    <a:pt x="1" y="72"/>
                  </a:cubicBezTo>
                  <a:lnTo>
                    <a:pt x="1" y="72"/>
                  </a:lnTo>
                  <a:lnTo>
                    <a:pt x="1548" y="14848"/>
                  </a:lnTo>
                  <a:lnTo>
                    <a:pt x="1894" y="14848"/>
                  </a:lnTo>
                  <a:lnTo>
                    <a:pt x="33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3"/>
            <p:cNvSpPr/>
            <p:nvPr/>
          </p:nvSpPr>
          <p:spPr>
            <a:xfrm>
              <a:off x="3632275" y="4401925"/>
              <a:ext cx="10750" cy="9475"/>
            </a:xfrm>
            <a:custGeom>
              <a:avLst/>
              <a:gdLst/>
              <a:ahLst/>
              <a:cxnLst/>
              <a:rect l="l" t="t" r="r" b="b"/>
              <a:pathLst>
                <a:path w="430" h="379" extrusionOk="0">
                  <a:moveTo>
                    <a:pt x="227" y="1"/>
                  </a:moveTo>
                  <a:cubicBezTo>
                    <a:pt x="209" y="1"/>
                    <a:pt x="191" y="4"/>
                    <a:pt x="180" y="10"/>
                  </a:cubicBezTo>
                  <a:cubicBezTo>
                    <a:pt x="156" y="10"/>
                    <a:pt x="156" y="22"/>
                    <a:pt x="144" y="22"/>
                  </a:cubicBezTo>
                  <a:lnTo>
                    <a:pt x="132" y="22"/>
                  </a:lnTo>
                  <a:lnTo>
                    <a:pt x="120" y="46"/>
                  </a:lnTo>
                  <a:lnTo>
                    <a:pt x="96" y="57"/>
                  </a:lnTo>
                  <a:lnTo>
                    <a:pt x="84" y="69"/>
                  </a:lnTo>
                  <a:lnTo>
                    <a:pt x="84" y="81"/>
                  </a:lnTo>
                  <a:cubicBezTo>
                    <a:pt x="84" y="105"/>
                    <a:pt x="72" y="105"/>
                    <a:pt x="72" y="117"/>
                  </a:cubicBezTo>
                  <a:lnTo>
                    <a:pt x="1" y="379"/>
                  </a:lnTo>
                  <a:lnTo>
                    <a:pt x="334" y="379"/>
                  </a:lnTo>
                  <a:lnTo>
                    <a:pt x="370" y="308"/>
                  </a:lnTo>
                  <a:lnTo>
                    <a:pt x="394" y="224"/>
                  </a:lnTo>
                  <a:cubicBezTo>
                    <a:pt x="430" y="129"/>
                    <a:pt x="370" y="46"/>
                    <a:pt x="275" y="10"/>
                  </a:cubicBezTo>
                  <a:cubicBezTo>
                    <a:pt x="263" y="4"/>
                    <a:pt x="245" y="1"/>
                    <a:pt x="227"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3"/>
            <p:cNvSpPr/>
            <p:nvPr/>
          </p:nvSpPr>
          <p:spPr>
            <a:xfrm>
              <a:off x="3737350" y="4195300"/>
              <a:ext cx="14325" cy="216100"/>
            </a:xfrm>
            <a:custGeom>
              <a:avLst/>
              <a:gdLst/>
              <a:ahLst/>
              <a:cxnLst/>
              <a:rect l="l" t="t" r="r" b="b"/>
              <a:pathLst>
                <a:path w="573" h="8644" extrusionOk="0">
                  <a:moveTo>
                    <a:pt x="227" y="0"/>
                  </a:moveTo>
                  <a:lnTo>
                    <a:pt x="37" y="7156"/>
                  </a:lnTo>
                  <a:lnTo>
                    <a:pt x="25" y="7513"/>
                  </a:lnTo>
                  <a:lnTo>
                    <a:pt x="1" y="8644"/>
                  </a:lnTo>
                  <a:lnTo>
                    <a:pt x="346" y="8644"/>
                  </a:lnTo>
                  <a:lnTo>
                    <a:pt x="382" y="7418"/>
                  </a:lnTo>
                  <a:lnTo>
                    <a:pt x="394" y="7060"/>
                  </a:lnTo>
                  <a:lnTo>
                    <a:pt x="572" y="429"/>
                  </a:lnTo>
                  <a:lnTo>
                    <a:pt x="287" y="167"/>
                  </a:lnTo>
                  <a:cubicBezTo>
                    <a:pt x="239" y="119"/>
                    <a:pt x="227" y="60"/>
                    <a:pt x="239"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3"/>
            <p:cNvSpPr/>
            <p:nvPr/>
          </p:nvSpPr>
          <p:spPr>
            <a:xfrm>
              <a:off x="4021625" y="4264050"/>
              <a:ext cx="149750" cy="147350"/>
            </a:xfrm>
            <a:custGeom>
              <a:avLst/>
              <a:gdLst/>
              <a:ahLst/>
              <a:cxnLst/>
              <a:rect l="l" t="t" r="r" b="b"/>
              <a:pathLst>
                <a:path w="5990" h="5894" extrusionOk="0">
                  <a:moveTo>
                    <a:pt x="5751" y="0"/>
                  </a:moveTo>
                  <a:lnTo>
                    <a:pt x="5692" y="60"/>
                  </a:lnTo>
                  <a:lnTo>
                    <a:pt x="0" y="5894"/>
                  </a:lnTo>
                  <a:lnTo>
                    <a:pt x="477" y="5894"/>
                  </a:lnTo>
                  <a:lnTo>
                    <a:pt x="5989" y="238"/>
                  </a:lnTo>
                  <a:cubicBezTo>
                    <a:pt x="5882" y="179"/>
                    <a:pt x="5799" y="108"/>
                    <a:pt x="5751"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3"/>
            <p:cNvSpPr/>
            <p:nvPr/>
          </p:nvSpPr>
          <p:spPr>
            <a:xfrm>
              <a:off x="4484475" y="4346500"/>
              <a:ext cx="96475" cy="64900"/>
            </a:xfrm>
            <a:custGeom>
              <a:avLst/>
              <a:gdLst/>
              <a:ahLst/>
              <a:cxnLst/>
              <a:rect l="l" t="t" r="r" b="b"/>
              <a:pathLst>
                <a:path w="3859" h="2596" extrusionOk="0">
                  <a:moveTo>
                    <a:pt x="3668" y="0"/>
                  </a:moveTo>
                  <a:lnTo>
                    <a:pt x="1" y="2596"/>
                  </a:lnTo>
                  <a:lnTo>
                    <a:pt x="584" y="2596"/>
                  </a:lnTo>
                  <a:lnTo>
                    <a:pt x="3858" y="262"/>
                  </a:lnTo>
                  <a:cubicBezTo>
                    <a:pt x="3787" y="191"/>
                    <a:pt x="3715" y="96"/>
                    <a:pt x="3668"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3"/>
            <p:cNvSpPr/>
            <p:nvPr/>
          </p:nvSpPr>
          <p:spPr>
            <a:xfrm>
              <a:off x="3743025" y="4194700"/>
              <a:ext cx="230700" cy="216425"/>
            </a:xfrm>
            <a:custGeom>
              <a:avLst/>
              <a:gdLst/>
              <a:ahLst/>
              <a:cxnLst/>
              <a:rect l="l" t="t" r="r" b="b"/>
              <a:pathLst>
                <a:path w="9228" h="8657" extrusionOk="0">
                  <a:moveTo>
                    <a:pt x="369" y="0"/>
                  </a:moveTo>
                  <a:cubicBezTo>
                    <a:pt x="309" y="26"/>
                    <a:pt x="243" y="46"/>
                    <a:pt x="179" y="46"/>
                  </a:cubicBezTo>
                  <a:cubicBezTo>
                    <a:pt x="155" y="46"/>
                    <a:pt x="131" y="43"/>
                    <a:pt x="107" y="36"/>
                  </a:cubicBezTo>
                  <a:cubicBezTo>
                    <a:pt x="72" y="36"/>
                    <a:pt x="48" y="24"/>
                    <a:pt x="12" y="24"/>
                  </a:cubicBezTo>
                  <a:cubicBezTo>
                    <a:pt x="0" y="84"/>
                    <a:pt x="12" y="143"/>
                    <a:pt x="60" y="191"/>
                  </a:cubicBezTo>
                  <a:lnTo>
                    <a:pt x="345" y="453"/>
                  </a:lnTo>
                  <a:lnTo>
                    <a:pt x="5584" y="5572"/>
                  </a:lnTo>
                  <a:lnTo>
                    <a:pt x="5870" y="5846"/>
                  </a:lnTo>
                  <a:lnTo>
                    <a:pt x="8739" y="8656"/>
                  </a:lnTo>
                  <a:lnTo>
                    <a:pt x="9227" y="8656"/>
                  </a:lnTo>
                  <a:lnTo>
                    <a:pt x="7144" y="6620"/>
                  </a:lnTo>
                  <a:cubicBezTo>
                    <a:pt x="7120" y="6620"/>
                    <a:pt x="7102" y="6625"/>
                    <a:pt x="7078" y="6625"/>
                  </a:cubicBezTo>
                  <a:cubicBezTo>
                    <a:pt x="7066" y="6625"/>
                    <a:pt x="7053" y="6624"/>
                    <a:pt x="7037" y="6620"/>
                  </a:cubicBezTo>
                  <a:cubicBezTo>
                    <a:pt x="6858" y="6596"/>
                    <a:pt x="6739" y="6453"/>
                    <a:pt x="6751" y="6275"/>
                  </a:cubicBezTo>
                  <a:lnTo>
                    <a:pt x="6751" y="6239"/>
                  </a:lnTo>
                  <a:lnTo>
                    <a:pt x="6239" y="5739"/>
                  </a:lnTo>
                  <a:lnTo>
                    <a:pt x="5953" y="5465"/>
                  </a:lnTo>
                  <a:lnTo>
                    <a:pt x="36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
            <p:cNvSpPr/>
            <p:nvPr/>
          </p:nvSpPr>
          <p:spPr>
            <a:xfrm>
              <a:off x="4185325" y="4269100"/>
              <a:ext cx="69975" cy="142300"/>
            </a:xfrm>
            <a:custGeom>
              <a:avLst/>
              <a:gdLst/>
              <a:ahLst/>
              <a:cxnLst/>
              <a:rect l="l" t="t" r="r" b="b"/>
              <a:pathLst>
                <a:path w="2799" h="5692" extrusionOk="0">
                  <a:moveTo>
                    <a:pt x="1" y="1"/>
                  </a:moveTo>
                  <a:lnTo>
                    <a:pt x="2430" y="5692"/>
                  </a:lnTo>
                  <a:lnTo>
                    <a:pt x="2799" y="5692"/>
                  </a:lnTo>
                  <a:lnTo>
                    <a:pt x="572" y="465"/>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
            <p:cNvSpPr/>
            <p:nvPr/>
          </p:nvSpPr>
          <p:spPr>
            <a:xfrm>
              <a:off x="4174625" y="4240475"/>
              <a:ext cx="9550" cy="5725"/>
            </a:xfrm>
            <a:custGeom>
              <a:avLst/>
              <a:gdLst/>
              <a:ahLst/>
              <a:cxnLst/>
              <a:rect l="l" t="t" r="r" b="b"/>
              <a:pathLst>
                <a:path w="382" h="229" extrusionOk="0">
                  <a:moveTo>
                    <a:pt x="180" y="1"/>
                  </a:moveTo>
                  <a:cubicBezTo>
                    <a:pt x="159" y="1"/>
                    <a:pt x="138" y="5"/>
                    <a:pt x="119" y="15"/>
                  </a:cubicBezTo>
                  <a:lnTo>
                    <a:pt x="107" y="15"/>
                  </a:lnTo>
                  <a:cubicBezTo>
                    <a:pt x="48" y="38"/>
                    <a:pt x="0" y="98"/>
                    <a:pt x="0" y="169"/>
                  </a:cubicBezTo>
                  <a:cubicBezTo>
                    <a:pt x="60" y="158"/>
                    <a:pt x="119" y="158"/>
                    <a:pt x="167" y="158"/>
                  </a:cubicBezTo>
                  <a:cubicBezTo>
                    <a:pt x="250" y="158"/>
                    <a:pt x="322" y="193"/>
                    <a:pt x="381" y="229"/>
                  </a:cubicBezTo>
                  <a:lnTo>
                    <a:pt x="322" y="98"/>
                  </a:lnTo>
                  <a:cubicBezTo>
                    <a:pt x="304" y="36"/>
                    <a:pt x="241" y="1"/>
                    <a:pt x="18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
            <p:cNvSpPr/>
            <p:nvPr/>
          </p:nvSpPr>
          <p:spPr>
            <a:xfrm>
              <a:off x="4599075" y="4353050"/>
              <a:ext cx="37825" cy="58350"/>
            </a:xfrm>
            <a:custGeom>
              <a:avLst/>
              <a:gdLst/>
              <a:ahLst/>
              <a:cxnLst/>
              <a:rect l="l" t="t" r="r" b="b"/>
              <a:pathLst>
                <a:path w="1513" h="2334" extrusionOk="0">
                  <a:moveTo>
                    <a:pt x="274" y="0"/>
                  </a:moveTo>
                  <a:cubicBezTo>
                    <a:pt x="203" y="72"/>
                    <a:pt x="96" y="119"/>
                    <a:pt x="0" y="155"/>
                  </a:cubicBezTo>
                  <a:lnTo>
                    <a:pt x="1120" y="2334"/>
                  </a:lnTo>
                  <a:lnTo>
                    <a:pt x="1513" y="2334"/>
                  </a:lnTo>
                  <a:lnTo>
                    <a:pt x="334" y="48"/>
                  </a:lnTo>
                  <a:lnTo>
                    <a:pt x="27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
            <p:cNvSpPr/>
            <p:nvPr/>
          </p:nvSpPr>
          <p:spPr>
            <a:xfrm>
              <a:off x="4185025" y="4263750"/>
              <a:ext cx="182500" cy="147650"/>
            </a:xfrm>
            <a:custGeom>
              <a:avLst/>
              <a:gdLst/>
              <a:ahLst/>
              <a:cxnLst/>
              <a:rect l="l" t="t" r="r" b="b"/>
              <a:pathLst>
                <a:path w="7300" h="5906" extrusionOk="0">
                  <a:moveTo>
                    <a:pt x="179" y="0"/>
                  </a:moveTo>
                  <a:cubicBezTo>
                    <a:pt x="132" y="96"/>
                    <a:pt x="72" y="155"/>
                    <a:pt x="1" y="215"/>
                  </a:cubicBezTo>
                  <a:lnTo>
                    <a:pt x="549" y="691"/>
                  </a:lnTo>
                  <a:lnTo>
                    <a:pt x="6776" y="5906"/>
                  </a:lnTo>
                  <a:lnTo>
                    <a:pt x="7299" y="5906"/>
                  </a:lnTo>
                  <a:lnTo>
                    <a:pt x="299" y="36"/>
                  </a:lnTo>
                  <a:lnTo>
                    <a:pt x="17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
            <p:cNvSpPr/>
            <p:nvPr/>
          </p:nvSpPr>
          <p:spPr>
            <a:xfrm>
              <a:off x="4189800" y="4255125"/>
              <a:ext cx="386375" cy="83950"/>
            </a:xfrm>
            <a:custGeom>
              <a:avLst/>
              <a:gdLst/>
              <a:ahLst/>
              <a:cxnLst/>
              <a:rect l="l" t="t" r="r" b="b"/>
              <a:pathLst>
                <a:path w="15455" h="3358" extrusionOk="0">
                  <a:moveTo>
                    <a:pt x="36" y="0"/>
                  </a:moveTo>
                  <a:lnTo>
                    <a:pt x="36" y="0"/>
                  </a:lnTo>
                  <a:cubicBezTo>
                    <a:pt x="48" y="48"/>
                    <a:pt x="48" y="107"/>
                    <a:pt x="48" y="155"/>
                  </a:cubicBezTo>
                  <a:cubicBezTo>
                    <a:pt x="48" y="214"/>
                    <a:pt x="24" y="286"/>
                    <a:pt x="0" y="334"/>
                  </a:cubicBezTo>
                  <a:lnTo>
                    <a:pt x="143" y="381"/>
                  </a:lnTo>
                  <a:lnTo>
                    <a:pt x="15395" y="3358"/>
                  </a:lnTo>
                  <a:lnTo>
                    <a:pt x="15395" y="3262"/>
                  </a:lnTo>
                  <a:cubicBezTo>
                    <a:pt x="15407" y="3179"/>
                    <a:pt x="15419" y="3084"/>
                    <a:pt x="15455" y="3012"/>
                  </a:cubicBezTo>
                  <a:lnTo>
                    <a:pt x="3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
            <p:cNvSpPr/>
            <p:nvPr/>
          </p:nvSpPr>
          <p:spPr>
            <a:xfrm>
              <a:off x="4185925" y="3740775"/>
              <a:ext cx="804900" cy="513475"/>
            </a:xfrm>
            <a:custGeom>
              <a:avLst/>
              <a:gdLst/>
              <a:ahLst/>
              <a:cxnLst/>
              <a:rect l="l" t="t" r="r" b="b"/>
              <a:pathLst>
                <a:path w="32196" h="20539" extrusionOk="0">
                  <a:moveTo>
                    <a:pt x="32017" y="0"/>
                  </a:moveTo>
                  <a:lnTo>
                    <a:pt x="1" y="20265"/>
                  </a:lnTo>
                  <a:cubicBezTo>
                    <a:pt x="84" y="20324"/>
                    <a:pt x="155" y="20431"/>
                    <a:pt x="191" y="20538"/>
                  </a:cubicBezTo>
                  <a:lnTo>
                    <a:pt x="32195" y="274"/>
                  </a:lnTo>
                  <a:cubicBezTo>
                    <a:pt x="32124" y="203"/>
                    <a:pt x="32052" y="95"/>
                    <a:pt x="3201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
            <p:cNvSpPr/>
            <p:nvPr/>
          </p:nvSpPr>
          <p:spPr>
            <a:xfrm>
              <a:off x="4604725" y="4122375"/>
              <a:ext cx="224450" cy="207175"/>
            </a:xfrm>
            <a:custGeom>
              <a:avLst/>
              <a:gdLst/>
              <a:ahLst/>
              <a:cxnLst/>
              <a:rect l="l" t="t" r="r" b="b"/>
              <a:pathLst>
                <a:path w="8978" h="8287" extrusionOk="0">
                  <a:moveTo>
                    <a:pt x="8752" y="0"/>
                  </a:moveTo>
                  <a:lnTo>
                    <a:pt x="1" y="8037"/>
                  </a:lnTo>
                  <a:cubicBezTo>
                    <a:pt x="96" y="8108"/>
                    <a:pt x="167" y="8191"/>
                    <a:pt x="227" y="8287"/>
                  </a:cubicBezTo>
                  <a:lnTo>
                    <a:pt x="8978" y="250"/>
                  </a:lnTo>
                  <a:cubicBezTo>
                    <a:pt x="8907" y="167"/>
                    <a:pt x="8811" y="95"/>
                    <a:pt x="875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3"/>
            <p:cNvSpPr/>
            <p:nvPr/>
          </p:nvSpPr>
          <p:spPr>
            <a:xfrm>
              <a:off x="4727950" y="4136950"/>
              <a:ext cx="125650" cy="274450"/>
            </a:xfrm>
            <a:custGeom>
              <a:avLst/>
              <a:gdLst/>
              <a:ahLst/>
              <a:cxnLst/>
              <a:rect l="l" t="t" r="r" b="b"/>
              <a:pathLst>
                <a:path w="5026" h="10978" extrusionOk="0">
                  <a:moveTo>
                    <a:pt x="4704" y="0"/>
                  </a:moveTo>
                  <a:lnTo>
                    <a:pt x="1" y="10978"/>
                  </a:lnTo>
                  <a:lnTo>
                    <a:pt x="370" y="10978"/>
                  </a:lnTo>
                  <a:lnTo>
                    <a:pt x="5025" y="119"/>
                  </a:lnTo>
                  <a:lnTo>
                    <a:pt x="5025" y="48"/>
                  </a:lnTo>
                  <a:lnTo>
                    <a:pt x="4906" y="48"/>
                  </a:lnTo>
                  <a:cubicBezTo>
                    <a:pt x="4835" y="24"/>
                    <a:pt x="4763" y="24"/>
                    <a:pt x="470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3"/>
            <p:cNvSpPr/>
            <p:nvPr/>
          </p:nvSpPr>
          <p:spPr>
            <a:xfrm>
              <a:off x="4605925" y="4346200"/>
              <a:ext cx="86650" cy="65200"/>
            </a:xfrm>
            <a:custGeom>
              <a:avLst/>
              <a:gdLst/>
              <a:ahLst/>
              <a:cxnLst/>
              <a:rect l="l" t="t" r="r" b="b"/>
              <a:pathLst>
                <a:path w="3466" h="2608" extrusionOk="0">
                  <a:moveTo>
                    <a:pt x="203" y="0"/>
                  </a:moveTo>
                  <a:cubicBezTo>
                    <a:pt x="167" y="108"/>
                    <a:pt x="84" y="203"/>
                    <a:pt x="0" y="274"/>
                  </a:cubicBezTo>
                  <a:lnTo>
                    <a:pt x="60" y="322"/>
                  </a:lnTo>
                  <a:lnTo>
                    <a:pt x="2917" y="2608"/>
                  </a:lnTo>
                  <a:lnTo>
                    <a:pt x="3465" y="2608"/>
                  </a:lnTo>
                  <a:lnTo>
                    <a:pt x="20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
            <p:cNvSpPr/>
            <p:nvPr/>
          </p:nvSpPr>
          <p:spPr>
            <a:xfrm>
              <a:off x="5016400" y="4244400"/>
              <a:ext cx="9250" cy="167000"/>
            </a:xfrm>
            <a:custGeom>
              <a:avLst/>
              <a:gdLst/>
              <a:ahLst/>
              <a:cxnLst/>
              <a:rect l="l" t="t" r="r" b="b"/>
              <a:pathLst>
                <a:path w="370" h="6680" extrusionOk="0">
                  <a:moveTo>
                    <a:pt x="333" y="1"/>
                  </a:moveTo>
                  <a:cubicBezTo>
                    <a:pt x="262" y="27"/>
                    <a:pt x="177" y="41"/>
                    <a:pt x="89" y="41"/>
                  </a:cubicBezTo>
                  <a:cubicBezTo>
                    <a:pt x="60" y="41"/>
                    <a:pt x="30" y="39"/>
                    <a:pt x="0" y="36"/>
                  </a:cubicBezTo>
                  <a:lnTo>
                    <a:pt x="0" y="36"/>
                  </a:lnTo>
                  <a:lnTo>
                    <a:pt x="24" y="6680"/>
                  </a:lnTo>
                  <a:lnTo>
                    <a:pt x="369" y="6680"/>
                  </a:lnTo>
                  <a:lnTo>
                    <a:pt x="33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
            <p:cNvSpPr/>
            <p:nvPr/>
          </p:nvSpPr>
          <p:spPr>
            <a:xfrm>
              <a:off x="5021450" y="4188150"/>
              <a:ext cx="3300" cy="3900"/>
            </a:xfrm>
            <a:custGeom>
              <a:avLst/>
              <a:gdLst/>
              <a:ahLst/>
              <a:cxnLst/>
              <a:rect l="l" t="t" r="r" b="b"/>
              <a:pathLst>
                <a:path w="132" h="156" extrusionOk="0">
                  <a:moveTo>
                    <a:pt x="0" y="0"/>
                  </a:moveTo>
                  <a:lnTo>
                    <a:pt x="0" y="119"/>
                  </a:lnTo>
                  <a:lnTo>
                    <a:pt x="12" y="119"/>
                  </a:lnTo>
                  <a:cubicBezTo>
                    <a:pt x="48" y="143"/>
                    <a:pt x="96" y="155"/>
                    <a:pt x="131" y="155"/>
                  </a:cubicBezTo>
                  <a:cubicBezTo>
                    <a:pt x="120" y="84"/>
                    <a:pt x="72" y="24"/>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
            <p:cNvSpPr/>
            <p:nvPr/>
          </p:nvSpPr>
          <p:spPr>
            <a:xfrm>
              <a:off x="4864275" y="3750900"/>
              <a:ext cx="138450" cy="315225"/>
            </a:xfrm>
            <a:custGeom>
              <a:avLst/>
              <a:gdLst/>
              <a:ahLst/>
              <a:cxnLst/>
              <a:rect l="l" t="t" r="r" b="b"/>
              <a:pathLst>
                <a:path w="5538" h="12609" extrusionOk="0">
                  <a:moveTo>
                    <a:pt x="5216" y="0"/>
                  </a:moveTo>
                  <a:lnTo>
                    <a:pt x="1" y="12490"/>
                  </a:lnTo>
                  <a:cubicBezTo>
                    <a:pt x="132" y="12513"/>
                    <a:pt x="227" y="12549"/>
                    <a:pt x="322" y="12609"/>
                  </a:cubicBezTo>
                  <a:lnTo>
                    <a:pt x="5537" y="95"/>
                  </a:lnTo>
                  <a:lnTo>
                    <a:pt x="5514" y="95"/>
                  </a:lnTo>
                  <a:cubicBezTo>
                    <a:pt x="5406" y="83"/>
                    <a:pt x="5299" y="48"/>
                    <a:pt x="5216"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
            <p:cNvSpPr/>
            <p:nvPr/>
          </p:nvSpPr>
          <p:spPr>
            <a:xfrm>
              <a:off x="5003300" y="3753275"/>
              <a:ext cx="18175" cy="439050"/>
            </a:xfrm>
            <a:custGeom>
              <a:avLst/>
              <a:gdLst/>
              <a:ahLst/>
              <a:cxnLst/>
              <a:rect l="l" t="t" r="r" b="b"/>
              <a:pathLst>
                <a:path w="727" h="17562" extrusionOk="0">
                  <a:moveTo>
                    <a:pt x="143" y="0"/>
                  </a:moveTo>
                  <a:cubicBezTo>
                    <a:pt x="111" y="0"/>
                    <a:pt x="74" y="6"/>
                    <a:pt x="42" y="6"/>
                  </a:cubicBezTo>
                  <a:cubicBezTo>
                    <a:pt x="27" y="6"/>
                    <a:pt x="12" y="4"/>
                    <a:pt x="0" y="0"/>
                  </a:cubicBezTo>
                  <a:lnTo>
                    <a:pt x="0" y="0"/>
                  </a:lnTo>
                  <a:lnTo>
                    <a:pt x="381" y="17562"/>
                  </a:lnTo>
                  <a:cubicBezTo>
                    <a:pt x="457" y="17545"/>
                    <a:pt x="539" y="17528"/>
                    <a:pt x="622" y="17528"/>
                  </a:cubicBezTo>
                  <a:cubicBezTo>
                    <a:pt x="657" y="17528"/>
                    <a:pt x="692" y="17531"/>
                    <a:pt x="726" y="17538"/>
                  </a:cubicBezTo>
                  <a:lnTo>
                    <a:pt x="726" y="17419"/>
                  </a:lnTo>
                  <a:lnTo>
                    <a:pt x="357" y="572"/>
                  </a:lnTo>
                  <a:lnTo>
                    <a:pt x="14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
            <p:cNvSpPr/>
            <p:nvPr/>
          </p:nvSpPr>
          <p:spPr>
            <a:xfrm>
              <a:off x="4886325" y="4112250"/>
              <a:ext cx="111625" cy="96750"/>
            </a:xfrm>
            <a:custGeom>
              <a:avLst/>
              <a:gdLst/>
              <a:ahLst/>
              <a:cxnLst/>
              <a:rect l="l" t="t" r="r" b="b"/>
              <a:pathLst>
                <a:path w="4465" h="3870" extrusionOk="0">
                  <a:moveTo>
                    <a:pt x="155" y="0"/>
                  </a:moveTo>
                  <a:cubicBezTo>
                    <a:pt x="107" y="107"/>
                    <a:pt x="60" y="226"/>
                    <a:pt x="0" y="322"/>
                  </a:cubicBezTo>
                  <a:lnTo>
                    <a:pt x="4310" y="3870"/>
                  </a:lnTo>
                  <a:cubicBezTo>
                    <a:pt x="4346" y="3774"/>
                    <a:pt x="4393" y="3667"/>
                    <a:pt x="4465" y="3572"/>
                  </a:cubicBezTo>
                  <a:lnTo>
                    <a:pt x="15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
            <p:cNvSpPr/>
            <p:nvPr/>
          </p:nvSpPr>
          <p:spPr>
            <a:xfrm>
              <a:off x="5032450" y="4235775"/>
              <a:ext cx="207800" cy="173550"/>
            </a:xfrm>
            <a:custGeom>
              <a:avLst/>
              <a:gdLst/>
              <a:ahLst/>
              <a:cxnLst/>
              <a:rect l="l" t="t" r="r" b="b"/>
              <a:pathLst>
                <a:path w="8312" h="6942" extrusionOk="0">
                  <a:moveTo>
                    <a:pt x="275" y="0"/>
                  </a:moveTo>
                  <a:cubicBezTo>
                    <a:pt x="191" y="96"/>
                    <a:pt x="96" y="167"/>
                    <a:pt x="1" y="226"/>
                  </a:cubicBezTo>
                  <a:lnTo>
                    <a:pt x="8121" y="6942"/>
                  </a:lnTo>
                  <a:cubicBezTo>
                    <a:pt x="8169" y="6834"/>
                    <a:pt x="8240" y="6751"/>
                    <a:pt x="8312" y="6668"/>
                  </a:cubicBezTo>
                  <a:lnTo>
                    <a:pt x="27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
            <p:cNvSpPr/>
            <p:nvPr/>
          </p:nvSpPr>
          <p:spPr>
            <a:xfrm>
              <a:off x="5006875" y="3750000"/>
              <a:ext cx="242600" cy="651600"/>
            </a:xfrm>
            <a:custGeom>
              <a:avLst/>
              <a:gdLst/>
              <a:ahLst/>
              <a:cxnLst/>
              <a:rect l="l" t="t" r="r" b="b"/>
              <a:pathLst>
                <a:path w="9704" h="26064" extrusionOk="0">
                  <a:moveTo>
                    <a:pt x="333" y="0"/>
                  </a:moveTo>
                  <a:cubicBezTo>
                    <a:pt x="226" y="60"/>
                    <a:pt x="107" y="107"/>
                    <a:pt x="0" y="119"/>
                  </a:cubicBezTo>
                  <a:lnTo>
                    <a:pt x="214" y="679"/>
                  </a:lnTo>
                  <a:lnTo>
                    <a:pt x="9394" y="26063"/>
                  </a:lnTo>
                  <a:cubicBezTo>
                    <a:pt x="9489" y="26004"/>
                    <a:pt x="9585" y="25944"/>
                    <a:pt x="9704" y="25920"/>
                  </a:cubicBezTo>
                  <a:lnTo>
                    <a:pt x="33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
            <p:cNvSpPr/>
            <p:nvPr/>
          </p:nvSpPr>
          <p:spPr>
            <a:xfrm>
              <a:off x="4991100" y="4191000"/>
              <a:ext cx="56575" cy="53975"/>
            </a:xfrm>
            <a:custGeom>
              <a:avLst/>
              <a:gdLst/>
              <a:ahLst/>
              <a:cxnLst/>
              <a:rect l="l" t="t" r="r" b="b"/>
              <a:pathLst>
                <a:path w="2263" h="2159" extrusionOk="0">
                  <a:moveTo>
                    <a:pt x="1125" y="1"/>
                  </a:moveTo>
                  <a:cubicBezTo>
                    <a:pt x="1037" y="1"/>
                    <a:pt x="950" y="14"/>
                    <a:pt x="869" y="41"/>
                  </a:cubicBezTo>
                  <a:cubicBezTo>
                    <a:pt x="631" y="101"/>
                    <a:pt x="429" y="232"/>
                    <a:pt x="274" y="422"/>
                  </a:cubicBezTo>
                  <a:cubicBezTo>
                    <a:pt x="202" y="517"/>
                    <a:pt x="143" y="624"/>
                    <a:pt x="119" y="720"/>
                  </a:cubicBezTo>
                  <a:cubicBezTo>
                    <a:pt x="83" y="803"/>
                    <a:pt x="71" y="886"/>
                    <a:pt x="60" y="982"/>
                  </a:cubicBezTo>
                  <a:cubicBezTo>
                    <a:pt x="0" y="1577"/>
                    <a:pt x="441" y="2113"/>
                    <a:pt x="1024" y="2148"/>
                  </a:cubicBezTo>
                  <a:cubicBezTo>
                    <a:pt x="1061" y="2156"/>
                    <a:pt x="1098" y="2159"/>
                    <a:pt x="1134" y="2159"/>
                  </a:cubicBezTo>
                  <a:cubicBezTo>
                    <a:pt x="1216" y="2159"/>
                    <a:pt x="1295" y="2145"/>
                    <a:pt x="1369" y="2137"/>
                  </a:cubicBezTo>
                  <a:cubicBezTo>
                    <a:pt x="1464" y="2113"/>
                    <a:pt x="1572" y="2077"/>
                    <a:pt x="1679" y="2017"/>
                  </a:cubicBezTo>
                  <a:cubicBezTo>
                    <a:pt x="1750" y="1958"/>
                    <a:pt x="1845" y="1887"/>
                    <a:pt x="1929" y="1791"/>
                  </a:cubicBezTo>
                  <a:cubicBezTo>
                    <a:pt x="2084" y="1636"/>
                    <a:pt x="2167" y="1422"/>
                    <a:pt x="2203" y="1184"/>
                  </a:cubicBezTo>
                  <a:cubicBezTo>
                    <a:pt x="2262" y="636"/>
                    <a:pt x="1881" y="148"/>
                    <a:pt x="1345" y="29"/>
                  </a:cubicBezTo>
                  <a:cubicBezTo>
                    <a:pt x="1310" y="5"/>
                    <a:pt x="1274" y="5"/>
                    <a:pt x="1226" y="5"/>
                  </a:cubicBezTo>
                  <a:lnTo>
                    <a:pt x="1214" y="5"/>
                  </a:lnTo>
                  <a:cubicBezTo>
                    <a:pt x="1185" y="2"/>
                    <a:pt x="1155" y="1"/>
                    <a:pt x="112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
            <p:cNvSpPr/>
            <p:nvPr/>
          </p:nvSpPr>
          <p:spPr>
            <a:xfrm>
              <a:off x="4815775" y="4062050"/>
              <a:ext cx="78000" cy="76425"/>
            </a:xfrm>
            <a:custGeom>
              <a:avLst/>
              <a:gdLst/>
              <a:ahLst/>
              <a:cxnLst/>
              <a:rect l="l" t="t" r="r" b="b"/>
              <a:pathLst>
                <a:path w="3120" h="3057" extrusionOk="0">
                  <a:moveTo>
                    <a:pt x="1541" y="0"/>
                  </a:moveTo>
                  <a:cubicBezTo>
                    <a:pt x="769" y="0"/>
                    <a:pt x="102" y="595"/>
                    <a:pt x="24" y="1389"/>
                  </a:cubicBezTo>
                  <a:cubicBezTo>
                    <a:pt x="0" y="1770"/>
                    <a:pt x="107" y="2151"/>
                    <a:pt x="322" y="2425"/>
                  </a:cubicBezTo>
                  <a:cubicBezTo>
                    <a:pt x="405" y="2520"/>
                    <a:pt x="476" y="2604"/>
                    <a:pt x="548" y="2687"/>
                  </a:cubicBezTo>
                  <a:cubicBezTo>
                    <a:pt x="727" y="2842"/>
                    <a:pt x="953" y="2949"/>
                    <a:pt x="1191" y="3008"/>
                  </a:cubicBezTo>
                  <a:cubicBezTo>
                    <a:pt x="1262" y="3020"/>
                    <a:pt x="1322" y="3044"/>
                    <a:pt x="1393" y="3056"/>
                  </a:cubicBezTo>
                  <a:lnTo>
                    <a:pt x="1512" y="3056"/>
                  </a:lnTo>
                  <a:cubicBezTo>
                    <a:pt x="1523" y="3056"/>
                    <a:pt x="1534" y="3056"/>
                    <a:pt x="1545" y="3056"/>
                  </a:cubicBezTo>
                  <a:cubicBezTo>
                    <a:pt x="2068" y="3056"/>
                    <a:pt x="2554" y="2773"/>
                    <a:pt x="2822" y="2353"/>
                  </a:cubicBezTo>
                  <a:cubicBezTo>
                    <a:pt x="2882" y="2246"/>
                    <a:pt x="2941" y="2151"/>
                    <a:pt x="2977" y="2044"/>
                  </a:cubicBezTo>
                  <a:cubicBezTo>
                    <a:pt x="3013" y="1913"/>
                    <a:pt x="3048" y="1770"/>
                    <a:pt x="3060" y="1651"/>
                  </a:cubicBezTo>
                  <a:cubicBezTo>
                    <a:pt x="3120" y="1032"/>
                    <a:pt x="2798" y="448"/>
                    <a:pt x="2274" y="163"/>
                  </a:cubicBezTo>
                  <a:cubicBezTo>
                    <a:pt x="2167" y="103"/>
                    <a:pt x="2072" y="79"/>
                    <a:pt x="1965" y="44"/>
                  </a:cubicBezTo>
                  <a:cubicBezTo>
                    <a:pt x="1870" y="20"/>
                    <a:pt x="1786" y="8"/>
                    <a:pt x="1691" y="8"/>
                  </a:cubicBezTo>
                  <a:cubicBezTo>
                    <a:pt x="1640" y="3"/>
                    <a:pt x="1590" y="0"/>
                    <a:pt x="1541"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
            <p:cNvSpPr/>
            <p:nvPr/>
          </p:nvSpPr>
          <p:spPr>
            <a:xfrm>
              <a:off x="2997100" y="4406875"/>
              <a:ext cx="25600" cy="5125"/>
            </a:xfrm>
            <a:custGeom>
              <a:avLst/>
              <a:gdLst/>
              <a:ahLst/>
              <a:cxnLst/>
              <a:rect l="l" t="t" r="r" b="b"/>
              <a:pathLst>
                <a:path w="1024" h="205" extrusionOk="0">
                  <a:moveTo>
                    <a:pt x="540" y="1"/>
                  </a:moveTo>
                  <a:cubicBezTo>
                    <a:pt x="336" y="1"/>
                    <a:pt x="153" y="63"/>
                    <a:pt x="0" y="205"/>
                  </a:cubicBezTo>
                  <a:lnTo>
                    <a:pt x="1024" y="205"/>
                  </a:lnTo>
                  <a:cubicBezTo>
                    <a:pt x="964" y="145"/>
                    <a:pt x="881" y="98"/>
                    <a:pt x="798" y="62"/>
                  </a:cubicBezTo>
                  <a:cubicBezTo>
                    <a:pt x="726" y="26"/>
                    <a:pt x="655" y="2"/>
                    <a:pt x="595" y="2"/>
                  </a:cubicBezTo>
                  <a:cubicBezTo>
                    <a:pt x="577" y="1"/>
                    <a:pt x="558" y="1"/>
                    <a:pt x="54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
            <p:cNvSpPr/>
            <p:nvPr/>
          </p:nvSpPr>
          <p:spPr>
            <a:xfrm>
              <a:off x="2698250" y="4188575"/>
              <a:ext cx="14300" cy="13925"/>
            </a:xfrm>
            <a:custGeom>
              <a:avLst/>
              <a:gdLst/>
              <a:ahLst/>
              <a:cxnLst/>
              <a:rect l="l" t="t" r="r" b="b"/>
              <a:pathLst>
                <a:path w="572" h="557" extrusionOk="0">
                  <a:moveTo>
                    <a:pt x="264" y="1"/>
                  </a:moveTo>
                  <a:cubicBezTo>
                    <a:pt x="193" y="1"/>
                    <a:pt x="120" y="42"/>
                    <a:pt x="72" y="90"/>
                  </a:cubicBezTo>
                  <a:cubicBezTo>
                    <a:pt x="48" y="138"/>
                    <a:pt x="12" y="186"/>
                    <a:pt x="12" y="245"/>
                  </a:cubicBezTo>
                  <a:cubicBezTo>
                    <a:pt x="0" y="400"/>
                    <a:pt x="107" y="555"/>
                    <a:pt x="250" y="555"/>
                  </a:cubicBezTo>
                  <a:cubicBezTo>
                    <a:pt x="259" y="556"/>
                    <a:pt x="269" y="556"/>
                    <a:pt x="278" y="556"/>
                  </a:cubicBezTo>
                  <a:cubicBezTo>
                    <a:pt x="375" y="556"/>
                    <a:pt x="469" y="500"/>
                    <a:pt x="512" y="424"/>
                  </a:cubicBezTo>
                  <a:cubicBezTo>
                    <a:pt x="524" y="388"/>
                    <a:pt x="536" y="340"/>
                    <a:pt x="548" y="305"/>
                  </a:cubicBezTo>
                  <a:cubicBezTo>
                    <a:pt x="572" y="150"/>
                    <a:pt x="465" y="19"/>
                    <a:pt x="310" y="7"/>
                  </a:cubicBezTo>
                  <a:cubicBezTo>
                    <a:pt x="295" y="3"/>
                    <a:pt x="279" y="1"/>
                    <a:pt x="264"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
            <p:cNvSpPr/>
            <p:nvPr/>
          </p:nvSpPr>
          <p:spPr>
            <a:xfrm>
              <a:off x="3732600" y="4168050"/>
              <a:ext cx="29200" cy="27800"/>
            </a:xfrm>
            <a:custGeom>
              <a:avLst/>
              <a:gdLst/>
              <a:ahLst/>
              <a:cxnLst/>
              <a:rect l="l" t="t" r="r" b="b"/>
              <a:pathLst>
                <a:path w="1168" h="1112" extrusionOk="0">
                  <a:moveTo>
                    <a:pt x="567" y="0"/>
                  </a:moveTo>
                  <a:cubicBezTo>
                    <a:pt x="300" y="0"/>
                    <a:pt x="69" y="223"/>
                    <a:pt x="36" y="495"/>
                  </a:cubicBezTo>
                  <a:cubicBezTo>
                    <a:pt x="0" y="757"/>
                    <a:pt x="179" y="995"/>
                    <a:pt x="417" y="1078"/>
                  </a:cubicBezTo>
                  <a:lnTo>
                    <a:pt x="429" y="1078"/>
                  </a:lnTo>
                  <a:cubicBezTo>
                    <a:pt x="465" y="1090"/>
                    <a:pt x="489" y="1102"/>
                    <a:pt x="524" y="1102"/>
                  </a:cubicBezTo>
                  <a:cubicBezTo>
                    <a:pt x="549" y="1109"/>
                    <a:pt x="574" y="1112"/>
                    <a:pt x="600" y="1112"/>
                  </a:cubicBezTo>
                  <a:cubicBezTo>
                    <a:pt x="661" y="1112"/>
                    <a:pt x="724" y="1095"/>
                    <a:pt x="774" y="1078"/>
                  </a:cubicBezTo>
                  <a:cubicBezTo>
                    <a:pt x="965" y="1007"/>
                    <a:pt x="1108" y="840"/>
                    <a:pt x="1131" y="614"/>
                  </a:cubicBezTo>
                  <a:cubicBezTo>
                    <a:pt x="1167" y="316"/>
                    <a:pt x="941" y="54"/>
                    <a:pt x="643" y="7"/>
                  </a:cubicBezTo>
                  <a:cubicBezTo>
                    <a:pt x="618" y="2"/>
                    <a:pt x="592" y="0"/>
                    <a:pt x="56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
            <p:cNvSpPr/>
            <p:nvPr/>
          </p:nvSpPr>
          <p:spPr>
            <a:xfrm>
              <a:off x="4574675" y="4319825"/>
              <a:ext cx="37825" cy="38250"/>
            </a:xfrm>
            <a:custGeom>
              <a:avLst/>
              <a:gdLst/>
              <a:ahLst/>
              <a:cxnLst/>
              <a:rect l="l" t="t" r="r" b="b"/>
              <a:pathLst>
                <a:path w="1513" h="1530" extrusionOk="0">
                  <a:moveTo>
                    <a:pt x="731" y="0"/>
                  </a:moveTo>
                  <a:cubicBezTo>
                    <a:pt x="438" y="0"/>
                    <a:pt x="177" y="180"/>
                    <a:pt x="60" y="436"/>
                  </a:cubicBezTo>
                  <a:cubicBezTo>
                    <a:pt x="24" y="508"/>
                    <a:pt x="0" y="603"/>
                    <a:pt x="0" y="686"/>
                  </a:cubicBezTo>
                  <a:lnTo>
                    <a:pt x="0" y="782"/>
                  </a:lnTo>
                  <a:cubicBezTo>
                    <a:pt x="0" y="889"/>
                    <a:pt x="24" y="984"/>
                    <a:pt x="60" y="1079"/>
                  </a:cubicBezTo>
                  <a:cubicBezTo>
                    <a:pt x="95" y="1186"/>
                    <a:pt x="179" y="1270"/>
                    <a:pt x="262" y="1341"/>
                  </a:cubicBezTo>
                  <a:cubicBezTo>
                    <a:pt x="381" y="1448"/>
                    <a:pt x="524" y="1508"/>
                    <a:pt x="679" y="1520"/>
                  </a:cubicBezTo>
                  <a:cubicBezTo>
                    <a:pt x="710" y="1527"/>
                    <a:pt x="742" y="1530"/>
                    <a:pt x="772" y="1530"/>
                  </a:cubicBezTo>
                  <a:cubicBezTo>
                    <a:pt x="847" y="1530"/>
                    <a:pt x="918" y="1513"/>
                    <a:pt x="976" y="1496"/>
                  </a:cubicBezTo>
                  <a:cubicBezTo>
                    <a:pt x="1084" y="1460"/>
                    <a:pt x="1167" y="1401"/>
                    <a:pt x="1250" y="1341"/>
                  </a:cubicBezTo>
                  <a:cubicBezTo>
                    <a:pt x="1334" y="1270"/>
                    <a:pt x="1393" y="1186"/>
                    <a:pt x="1441" y="1079"/>
                  </a:cubicBezTo>
                  <a:cubicBezTo>
                    <a:pt x="1465" y="1008"/>
                    <a:pt x="1488" y="925"/>
                    <a:pt x="1500" y="853"/>
                  </a:cubicBezTo>
                  <a:cubicBezTo>
                    <a:pt x="1512" y="686"/>
                    <a:pt x="1488" y="544"/>
                    <a:pt x="1417" y="424"/>
                  </a:cubicBezTo>
                  <a:cubicBezTo>
                    <a:pt x="1369" y="293"/>
                    <a:pt x="1298" y="198"/>
                    <a:pt x="1203" y="139"/>
                  </a:cubicBezTo>
                  <a:cubicBezTo>
                    <a:pt x="1096" y="67"/>
                    <a:pt x="965" y="8"/>
                    <a:pt x="834" y="8"/>
                  </a:cubicBezTo>
                  <a:cubicBezTo>
                    <a:pt x="799" y="3"/>
                    <a:pt x="765" y="0"/>
                    <a:pt x="731"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
            <p:cNvSpPr/>
            <p:nvPr/>
          </p:nvSpPr>
          <p:spPr>
            <a:xfrm>
              <a:off x="4163600" y="4245300"/>
              <a:ext cx="27400" cy="26400"/>
            </a:xfrm>
            <a:custGeom>
              <a:avLst/>
              <a:gdLst/>
              <a:ahLst/>
              <a:cxnLst/>
              <a:rect l="l" t="t" r="r" b="b"/>
              <a:pathLst>
                <a:path w="1096" h="1056" extrusionOk="0">
                  <a:moveTo>
                    <a:pt x="608" y="0"/>
                  </a:moveTo>
                  <a:cubicBezTo>
                    <a:pt x="548" y="0"/>
                    <a:pt x="501" y="0"/>
                    <a:pt x="453" y="12"/>
                  </a:cubicBezTo>
                  <a:cubicBezTo>
                    <a:pt x="215" y="60"/>
                    <a:pt x="36" y="250"/>
                    <a:pt x="24" y="488"/>
                  </a:cubicBezTo>
                  <a:cubicBezTo>
                    <a:pt x="1" y="560"/>
                    <a:pt x="24" y="667"/>
                    <a:pt x="72" y="750"/>
                  </a:cubicBezTo>
                  <a:cubicBezTo>
                    <a:pt x="120" y="858"/>
                    <a:pt x="203" y="953"/>
                    <a:pt x="310" y="988"/>
                  </a:cubicBezTo>
                  <a:cubicBezTo>
                    <a:pt x="370" y="1024"/>
                    <a:pt x="429" y="1036"/>
                    <a:pt x="501" y="1048"/>
                  </a:cubicBezTo>
                  <a:cubicBezTo>
                    <a:pt x="528" y="1053"/>
                    <a:pt x="555" y="1055"/>
                    <a:pt x="581" y="1055"/>
                  </a:cubicBezTo>
                  <a:cubicBezTo>
                    <a:pt x="681" y="1055"/>
                    <a:pt x="773" y="1021"/>
                    <a:pt x="858" y="965"/>
                  </a:cubicBezTo>
                  <a:lnTo>
                    <a:pt x="870" y="965"/>
                  </a:lnTo>
                  <a:cubicBezTo>
                    <a:pt x="941" y="905"/>
                    <a:pt x="1013" y="846"/>
                    <a:pt x="1048" y="750"/>
                  </a:cubicBezTo>
                  <a:cubicBezTo>
                    <a:pt x="1084" y="691"/>
                    <a:pt x="1096" y="631"/>
                    <a:pt x="1096" y="572"/>
                  </a:cubicBezTo>
                  <a:cubicBezTo>
                    <a:pt x="1096" y="512"/>
                    <a:pt x="1096" y="465"/>
                    <a:pt x="1084" y="429"/>
                  </a:cubicBezTo>
                  <a:cubicBezTo>
                    <a:pt x="1084" y="417"/>
                    <a:pt x="1084" y="393"/>
                    <a:pt x="1072" y="381"/>
                  </a:cubicBezTo>
                  <a:cubicBezTo>
                    <a:pt x="1036" y="262"/>
                    <a:pt x="965" y="179"/>
                    <a:pt x="870" y="96"/>
                  </a:cubicBezTo>
                  <a:cubicBezTo>
                    <a:pt x="858" y="84"/>
                    <a:pt x="846" y="72"/>
                    <a:pt x="834" y="72"/>
                  </a:cubicBezTo>
                  <a:cubicBezTo>
                    <a:pt x="751" y="24"/>
                    <a:pt x="679" y="0"/>
                    <a:pt x="60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
            <p:cNvSpPr/>
            <p:nvPr/>
          </p:nvSpPr>
          <p:spPr>
            <a:xfrm>
              <a:off x="2754800" y="4228775"/>
              <a:ext cx="27100" cy="27250"/>
            </a:xfrm>
            <a:custGeom>
              <a:avLst/>
              <a:gdLst/>
              <a:ahLst/>
              <a:cxnLst/>
              <a:rect l="l" t="t" r="r" b="b"/>
              <a:pathLst>
                <a:path w="1084" h="1090" extrusionOk="0">
                  <a:moveTo>
                    <a:pt x="516" y="0"/>
                  </a:moveTo>
                  <a:cubicBezTo>
                    <a:pt x="325" y="0"/>
                    <a:pt x="166" y="111"/>
                    <a:pt x="72" y="268"/>
                  </a:cubicBezTo>
                  <a:cubicBezTo>
                    <a:pt x="36" y="328"/>
                    <a:pt x="12" y="399"/>
                    <a:pt x="0" y="495"/>
                  </a:cubicBezTo>
                  <a:cubicBezTo>
                    <a:pt x="0" y="554"/>
                    <a:pt x="0" y="614"/>
                    <a:pt x="12" y="661"/>
                  </a:cubicBezTo>
                  <a:cubicBezTo>
                    <a:pt x="36" y="721"/>
                    <a:pt x="60" y="780"/>
                    <a:pt x="96" y="840"/>
                  </a:cubicBezTo>
                  <a:cubicBezTo>
                    <a:pt x="179" y="971"/>
                    <a:pt x="310" y="1054"/>
                    <a:pt x="489" y="1090"/>
                  </a:cubicBezTo>
                  <a:lnTo>
                    <a:pt x="548" y="1090"/>
                  </a:lnTo>
                  <a:cubicBezTo>
                    <a:pt x="703" y="1090"/>
                    <a:pt x="834" y="1030"/>
                    <a:pt x="929" y="935"/>
                  </a:cubicBezTo>
                  <a:cubicBezTo>
                    <a:pt x="1012" y="852"/>
                    <a:pt x="1084" y="733"/>
                    <a:pt x="1084" y="602"/>
                  </a:cubicBezTo>
                  <a:lnTo>
                    <a:pt x="1084" y="506"/>
                  </a:lnTo>
                  <a:cubicBezTo>
                    <a:pt x="1084" y="387"/>
                    <a:pt x="1048" y="280"/>
                    <a:pt x="965" y="197"/>
                  </a:cubicBezTo>
                  <a:cubicBezTo>
                    <a:pt x="881" y="90"/>
                    <a:pt x="750" y="18"/>
                    <a:pt x="596" y="6"/>
                  </a:cubicBezTo>
                  <a:cubicBezTo>
                    <a:pt x="569" y="2"/>
                    <a:pt x="542" y="0"/>
                    <a:pt x="51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
            <p:cNvSpPr/>
            <p:nvPr/>
          </p:nvSpPr>
          <p:spPr>
            <a:xfrm>
              <a:off x="2582150" y="4308350"/>
              <a:ext cx="28000" cy="27250"/>
            </a:xfrm>
            <a:custGeom>
              <a:avLst/>
              <a:gdLst/>
              <a:ahLst/>
              <a:cxnLst/>
              <a:rect l="l" t="t" r="r" b="b"/>
              <a:pathLst>
                <a:path w="1120" h="1090" extrusionOk="0">
                  <a:moveTo>
                    <a:pt x="575" y="1"/>
                  </a:moveTo>
                  <a:cubicBezTo>
                    <a:pt x="296" y="1"/>
                    <a:pt x="58" y="208"/>
                    <a:pt x="25" y="491"/>
                  </a:cubicBezTo>
                  <a:cubicBezTo>
                    <a:pt x="1" y="788"/>
                    <a:pt x="215" y="1062"/>
                    <a:pt x="525" y="1086"/>
                  </a:cubicBezTo>
                  <a:cubicBezTo>
                    <a:pt x="545" y="1088"/>
                    <a:pt x="566" y="1090"/>
                    <a:pt x="586" y="1090"/>
                  </a:cubicBezTo>
                  <a:cubicBezTo>
                    <a:pt x="858" y="1090"/>
                    <a:pt x="1087" y="875"/>
                    <a:pt x="1120" y="598"/>
                  </a:cubicBezTo>
                  <a:cubicBezTo>
                    <a:pt x="1120" y="538"/>
                    <a:pt x="1120" y="479"/>
                    <a:pt x="1096" y="431"/>
                  </a:cubicBezTo>
                  <a:cubicBezTo>
                    <a:pt x="1072" y="312"/>
                    <a:pt x="1013" y="217"/>
                    <a:pt x="941" y="133"/>
                  </a:cubicBezTo>
                  <a:cubicBezTo>
                    <a:pt x="858" y="74"/>
                    <a:pt x="775" y="26"/>
                    <a:pt x="679" y="14"/>
                  </a:cubicBezTo>
                  <a:cubicBezTo>
                    <a:pt x="667" y="14"/>
                    <a:pt x="656" y="2"/>
                    <a:pt x="620" y="2"/>
                  </a:cubicBezTo>
                  <a:cubicBezTo>
                    <a:pt x="605" y="1"/>
                    <a:pt x="590" y="1"/>
                    <a:pt x="57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
            <p:cNvSpPr/>
            <p:nvPr/>
          </p:nvSpPr>
          <p:spPr>
            <a:xfrm>
              <a:off x="3259325" y="4015150"/>
              <a:ext cx="28300" cy="26950"/>
            </a:xfrm>
            <a:custGeom>
              <a:avLst/>
              <a:gdLst/>
              <a:ahLst/>
              <a:cxnLst/>
              <a:rect l="l" t="t" r="r" b="b"/>
              <a:pathLst>
                <a:path w="1132" h="1078" extrusionOk="0">
                  <a:moveTo>
                    <a:pt x="563" y="1"/>
                  </a:moveTo>
                  <a:cubicBezTo>
                    <a:pt x="284" y="1"/>
                    <a:pt x="46" y="208"/>
                    <a:pt x="12" y="491"/>
                  </a:cubicBezTo>
                  <a:cubicBezTo>
                    <a:pt x="0" y="646"/>
                    <a:pt x="48" y="777"/>
                    <a:pt x="155" y="896"/>
                  </a:cubicBezTo>
                  <a:cubicBezTo>
                    <a:pt x="215" y="967"/>
                    <a:pt x="310" y="1027"/>
                    <a:pt x="429" y="1062"/>
                  </a:cubicBezTo>
                  <a:cubicBezTo>
                    <a:pt x="453" y="1062"/>
                    <a:pt x="477" y="1074"/>
                    <a:pt x="489" y="1074"/>
                  </a:cubicBezTo>
                  <a:lnTo>
                    <a:pt x="512" y="1074"/>
                  </a:lnTo>
                  <a:cubicBezTo>
                    <a:pt x="533" y="1076"/>
                    <a:pt x="553" y="1077"/>
                    <a:pt x="572" y="1077"/>
                  </a:cubicBezTo>
                  <a:cubicBezTo>
                    <a:pt x="665" y="1077"/>
                    <a:pt x="745" y="1054"/>
                    <a:pt x="834" y="1015"/>
                  </a:cubicBezTo>
                  <a:cubicBezTo>
                    <a:pt x="989" y="931"/>
                    <a:pt x="1084" y="777"/>
                    <a:pt x="1108" y="598"/>
                  </a:cubicBezTo>
                  <a:cubicBezTo>
                    <a:pt x="1132" y="300"/>
                    <a:pt x="905" y="38"/>
                    <a:pt x="608" y="3"/>
                  </a:cubicBezTo>
                  <a:cubicBezTo>
                    <a:pt x="593" y="2"/>
                    <a:pt x="577" y="1"/>
                    <a:pt x="563"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
            <p:cNvSpPr/>
            <p:nvPr/>
          </p:nvSpPr>
          <p:spPr>
            <a:xfrm>
              <a:off x="5234575" y="4397850"/>
              <a:ext cx="36625" cy="13550"/>
            </a:xfrm>
            <a:custGeom>
              <a:avLst/>
              <a:gdLst/>
              <a:ahLst/>
              <a:cxnLst/>
              <a:rect l="l" t="t" r="r" b="b"/>
              <a:pathLst>
                <a:path w="1465" h="542" extrusionOk="0">
                  <a:moveTo>
                    <a:pt x="736" y="1"/>
                  </a:moveTo>
                  <a:cubicBezTo>
                    <a:pt x="686" y="1"/>
                    <a:pt x="635" y="6"/>
                    <a:pt x="596" y="6"/>
                  </a:cubicBezTo>
                  <a:cubicBezTo>
                    <a:pt x="477" y="30"/>
                    <a:pt x="381" y="66"/>
                    <a:pt x="286" y="149"/>
                  </a:cubicBezTo>
                  <a:cubicBezTo>
                    <a:pt x="262" y="161"/>
                    <a:pt x="238" y="173"/>
                    <a:pt x="227" y="185"/>
                  </a:cubicBezTo>
                  <a:cubicBezTo>
                    <a:pt x="143" y="268"/>
                    <a:pt x="84" y="351"/>
                    <a:pt x="36" y="459"/>
                  </a:cubicBezTo>
                  <a:cubicBezTo>
                    <a:pt x="24" y="482"/>
                    <a:pt x="24" y="518"/>
                    <a:pt x="0" y="542"/>
                  </a:cubicBezTo>
                  <a:lnTo>
                    <a:pt x="1465" y="542"/>
                  </a:lnTo>
                  <a:cubicBezTo>
                    <a:pt x="1370" y="268"/>
                    <a:pt x="1120" y="42"/>
                    <a:pt x="810" y="6"/>
                  </a:cubicBezTo>
                  <a:cubicBezTo>
                    <a:pt x="786" y="2"/>
                    <a:pt x="761" y="1"/>
                    <a:pt x="73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
            <p:cNvSpPr/>
            <p:nvPr/>
          </p:nvSpPr>
          <p:spPr>
            <a:xfrm>
              <a:off x="4984250" y="3714800"/>
              <a:ext cx="39600" cy="38200"/>
            </a:xfrm>
            <a:custGeom>
              <a:avLst/>
              <a:gdLst/>
              <a:ahLst/>
              <a:cxnLst/>
              <a:rect l="l" t="t" r="r" b="b"/>
              <a:pathLst>
                <a:path w="1584" h="1528" extrusionOk="0">
                  <a:moveTo>
                    <a:pt x="778" y="0"/>
                  </a:moveTo>
                  <a:cubicBezTo>
                    <a:pt x="388" y="0"/>
                    <a:pt x="46" y="289"/>
                    <a:pt x="12" y="694"/>
                  </a:cubicBezTo>
                  <a:cubicBezTo>
                    <a:pt x="0" y="813"/>
                    <a:pt x="12" y="932"/>
                    <a:pt x="60" y="1039"/>
                  </a:cubicBezTo>
                  <a:cubicBezTo>
                    <a:pt x="119" y="1134"/>
                    <a:pt x="179" y="1242"/>
                    <a:pt x="274" y="1313"/>
                  </a:cubicBezTo>
                  <a:cubicBezTo>
                    <a:pt x="310" y="1361"/>
                    <a:pt x="369" y="1408"/>
                    <a:pt x="417" y="1432"/>
                  </a:cubicBezTo>
                  <a:cubicBezTo>
                    <a:pt x="512" y="1480"/>
                    <a:pt x="607" y="1527"/>
                    <a:pt x="715" y="1527"/>
                  </a:cubicBezTo>
                  <a:lnTo>
                    <a:pt x="893" y="1527"/>
                  </a:lnTo>
                  <a:cubicBezTo>
                    <a:pt x="1012" y="1515"/>
                    <a:pt x="1119" y="1468"/>
                    <a:pt x="1203" y="1408"/>
                  </a:cubicBezTo>
                  <a:cubicBezTo>
                    <a:pt x="1381" y="1289"/>
                    <a:pt x="1524" y="1075"/>
                    <a:pt x="1536" y="837"/>
                  </a:cubicBezTo>
                  <a:cubicBezTo>
                    <a:pt x="1584" y="420"/>
                    <a:pt x="1286" y="39"/>
                    <a:pt x="846" y="3"/>
                  </a:cubicBezTo>
                  <a:cubicBezTo>
                    <a:pt x="823" y="1"/>
                    <a:pt x="800" y="0"/>
                    <a:pt x="77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
            <p:cNvSpPr/>
            <p:nvPr/>
          </p:nvSpPr>
          <p:spPr>
            <a:xfrm>
              <a:off x="3074475" y="4307150"/>
              <a:ext cx="15500" cy="15550"/>
            </a:xfrm>
            <a:custGeom>
              <a:avLst/>
              <a:gdLst/>
              <a:ahLst/>
              <a:cxnLst/>
              <a:rect l="l" t="t" r="r" b="b"/>
              <a:pathLst>
                <a:path w="620" h="622" extrusionOk="0">
                  <a:moveTo>
                    <a:pt x="328" y="0"/>
                  </a:moveTo>
                  <a:cubicBezTo>
                    <a:pt x="264" y="0"/>
                    <a:pt x="195" y="30"/>
                    <a:pt x="144" y="50"/>
                  </a:cubicBezTo>
                  <a:cubicBezTo>
                    <a:pt x="72" y="86"/>
                    <a:pt x="13" y="169"/>
                    <a:pt x="1" y="277"/>
                  </a:cubicBezTo>
                  <a:cubicBezTo>
                    <a:pt x="1" y="300"/>
                    <a:pt x="1" y="336"/>
                    <a:pt x="13" y="360"/>
                  </a:cubicBezTo>
                  <a:cubicBezTo>
                    <a:pt x="24" y="408"/>
                    <a:pt x="48" y="455"/>
                    <a:pt x="60" y="479"/>
                  </a:cubicBezTo>
                  <a:cubicBezTo>
                    <a:pt x="96" y="562"/>
                    <a:pt x="191" y="622"/>
                    <a:pt x="286" y="622"/>
                  </a:cubicBezTo>
                  <a:lnTo>
                    <a:pt x="382" y="622"/>
                  </a:lnTo>
                  <a:cubicBezTo>
                    <a:pt x="465" y="598"/>
                    <a:pt x="536" y="562"/>
                    <a:pt x="560" y="503"/>
                  </a:cubicBezTo>
                  <a:cubicBezTo>
                    <a:pt x="596" y="455"/>
                    <a:pt x="620" y="408"/>
                    <a:pt x="620" y="348"/>
                  </a:cubicBezTo>
                  <a:cubicBezTo>
                    <a:pt x="620" y="300"/>
                    <a:pt x="620" y="265"/>
                    <a:pt x="608" y="217"/>
                  </a:cubicBezTo>
                  <a:cubicBezTo>
                    <a:pt x="584" y="110"/>
                    <a:pt x="489" y="38"/>
                    <a:pt x="382" y="27"/>
                  </a:cubicBezTo>
                  <a:cubicBezTo>
                    <a:pt x="370" y="27"/>
                    <a:pt x="358" y="27"/>
                    <a:pt x="358" y="3"/>
                  </a:cubicBezTo>
                  <a:cubicBezTo>
                    <a:pt x="348" y="1"/>
                    <a:pt x="338" y="0"/>
                    <a:pt x="32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
            <p:cNvSpPr/>
            <p:nvPr/>
          </p:nvSpPr>
          <p:spPr>
            <a:xfrm>
              <a:off x="3911200" y="4344925"/>
              <a:ext cx="16375" cy="15575"/>
            </a:xfrm>
            <a:custGeom>
              <a:avLst/>
              <a:gdLst/>
              <a:ahLst/>
              <a:cxnLst/>
              <a:rect l="l" t="t" r="r" b="b"/>
              <a:pathLst>
                <a:path w="655" h="623" extrusionOk="0">
                  <a:moveTo>
                    <a:pt x="312" y="1"/>
                  </a:moveTo>
                  <a:cubicBezTo>
                    <a:pt x="167" y="1"/>
                    <a:pt x="55" y="103"/>
                    <a:pt x="12" y="254"/>
                  </a:cubicBezTo>
                  <a:lnTo>
                    <a:pt x="12" y="278"/>
                  </a:lnTo>
                  <a:cubicBezTo>
                    <a:pt x="0" y="456"/>
                    <a:pt x="119" y="611"/>
                    <a:pt x="298" y="623"/>
                  </a:cubicBezTo>
                  <a:lnTo>
                    <a:pt x="405" y="623"/>
                  </a:lnTo>
                  <a:cubicBezTo>
                    <a:pt x="524" y="599"/>
                    <a:pt x="631" y="492"/>
                    <a:pt x="643" y="337"/>
                  </a:cubicBezTo>
                  <a:cubicBezTo>
                    <a:pt x="655" y="159"/>
                    <a:pt x="536" y="16"/>
                    <a:pt x="357" y="4"/>
                  </a:cubicBezTo>
                  <a:cubicBezTo>
                    <a:pt x="342" y="2"/>
                    <a:pt x="327" y="1"/>
                    <a:pt x="312"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1" name="Google Shape;281;p3"/>
          <p:cNvSpPr/>
          <p:nvPr/>
        </p:nvSpPr>
        <p:spPr>
          <a:xfrm>
            <a:off x="0" y="4845825"/>
            <a:ext cx="9144000" cy="297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
          <p:cNvSpPr txBox="1">
            <a:spLocks noGrp="1"/>
          </p:cNvSpPr>
          <p:nvPr>
            <p:ph type="title"/>
          </p:nvPr>
        </p:nvSpPr>
        <p:spPr>
          <a:xfrm>
            <a:off x="622250" y="1934525"/>
            <a:ext cx="3949800" cy="1546500"/>
          </a:xfrm>
          <a:prstGeom prst="rect">
            <a:avLst/>
          </a:prstGeom>
        </p:spPr>
        <p:txBody>
          <a:bodyPr spcFirstLastPara="1" wrap="square" lIns="91425" tIns="91425" rIns="91425" bIns="91425" anchor="t" anchorCtr="0">
            <a:noAutofit/>
          </a:bodyPr>
          <a:lstStyle>
            <a:lvl1pPr lvl="0" algn="l">
              <a:spcBef>
                <a:spcPts val="0"/>
              </a:spcBef>
              <a:spcAft>
                <a:spcPts val="0"/>
              </a:spcAft>
              <a:buSzPts val="3600"/>
              <a:buNone/>
              <a:defRPr sz="48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83" name="Google Shape;283;p3"/>
          <p:cNvSpPr txBox="1">
            <a:spLocks noGrp="1"/>
          </p:cNvSpPr>
          <p:nvPr>
            <p:ph type="title" idx="2" hasCustomPrompt="1"/>
          </p:nvPr>
        </p:nvSpPr>
        <p:spPr>
          <a:xfrm>
            <a:off x="622250" y="953225"/>
            <a:ext cx="5039400" cy="981300"/>
          </a:xfrm>
          <a:prstGeom prst="rect">
            <a:avLst/>
          </a:prstGeom>
        </p:spPr>
        <p:txBody>
          <a:bodyPr spcFirstLastPara="1" wrap="square" lIns="91425" tIns="91425" rIns="91425" bIns="91425" anchor="t" anchorCtr="0">
            <a:noAutofit/>
          </a:bodyPr>
          <a:lstStyle>
            <a:lvl1pPr lvl="0" algn="l"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84" name="Google Shape;284;p3"/>
          <p:cNvSpPr txBox="1">
            <a:spLocks noGrp="1"/>
          </p:cNvSpPr>
          <p:nvPr>
            <p:ph type="subTitle" idx="1"/>
          </p:nvPr>
        </p:nvSpPr>
        <p:spPr>
          <a:xfrm>
            <a:off x="622250" y="3601950"/>
            <a:ext cx="5039400" cy="397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a:solidFill>
                  <a:schemeClr val="dk1"/>
                </a:solidFill>
              </a:defRPr>
            </a:lvl1pPr>
            <a:lvl2pPr lvl="1" algn="ctr" rtl="0">
              <a:lnSpc>
                <a:spcPct val="100000"/>
              </a:lnSpc>
              <a:spcBef>
                <a:spcPts val="160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77"/>
        <p:cNvGrpSpPr/>
        <p:nvPr/>
      </p:nvGrpSpPr>
      <p:grpSpPr>
        <a:xfrm>
          <a:off x="0" y="0"/>
          <a:ext cx="0" cy="0"/>
          <a:chOff x="0" y="0"/>
          <a:chExt cx="0" cy="0"/>
        </a:xfrm>
      </p:grpSpPr>
      <p:grpSp>
        <p:nvGrpSpPr>
          <p:cNvPr id="378" name="Google Shape;378;p5"/>
          <p:cNvGrpSpPr/>
          <p:nvPr/>
        </p:nvGrpSpPr>
        <p:grpSpPr>
          <a:xfrm>
            <a:off x="-4" y="-2"/>
            <a:ext cx="1262493" cy="697985"/>
            <a:chOff x="3729625" y="3808325"/>
            <a:chExt cx="470325" cy="260025"/>
          </a:xfrm>
        </p:grpSpPr>
        <p:sp>
          <p:nvSpPr>
            <p:cNvPr id="379" name="Google Shape;379;p5"/>
            <p:cNvSpPr/>
            <p:nvPr/>
          </p:nvSpPr>
          <p:spPr>
            <a:xfrm>
              <a:off x="4184725" y="3808325"/>
              <a:ext cx="15225" cy="20575"/>
            </a:xfrm>
            <a:custGeom>
              <a:avLst/>
              <a:gdLst/>
              <a:ahLst/>
              <a:cxnLst/>
              <a:rect l="l" t="t" r="r" b="b"/>
              <a:pathLst>
                <a:path w="609" h="823" extrusionOk="0">
                  <a:moveTo>
                    <a:pt x="346" y="1"/>
                  </a:moveTo>
                  <a:lnTo>
                    <a:pt x="1" y="727"/>
                  </a:lnTo>
                  <a:lnTo>
                    <a:pt x="227" y="822"/>
                  </a:lnTo>
                  <a:lnTo>
                    <a:pt x="60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5"/>
            <p:cNvSpPr/>
            <p:nvPr/>
          </p:nvSpPr>
          <p:spPr>
            <a:xfrm>
              <a:off x="4053475" y="3877975"/>
              <a:ext cx="325" cy="25"/>
            </a:xfrm>
            <a:custGeom>
              <a:avLst/>
              <a:gdLst/>
              <a:ahLst/>
              <a:cxnLst/>
              <a:rect l="l" t="t" r="r" b="b"/>
              <a:pathLst>
                <a:path w="13" h="1" extrusionOk="0">
                  <a:moveTo>
                    <a:pt x="12" y="1"/>
                  </a:move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5"/>
            <p:cNvSpPr/>
            <p:nvPr/>
          </p:nvSpPr>
          <p:spPr>
            <a:xfrm>
              <a:off x="4054075" y="3877975"/>
              <a:ext cx="325" cy="25"/>
            </a:xfrm>
            <a:custGeom>
              <a:avLst/>
              <a:gdLst/>
              <a:ahLst/>
              <a:cxnLst/>
              <a:rect l="l" t="t" r="r" b="b"/>
              <a:pathLst>
                <a:path w="13" h="1" extrusionOk="0">
                  <a:moveTo>
                    <a:pt x="12" y="1"/>
                  </a:move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5"/>
            <p:cNvSpPr/>
            <p:nvPr/>
          </p:nvSpPr>
          <p:spPr>
            <a:xfrm>
              <a:off x="4052575" y="3877975"/>
              <a:ext cx="25" cy="25"/>
            </a:xfrm>
            <a:custGeom>
              <a:avLst/>
              <a:gdLst/>
              <a:ahLst/>
              <a:cxnLst/>
              <a:rect l="l" t="t" r="r" b="b"/>
              <a:pathLst>
                <a:path w="1" h="1" extrusionOk="0">
                  <a:moveTo>
                    <a:pt x="1" y="1"/>
                  </a:move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5"/>
            <p:cNvSpPr/>
            <p:nvPr/>
          </p:nvSpPr>
          <p:spPr>
            <a:xfrm>
              <a:off x="4052575" y="3877975"/>
              <a:ext cx="925" cy="25"/>
            </a:xfrm>
            <a:custGeom>
              <a:avLst/>
              <a:gdLst/>
              <a:ahLst/>
              <a:cxnLst/>
              <a:rect l="l" t="t" r="r" b="b"/>
              <a:pathLst>
                <a:path w="37" h="1" extrusionOk="0">
                  <a:moveTo>
                    <a:pt x="36" y="1"/>
                  </a:move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5"/>
            <p:cNvSpPr/>
            <p:nvPr/>
          </p:nvSpPr>
          <p:spPr>
            <a:xfrm>
              <a:off x="4052875" y="3817575"/>
              <a:ext cx="75325" cy="60150"/>
            </a:xfrm>
            <a:custGeom>
              <a:avLst/>
              <a:gdLst/>
              <a:ahLst/>
              <a:cxnLst/>
              <a:rect l="l" t="t" r="r" b="b"/>
              <a:pathLst>
                <a:path w="3013" h="2406" extrusionOk="0">
                  <a:moveTo>
                    <a:pt x="2870" y="0"/>
                  </a:moveTo>
                  <a:lnTo>
                    <a:pt x="1" y="2179"/>
                  </a:lnTo>
                  <a:lnTo>
                    <a:pt x="60" y="2191"/>
                  </a:lnTo>
                  <a:cubicBezTo>
                    <a:pt x="120" y="2203"/>
                    <a:pt x="155" y="2286"/>
                    <a:pt x="143" y="2346"/>
                  </a:cubicBezTo>
                  <a:cubicBezTo>
                    <a:pt x="120" y="2369"/>
                    <a:pt x="108" y="2381"/>
                    <a:pt x="96" y="2405"/>
                  </a:cubicBezTo>
                  <a:lnTo>
                    <a:pt x="3013" y="202"/>
                  </a:lnTo>
                  <a:cubicBezTo>
                    <a:pt x="2953" y="143"/>
                    <a:pt x="2906" y="83"/>
                    <a:pt x="287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5"/>
            <p:cNvSpPr/>
            <p:nvPr/>
          </p:nvSpPr>
          <p:spPr>
            <a:xfrm>
              <a:off x="4054375" y="3877700"/>
              <a:ext cx="900" cy="300"/>
            </a:xfrm>
            <a:custGeom>
              <a:avLst/>
              <a:gdLst/>
              <a:ahLst/>
              <a:cxnLst/>
              <a:rect l="l" t="t" r="r" b="b"/>
              <a:pathLst>
                <a:path w="36" h="12" extrusionOk="0">
                  <a:moveTo>
                    <a:pt x="36" y="0"/>
                  </a:moveTo>
                  <a:cubicBezTo>
                    <a:pt x="36" y="0"/>
                    <a:pt x="24" y="0"/>
                    <a:pt x="0" y="12"/>
                  </a:cubicBezTo>
                  <a:cubicBezTo>
                    <a:pt x="24" y="12"/>
                    <a:pt x="36" y="0"/>
                    <a:pt x="36"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5"/>
            <p:cNvSpPr/>
            <p:nvPr/>
          </p:nvSpPr>
          <p:spPr>
            <a:xfrm>
              <a:off x="3913575" y="3827100"/>
              <a:ext cx="143200" cy="50900"/>
            </a:xfrm>
            <a:custGeom>
              <a:avLst/>
              <a:gdLst/>
              <a:ahLst/>
              <a:cxnLst/>
              <a:rect l="l" t="t" r="r" b="b"/>
              <a:pathLst>
                <a:path w="5728" h="2036" extrusionOk="0">
                  <a:moveTo>
                    <a:pt x="12" y="0"/>
                  </a:moveTo>
                  <a:lnTo>
                    <a:pt x="12" y="0"/>
                  </a:lnTo>
                  <a:cubicBezTo>
                    <a:pt x="24" y="12"/>
                    <a:pt x="24" y="24"/>
                    <a:pt x="36" y="60"/>
                  </a:cubicBezTo>
                  <a:cubicBezTo>
                    <a:pt x="60" y="131"/>
                    <a:pt x="36" y="191"/>
                    <a:pt x="0" y="238"/>
                  </a:cubicBezTo>
                  <a:lnTo>
                    <a:pt x="5561" y="2036"/>
                  </a:lnTo>
                  <a:lnTo>
                    <a:pt x="5644" y="2036"/>
                  </a:lnTo>
                  <a:cubicBezTo>
                    <a:pt x="5668" y="2036"/>
                    <a:pt x="5668" y="2024"/>
                    <a:pt x="5680" y="2024"/>
                  </a:cubicBezTo>
                  <a:cubicBezTo>
                    <a:pt x="5692" y="2000"/>
                    <a:pt x="5703" y="1988"/>
                    <a:pt x="5727" y="1965"/>
                  </a:cubicBezTo>
                  <a:cubicBezTo>
                    <a:pt x="5727" y="1905"/>
                    <a:pt x="5692" y="1822"/>
                    <a:pt x="5632" y="1810"/>
                  </a:cubicBezTo>
                  <a:lnTo>
                    <a:pt x="5573" y="1798"/>
                  </a:lnTo>
                  <a:lnTo>
                    <a:pt x="1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5"/>
            <p:cNvSpPr/>
            <p:nvPr/>
          </p:nvSpPr>
          <p:spPr>
            <a:xfrm>
              <a:off x="4141275" y="3808325"/>
              <a:ext cx="5975" cy="2725"/>
            </a:xfrm>
            <a:custGeom>
              <a:avLst/>
              <a:gdLst/>
              <a:ahLst/>
              <a:cxnLst/>
              <a:rect l="l" t="t" r="r" b="b"/>
              <a:pathLst>
                <a:path w="239" h="109" extrusionOk="0">
                  <a:moveTo>
                    <a:pt x="1" y="1"/>
                  </a:moveTo>
                  <a:lnTo>
                    <a:pt x="1" y="13"/>
                  </a:lnTo>
                  <a:lnTo>
                    <a:pt x="10" y="13"/>
                  </a:lnTo>
                  <a:cubicBezTo>
                    <a:pt x="7" y="8"/>
                    <a:pt x="4" y="4"/>
                    <a:pt x="1" y="1"/>
                  </a:cubicBezTo>
                  <a:close/>
                  <a:moveTo>
                    <a:pt x="10" y="13"/>
                  </a:moveTo>
                  <a:lnTo>
                    <a:pt x="10" y="13"/>
                  </a:lnTo>
                  <a:cubicBezTo>
                    <a:pt x="18" y="26"/>
                    <a:pt x="24" y="43"/>
                    <a:pt x="24" y="60"/>
                  </a:cubicBezTo>
                  <a:lnTo>
                    <a:pt x="132" y="108"/>
                  </a:lnTo>
                  <a:lnTo>
                    <a:pt x="239" y="13"/>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5"/>
            <p:cNvSpPr/>
            <p:nvPr/>
          </p:nvSpPr>
          <p:spPr>
            <a:xfrm>
              <a:off x="4141875" y="3809525"/>
              <a:ext cx="51525" cy="25325"/>
            </a:xfrm>
            <a:custGeom>
              <a:avLst/>
              <a:gdLst/>
              <a:ahLst/>
              <a:cxnLst/>
              <a:rect l="l" t="t" r="r" b="b"/>
              <a:pathLst>
                <a:path w="2061" h="1013" extrusionOk="0">
                  <a:moveTo>
                    <a:pt x="0" y="1"/>
                  </a:moveTo>
                  <a:lnTo>
                    <a:pt x="0" y="1"/>
                  </a:lnTo>
                  <a:cubicBezTo>
                    <a:pt x="12" y="24"/>
                    <a:pt x="36" y="72"/>
                    <a:pt x="48" y="108"/>
                  </a:cubicBezTo>
                  <a:cubicBezTo>
                    <a:pt x="60" y="167"/>
                    <a:pt x="60" y="203"/>
                    <a:pt x="48" y="263"/>
                  </a:cubicBezTo>
                  <a:lnTo>
                    <a:pt x="1560" y="882"/>
                  </a:lnTo>
                  <a:cubicBezTo>
                    <a:pt x="1584" y="798"/>
                    <a:pt x="1644" y="763"/>
                    <a:pt x="1715" y="739"/>
                  </a:cubicBezTo>
                  <a:cubicBezTo>
                    <a:pt x="1729" y="736"/>
                    <a:pt x="1743" y="734"/>
                    <a:pt x="1756" y="734"/>
                  </a:cubicBezTo>
                  <a:cubicBezTo>
                    <a:pt x="1846" y="734"/>
                    <a:pt x="1920" y="800"/>
                    <a:pt x="1941" y="894"/>
                  </a:cubicBezTo>
                  <a:cubicBezTo>
                    <a:pt x="1953" y="941"/>
                    <a:pt x="1941" y="965"/>
                    <a:pt x="1917" y="1013"/>
                  </a:cubicBezTo>
                  <a:cubicBezTo>
                    <a:pt x="1953" y="1013"/>
                    <a:pt x="1965" y="1001"/>
                    <a:pt x="1977" y="977"/>
                  </a:cubicBezTo>
                  <a:lnTo>
                    <a:pt x="2025" y="941"/>
                  </a:lnTo>
                  <a:cubicBezTo>
                    <a:pt x="2060" y="882"/>
                    <a:pt x="2025" y="798"/>
                    <a:pt x="1965" y="786"/>
                  </a:cubicBezTo>
                  <a:lnTo>
                    <a:pt x="1953" y="786"/>
                  </a:lnTo>
                  <a:lnTo>
                    <a:pt x="1727" y="703"/>
                  </a:lnTo>
                  <a:lnTo>
                    <a:pt x="108" y="48"/>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5"/>
            <p:cNvSpPr/>
            <p:nvPr/>
          </p:nvSpPr>
          <p:spPr>
            <a:xfrm>
              <a:off x="4122525" y="3808325"/>
              <a:ext cx="3900" cy="1225"/>
            </a:xfrm>
            <a:custGeom>
              <a:avLst/>
              <a:gdLst/>
              <a:ahLst/>
              <a:cxnLst/>
              <a:rect l="l" t="t" r="r" b="b"/>
              <a:pathLst>
                <a:path w="156" h="49" extrusionOk="0">
                  <a:moveTo>
                    <a:pt x="1" y="1"/>
                  </a:moveTo>
                  <a:lnTo>
                    <a:pt x="120" y="49"/>
                  </a:lnTo>
                  <a:cubicBezTo>
                    <a:pt x="132" y="37"/>
                    <a:pt x="132" y="13"/>
                    <a:pt x="155"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5"/>
            <p:cNvSpPr/>
            <p:nvPr/>
          </p:nvSpPr>
          <p:spPr>
            <a:xfrm>
              <a:off x="3906425" y="3808325"/>
              <a:ext cx="10750" cy="16400"/>
            </a:xfrm>
            <a:custGeom>
              <a:avLst/>
              <a:gdLst/>
              <a:ahLst/>
              <a:cxnLst/>
              <a:rect l="l" t="t" r="r" b="b"/>
              <a:pathLst>
                <a:path w="430" h="656" extrusionOk="0">
                  <a:moveTo>
                    <a:pt x="191" y="1"/>
                  </a:moveTo>
                  <a:lnTo>
                    <a:pt x="1" y="644"/>
                  </a:lnTo>
                  <a:cubicBezTo>
                    <a:pt x="13" y="632"/>
                    <a:pt x="48" y="632"/>
                    <a:pt x="60" y="608"/>
                  </a:cubicBezTo>
                  <a:cubicBezTo>
                    <a:pt x="74" y="605"/>
                    <a:pt x="89" y="604"/>
                    <a:pt x="104" y="604"/>
                  </a:cubicBezTo>
                  <a:cubicBezTo>
                    <a:pt x="152" y="604"/>
                    <a:pt x="202" y="619"/>
                    <a:pt x="239" y="656"/>
                  </a:cubicBezTo>
                  <a:lnTo>
                    <a:pt x="42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5"/>
            <p:cNvSpPr/>
            <p:nvPr/>
          </p:nvSpPr>
          <p:spPr>
            <a:xfrm>
              <a:off x="3838275" y="3832450"/>
              <a:ext cx="71150" cy="218800"/>
            </a:xfrm>
            <a:custGeom>
              <a:avLst/>
              <a:gdLst/>
              <a:ahLst/>
              <a:cxnLst/>
              <a:rect l="l" t="t" r="r" b="b"/>
              <a:pathLst>
                <a:path w="2846" h="8752" extrusionOk="0">
                  <a:moveTo>
                    <a:pt x="2655" y="0"/>
                  </a:moveTo>
                  <a:cubicBezTo>
                    <a:pt x="2631" y="24"/>
                    <a:pt x="2619" y="24"/>
                    <a:pt x="2619" y="24"/>
                  </a:cubicBezTo>
                  <a:lnTo>
                    <a:pt x="0" y="8692"/>
                  </a:lnTo>
                  <a:cubicBezTo>
                    <a:pt x="95" y="8692"/>
                    <a:pt x="167" y="8716"/>
                    <a:pt x="226" y="8751"/>
                  </a:cubicBezTo>
                  <a:lnTo>
                    <a:pt x="2846" y="84"/>
                  </a:lnTo>
                  <a:lnTo>
                    <a:pt x="2846" y="84"/>
                  </a:lnTo>
                  <a:cubicBezTo>
                    <a:pt x="2836" y="85"/>
                    <a:pt x="2827" y="86"/>
                    <a:pt x="2818" y="86"/>
                  </a:cubicBezTo>
                  <a:cubicBezTo>
                    <a:pt x="2754" y="86"/>
                    <a:pt x="2686" y="52"/>
                    <a:pt x="265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5"/>
            <p:cNvSpPr/>
            <p:nvPr/>
          </p:nvSpPr>
          <p:spPr>
            <a:xfrm>
              <a:off x="3813250" y="3808325"/>
              <a:ext cx="91425" cy="24750"/>
            </a:xfrm>
            <a:custGeom>
              <a:avLst/>
              <a:gdLst/>
              <a:ahLst/>
              <a:cxnLst/>
              <a:rect l="l" t="t" r="r" b="b"/>
              <a:pathLst>
                <a:path w="3657" h="990" extrusionOk="0">
                  <a:moveTo>
                    <a:pt x="1" y="1"/>
                  </a:moveTo>
                  <a:lnTo>
                    <a:pt x="3549" y="989"/>
                  </a:lnTo>
                  <a:lnTo>
                    <a:pt x="3620" y="989"/>
                  </a:lnTo>
                  <a:cubicBezTo>
                    <a:pt x="3632" y="989"/>
                    <a:pt x="3656" y="965"/>
                    <a:pt x="3656" y="965"/>
                  </a:cubicBezTo>
                  <a:lnTo>
                    <a:pt x="3609" y="882"/>
                  </a:lnTo>
                  <a:cubicBezTo>
                    <a:pt x="3597" y="834"/>
                    <a:pt x="3609" y="811"/>
                    <a:pt x="3620" y="763"/>
                  </a:cubicBezTo>
                  <a:lnTo>
                    <a:pt x="3609" y="763"/>
                  </a:lnTo>
                  <a:lnTo>
                    <a:pt x="89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5"/>
            <p:cNvSpPr/>
            <p:nvPr/>
          </p:nvSpPr>
          <p:spPr>
            <a:xfrm>
              <a:off x="3729625" y="3808325"/>
              <a:ext cx="107475" cy="244125"/>
            </a:xfrm>
            <a:custGeom>
              <a:avLst/>
              <a:gdLst/>
              <a:ahLst/>
              <a:cxnLst/>
              <a:rect l="l" t="t" r="r" b="b"/>
              <a:pathLst>
                <a:path w="4299" h="9765" extrusionOk="0">
                  <a:moveTo>
                    <a:pt x="0" y="1"/>
                  </a:moveTo>
                  <a:lnTo>
                    <a:pt x="4108" y="9764"/>
                  </a:lnTo>
                  <a:cubicBezTo>
                    <a:pt x="4156" y="9716"/>
                    <a:pt x="4215" y="9681"/>
                    <a:pt x="4298" y="9657"/>
                  </a:cubicBezTo>
                  <a:lnTo>
                    <a:pt x="25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5"/>
            <p:cNvSpPr/>
            <p:nvPr/>
          </p:nvSpPr>
          <p:spPr>
            <a:xfrm>
              <a:off x="4180275" y="3827875"/>
              <a:ext cx="10150" cy="9700"/>
            </a:xfrm>
            <a:custGeom>
              <a:avLst/>
              <a:gdLst/>
              <a:ahLst/>
              <a:cxnLst/>
              <a:rect l="l" t="t" r="r" b="b"/>
              <a:pathLst>
                <a:path w="406" h="388" extrusionOk="0">
                  <a:moveTo>
                    <a:pt x="197" y="0"/>
                  </a:moveTo>
                  <a:cubicBezTo>
                    <a:pt x="183" y="0"/>
                    <a:pt x="169" y="2"/>
                    <a:pt x="155" y="5"/>
                  </a:cubicBezTo>
                  <a:cubicBezTo>
                    <a:pt x="84" y="29"/>
                    <a:pt x="24" y="88"/>
                    <a:pt x="12" y="148"/>
                  </a:cubicBezTo>
                  <a:cubicBezTo>
                    <a:pt x="12" y="171"/>
                    <a:pt x="0" y="195"/>
                    <a:pt x="12" y="231"/>
                  </a:cubicBezTo>
                  <a:cubicBezTo>
                    <a:pt x="23" y="329"/>
                    <a:pt x="114" y="387"/>
                    <a:pt x="211" y="387"/>
                  </a:cubicBezTo>
                  <a:cubicBezTo>
                    <a:pt x="220" y="387"/>
                    <a:pt x="229" y="387"/>
                    <a:pt x="239" y="386"/>
                  </a:cubicBezTo>
                  <a:cubicBezTo>
                    <a:pt x="298" y="362"/>
                    <a:pt x="358" y="326"/>
                    <a:pt x="369" y="279"/>
                  </a:cubicBezTo>
                  <a:cubicBezTo>
                    <a:pt x="405" y="243"/>
                    <a:pt x="405" y="207"/>
                    <a:pt x="381" y="160"/>
                  </a:cubicBezTo>
                  <a:cubicBezTo>
                    <a:pt x="371" y="66"/>
                    <a:pt x="289" y="0"/>
                    <a:pt x="19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5"/>
            <p:cNvSpPr/>
            <p:nvPr/>
          </p:nvSpPr>
          <p:spPr>
            <a:xfrm>
              <a:off x="4124025" y="3808325"/>
              <a:ext cx="19075" cy="15750"/>
            </a:xfrm>
            <a:custGeom>
              <a:avLst/>
              <a:gdLst/>
              <a:ahLst/>
              <a:cxnLst/>
              <a:rect l="l" t="t" r="r" b="b"/>
              <a:pathLst>
                <a:path w="763" h="630" extrusionOk="0">
                  <a:moveTo>
                    <a:pt x="95" y="1"/>
                  </a:moveTo>
                  <a:cubicBezTo>
                    <a:pt x="72" y="13"/>
                    <a:pt x="60" y="37"/>
                    <a:pt x="60" y="49"/>
                  </a:cubicBezTo>
                  <a:cubicBezTo>
                    <a:pt x="12" y="120"/>
                    <a:pt x="0" y="215"/>
                    <a:pt x="12" y="311"/>
                  </a:cubicBezTo>
                  <a:cubicBezTo>
                    <a:pt x="12" y="334"/>
                    <a:pt x="24" y="358"/>
                    <a:pt x="24" y="370"/>
                  </a:cubicBezTo>
                  <a:cubicBezTo>
                    <a:pt x="60" y="441"/>
                    <a:pt x="107" y="525"/>
                    <a:pt x="179" y="561"/>
                  </a:cubicBezTo>
                  <a:cubicBezTo>
                    <a:pt x="232" y="605"/>
                    <a:pt x="304" y="629"/>
                    <a:pt x="382" y="629"/>
                  </a:cubicBezTo>
                  <a:cubicBezTo>
                    <a:pt x="409" y="629"/>
                    <a:pt x="437" y="626"/>
                    <a:pt x="464" y="620"/>
                  </a:cubicBezTo>
                  <a:cubicBezTo>
                    <a:pt x="607" y="596"/>
                    <a:pt x="726" y="477"/>
                    <a:pt x="762" y="346"/>
                  </a:cubicBezTo>
                  <a:lnTo>
                    <a:pt x="762" y="168"/>
                  </a:lnTo>
                  <a:cubicBezTo>
                    <a:pt x="762" y="120"/>
                    <a:pt x="750" y="96"/>
                    <a:pt x="714" y="60"/>
                  </a:cubicBezTo>
                  <a:cubicBezTo>
                    <a:pt x="703" y="49"/>
                    <a:pt x="691" y="37"/>
                    <a:pt x="691"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5"/>
            <p:cNvSpPr/>
            <p:nvPr/>
          </p:nvSpPr>
          <p:spPr>
            <a:xfrm>
              <a:off x="3828750" y="4049725"/>
              <a:ext cx="20250" cy="18625"/>
            </a:xfrm>
            <a:custGeom>
              <a:avLst/>
              <a:gdLst/>
              <a:ahLst/>
              <a:cxnLst/>
              <a:rect l="l" t="t" r="r" b="b"/>
              <a:pathLst>
                <a:path w="810" h="745" extrusionOk="0">
                  <a:moveTo>
                    <a:pt x="322" y="1"/>
                  </a:moveTo>
                  <a:cubicBezTo>
                    <a:pt x="250" y="25"/>
                    <a:pt x="179" y="60"/>
                    <a:pt x="119" y="108"/>
                  </a:cubicBezTo>
                  <a:cubicBezTo>
                    <a:pt x="24" y="203"/>
                    <a:pt x="0" y="322"/>
                    <a:pt x="24" y="441"/>
                  </a:cubicBezTo>
                  <a:cubicBezTo>
                    <a:pt x="66" y="621"/>
                    <a:pt x="222" y="745"/>
                    <a:pt x="406" y="745"/>
                  </a:cubicBezTo>
                  <a:cubicBezTo>
                    <a:pt x="429" y="745"/>
                    <a:pt x="453" y="743"/>
                    <a:pt x="476" y="739"/>
                  </a:cubicBezTo>
                  <a:cubicBezTo>
                    <a:pt x="679" y="691"/>
                    <a:pt x="810" y="501"/>
                    <a:pt x="774" y="287"/>
                  </a:cubicBezTo>
                  <a:cubicBezTo>
                    <a:pt x="750" y="179"/>
                    <a:pt x="679" y="108"/>
                    <a:pt x="607" y="49"/>
                  </a:cubicBezTo>
                  <a:cubicBezTo>
                    <a:pt x="548" y="25"/>
                    <a:pt x="476" y="1"/>
                    <a:pt x="381"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5"/>
            <p:cNvSpPr/>
            <p:nvPr/>
          </p:nvSpPr>
          <p:spPr>
            <a:xfrm>
              <a:off x="3903450" y="3823400"/>
              <a:ext cx="11625" cy="11450"/>
            </a:xfrm>
            <a:custGeom>
              <a:avLst/>
              <a:gdLst/>
              <a:ahLst/>
              <a:cxnLst/>
              <a:rect l="l" t="t" r="r" b="b"/>
              <a:pathLst>
                <a:path w="465" h="458" extrusionOk="0">
                  <a:moveTo>
                    <a:pt x="223" y="1"/>
                  </a:moveTo>
                  <a:cubicBezTo>
                    <a:pt x="208" y="1"/>
                    <a:pt x="193" y="2"/>
                    <a:pt x="179" y="5"/>
                  </a:cubicBezTo>
                  <a:cubicBezTo>
                    <a:pt x="143" y="5"/>
                    <a:pt x="132" y="29"/>
                    <a:pt x="120" y="41"/>
                  </a:cubicBezTo>
                  <a:cubicBezTo>
                    <a:pt x="72" y="65"/>
                    <a:pt x="24" y="112"/>
                    <a:pt x="12" y="160"/>
                  </a:cubicBezTo>
                  <a:cubicBezTo>
                    <a:pt x="1" y="184"/>
                    <a:pt x="1" y="231"/>
                    <a:pt x="1" y="279"/>
                  </a:cubicBezTo>
                  <a:cubicBezTo>
                    <a:pt x="1" y="303"/>
                    <a:pt x="12" y="339"/>
                    <a:pt x="36" y="362"/>
                  </a:cubicBezTo>
                  <a:cubicBezTo>
                    <a:pt x="84" y="422"/>
                    <a:pt x="155" y="458"/>
                    <a:pt x="239" y="458"/>
                  </a:cubicBezTo>
                  <a:lnTo>
                    <a:pt x="263" y="458"/>
                  </a:lnTo>
                  <a:cubicBezTo>
                    <a:pt x="310" y="446"/>
                    <a:pt x="358" y="422"/>
                    <a:pt x="382" y="386"/>
                  </a:cubicBezTo>
                  <a:cubicBezTo>
                    <a:pt x="429" y="327"/>
                    <a:pt x="465" y="267"/>
                    <a:pt x="441" y="184"/>
                  </a:cubicBezTo>
                  <a:cubicBezTo>
                    <a:pt x="441" y="172"/>
                    <a:pt x="429" y="148"/>
                    <a:pt x="417" y="124"/>
                  </a:cubicBezTo>
                  <a:cubicBezTo>
                    <a:pt x="405" y="100"/>
                    <a:pt x="382" y="89"/>
                    <a:pt x="358" y="53"/>
                  </a:cubicBezTo>
                  <a:cubicBezTo>
                    <a:pt x="321" y="16"/>
                    <a:pt x="271" y="1"/>
                    <a:pt x="223"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8" name="Google Shape;398;p5"/>
          <p:cNvGrpSpPr/>
          <p:nvPr/>
        </p:nvGrpSpPr>
        <p:grpSpPr>
          <a:xfrm flipH="1">
            <a:off x="7881496" y="-2"/>
            <a:ext cx="1262493" cy="697985"/>
            <a:chOff x="3729625" y="3808325"/>
            <a:chExt cx="470325" cy="260025"/>
          </a:xfrm>
        </p:grpSpPr>
        <p:sp>
          <p:nvSpPr>
            <p:cNvPr id="399" name="Google Shape;399;p5"/>
            <p:cNvSpPr/>
            <p:nvPr/>
          </p:nvSpPr>
          <p:spPr>
            <a:xfrm>
              <a:off x="4184725" y="3808325"/>
              <a:ext cx="15225" cy="20575"/>
            </a:xfrm>
            <a:custGeom>
              <a:avLst/>
              <a:gdLst/>
              <a:ahLst/>
              <a:cxnLst/>
              <a:rect l="l" t="t" r="r" b="b"/>
              <a:pathLst>
                <a:path w="609" h="823" extrusionOk="0">
                  <a:moveTo>
                    <a:pt x="346" y="1"/>
                  </a:moveTo>
                  <a:lnTo>
                    <a:pt x="1" y="727"/>
                  </a:lnTo>
                  <a:lnTo>
                    <a:pt x="227" y="822"/>
                  </a:lnTo>
                  <a:lnTo>
                    <a:pt x="60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5"/>
            <p:cNvSpPr/>
            <p:nvPr/>
          </p:nvSpPr>
          <p:spPr>
            <a:xfrm>
              <a:off x="4053475" y="3877975"/>
              <a:ext cx="325" cy="25"/>
            </a:xfrm>
            <a:custGeom>
              <a:avLst/>
              <a:gdLst/>
              <a:ahLst/>
              <a:cxnLst/>
              <a:rect l="l" t="t" r="r" b="b"/>
              <a:pathLst>
                <a:path w="13" h="1" extrusionOk="0">
                  <a:moveTo>
                    <a:pt x="12" y="1"/>
                  </a:move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5"/>
            <p:cNvSpPr/>
            <p:nvPr/>
          </p:nvSpPr>
          <p:spPr>
            <a:xfrm>
              <a:off x="4054075" y="3877975"/>
              <a:ext cx="325" cy="25"/>
            </a:xfrm>
            <a:custGeom>
              <a:avLst/>
              <a:gdLst/>
              <a:ahLst/>
              <a:cxnLst/>
              <a:rect l="l" t="t" r="r" b="b"/>
              <a:pathLst>
                <a:path w="13" h="1" extrusionOk="0">
                  <a:moveTo>
                    <a:pt x="12" y="1"/>
                  </a:move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5"/>
            <p:cNvSpPr/>
            <p:nvPr/>
          </p:nvSpPr>
          <p:spPr>
            <a:xfrm>
              <a:off x="4052575" y="3877975"/>
              <a:ext cx="25" cy="25"/>
            </a:xfrm>
            <a:custGeom>
              <a:avLst/>
              <a:gdLst/>
              <a:ahLst/>
              <a:cxnLst/>
              <a:rect l="l" t="t" r="r" b="b"/>
              <a:pathLst>
                <a:path w="1" h="1" extrusionOk="0">
                  <a:moveTo>
                    <a:pt x="1" y="1"/>
                  </a:move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5"/>
            <p:cNvSpPr/>
            <p:nvPr/>
          </p:nvSpPr>
          <p:spPr>
            <a:xfrm>
              <a:off x="4052575" y="3877975"/>
              <a:ext cx="925" cy="25"/>
            </a:xfrm>
            <a:custGeom>
              <a:avLst/>
              <a:gdLst/>
              <a:ahLst/>
              <a:cxnLst/>
              <a:rect l="l" t="t" r="r" b="b"/>
              <a:pathLst>
                <a:path w="37" h="1" extrusionOk="0">
                  <a:moveTo>
                    <a:pt x="36" y="1"/>
                  </a:move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5"/>
            <p:cNvSpPr/>
            <p:nvPr/>
          </p:nvSpPr>
          <p:spPr>
            <a:xfrm>
              <a:off x="4052875" y="3817575"/>
              <a:ext cx="75325" cy="60150"/>
            </a:xfrm>
            <a:custGeom>
              <a:avLst/>
              <a:gdLst/>
              <a:ahLst/>
              <a:cxnLst/>
              <a:rect l="l" t="t" r="r" b="b"/>
              <a:pathLst>
                <a:path w="3013" h="2406" extrusionOk="0">
                  <a:moveTo>
                    <a:pt x="2870" y="0"/>
                  </a:moveTo>
                  <a:lnTo>
                    <a:pt x="1" y="2179"/>
                  </a:lnTo>
                  <a:lnTo>
                    <a:pt x="60" y="2191"/>
                  </a:lnTo>
                  <a:cubicBezTo>
                    <a:pt x="120" y="2203"/>
                    <a:pt x="155" y="2286"/>
                    <a:pt x="143" y="2346"/>
                  </a:cubicBezTo>
                  <a:cubicBezTo>
                    <a:pt x="120" y="2369"/>
                    <a:pt x="108" y="2381"/>
                    <a:pt x="96" y="2405"/>
                  </a:cubicBezTo>
                  <a:lnTo>
                    <a:pt x="3013" y="202"/>
                  </a:lnTo>
                  <a:cubicBezTo>
                    <a:pt x="2953" y="143"/>
                    <a:pt x="2906" y="83"/>
                    <a:pt x="287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5"/>
            <p:cNvSpPr/>
            <p:nvPr/>
          </p:nvSpPr>
          <p:spPr>
            <a:xfrm>
              <a:off x="4054375" y="3877700"/>
              <a:ext cx="900" cy="300"/>
            </a:xfrm>
            <a:custGeom>
              <a:avLst/>
              <a:gdLst/>
              <a:ahLst/>
              <a:cxnLst/>
              <a:rect l="l" t="t" r="r" b="b"/>
              <a:pathLst>
                <a:path w="36" h="12" extrusionOk="0">
                  <a:moveTo>
                    <a:pt x="36" y="0"/>
                  </a:moveTo>
                  <a:cubicBezTo>
                    <a:pt x="36" y="0"/>
                    <a:pt x="24" y="0"/>
                    <a:pt x="0" y="12"/>
                  </a:cubicBezTo>
                  <a:cubicBezTo>
                    <a:pt x="24" y="12"/>
                    <a:pt x="36" y="0"/>
                    <a:pt x="36"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5"/>
            <p:cNvSpPr/>
            <p:nvPr/>
          </p:nvSpPr>
          <p:spPr>
            <a:xfrm>
              <a:off x="3913575" y="3827100"/>
              <a:ext cx="143200" cy="50900"/>
            </a:xfrm>
            <a:custGeom>
              <a:avLst/>
              <a:gdLst/>
              <a:ahLst/>
              <a:cxnLst/>
              <a:rect l="l" t="t" r="r" b="b"/>
              <a:pathLst>
                <a:path w="5728" h="2036" extrusionOk="0">
                  <a:moveTo>
                    <a:pt x="12" y="0"/>
                  </a:moveTo>
                  <a:lnTo>
                    <a:pt x="12" y="0"/>
                  </a:lnTo>
                  <a:cubicBezTo>
                    <a:pt x="24" y="12"/>
                    <a:pt x="24" y="24"/>
                    <a:pt x="36" y="60"/>
                  </a:cubicBezTo>
                  <a:cubicBezTo>
                    <a:pt x="60" y="131"/>
                    <a:pt x="36" y="191"/>
                    <a:pt x="0" y="238"/>
                  </a:cubicBezTo>
                  <a:lnTo>
                    <a:pt x="5561" y="2036"/>
                  </a:lnTo>
                  <a:lnTo>
                    <a:pt x="5644" y="2036"/>
                  </a:lnTo>
                  <a:cubicBezTo>
                    <a:pt x="5668" y="2036"/>
                    <a:pt x="5668" y="2024"/>
                    <a:pt x="5680" y="2024"/>
                  </a:cubicBezTo>
                  <a:cubicBezTo>
                    <a:pt x="5692" y="2000"/>
                    <a:pt x="5703" y="1988"/>
                    <a:pt x="5727" y="1965"/>
                  </a:cubicBezTo>
                  <a:cubicBezTo>
                    <a:pt x="5727" y="1905"/>
                    <a:pt x="5692" y="1822"/>
                    <a:pt x="5632" y="1810"/>
                  </a:cubicBezTo>
                  <a:lnTo>
                    <a:pt x="5573" y="1798"/>
                  </a:lnTo>
                  <a:lnTo>
                    <a:pt x="1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5"/>
            <p:cNvSpPr/>
            <p:nvPr/>
          </p:nvSpPr>
          <p:spPr>
            <a:xfrm>
              <a:off x="4141275" y="3808325"/>
              <a:ext cx="5975" cy="2725"/>
            </a:xfrm>
            <a:custGeom>
              <a:avLst/>
              <a:gdLst/>
              <a:ahLst/>
              <a:cxnLst/>
              <a:rect l="l" t="t" r="r" b="b"/>
              <a:pathLst>
                <a:path w="239" h="109" extrusionOk="0">
                  <a:moveTo>
                    <a:pt x="1" y="1"/>
                  </a:moveTo>
                  <a:lnTo>
                    <a:pt x="1" y="13"/>
                  </a:lnTo>
                  <a:lnTo>
                    <a:pt x="10" y="13"/>
                  </a:lnTo>
                  <a:cubicBezTo>
                    <a:pt x="7" y="8"/>
                    <a:pt x="4" y="4"/>
                    <a:pt x="1" y="1"/>
                  </a:cubicBezTo>
                  <a:close/>
                  <a:moveTo>
                    <a:pt x="10" y="13"/>
                  </a:moveTo>
                  <a:lnTo>
                    <a:pt x="10" y="13"/>
                  </a:lnTo>
                  <a:cubicBezTo>
                    <a:pt x="18" y="26"/>
                    <a:pt x="24" y="43"/>
                    <a:pt x="24" y="60"/>
                  </a:cubicBezTo>
                  <a:lnTo>
                    <a:pt x="132" y="108"/>
                  </a:lnTo>
                  <a:lnTo>
                    <a:pt x="239" y="13"/>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5"/>
            <p:cNvSpPr/>
            <p:nvPr/>
          </p:nvSpPr>
          <p:spPr>
            <a:xfrm>
              <a:off x="4141875" y="3809525"/>
              <a:ext cx="51525" cy="25325"/>
            </a:xfrm>
            <a:custGeom>
              <a:avLst/>
              <a:gdLst/>
              <a:ahLst/>
              <a:cxnLst/>
              <a:rect l="l" t="t" r="r" b="b"/>
              <a:pathLst>
                <a:path w="2061" h="1013" extrusionOk="0">
                  <a:moveTo>
                    <a:pt x="0" y="1"/>
                  </a:moveTo>
                  <a:lnTo>
                    <a:pt x="0" y="1"/>
                  </a:lnTo>
                  <a:cubicBezTo>
                    <a:pt x="12" y="24"/>
                    <a:pt x="36" y="72"/>
                    <a:pt x="48" y="108"/>
                  </a:cubicBezTo>
                  <a:cubicBezTo>
                    <a:pt x="60" y="167"/>
                    <a:pt x="60" y="203"/>
                    <a:pt x="48" y="263"/>
                  </a:cubicBezTo>
                  <a:lnTo>
                    <a:pt x="1560" y="882"/>
                  </a:lnTo>
                  <a:cubicBezTo>
                    <a:pt x="1584" y="798"/>
                    <a:pt x="1644" y="763"/>
                    <a:pt x="1715" y="739"/>
                  </a:cubicBezTo>
                  <a:cubicBezTo>
                    <a:pt x="1729" y="736"/>
                    <a:pt x="1743" y="734"/>
                    <a:pt x="1756" y="734"/>
                  </a:cubicBezTo>
                  <a:cubicBezTo>
                    <a:pt x="1846" y="734"/>
                    <a:pt x="1920" y="800"/>
                    <a:pt x="1941" y="894"/>
                  </a:cubicBezTo>
                  <a:cubicBezTo>
                    <a:pt x="1953" y="941"/>
                    <a:pt x="1941" y="965"/>
                    <a:pt x="1917" y="1013"/>
                  </a:cubicBezTo>
                  <a:cubicBezTo>
                    <a:pt x="1953" y="1013"/>
                    <a:pt x="1965" y="1001"/>
                    <a:pt x="1977" y="977"/>
                  </a:cubicBezTo>
                  <a:lnTo>
                    <a:pt x="2025" y="941"/>
                  </a:lnTo>
                  <a:cubicBezTo>
                    <a:pt x="2060" y="882"/>
                    <a:pt x="2025" y="798"/>
                    <a:pt x="1965" y="786"/>
                  </a:cubicBezTo>
                  <a:lnTo>
                    <a:pt x="1953" y="786"/>
                  </a:lnTo>
                  <a:lnTo>
                    <a:pt x="1727" y="703"/>
                  </a:lnTo>
                  <a:lnTo>
                    <a:pt x="108" y="48"/>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5"/>
            <p:cNvSpPr/>
            <p:nvPr/>
          </p:nvSpPr>
          <p:spPr>
            <a:xfrm>
              <a:off x="4122525" y="3808325"/>
              <a:ext cx="3900" cy="1225"/>
            </a:xfrm>
            <a:custGeom>
              <a:avLst/>
              <a:gdLst/>
              <a:ahLst/>
              <a:cxnLst/>
              <a:rect l="l" t="t" r="r" b="b"/>
              <a:pathLst>
                <a:path w="156" h="49" extrusionOk="0">
                  <a:moveTo>
                    <a:pt x="1" y="1"/>
                  </a:moveTo>
                  <a:lnTo>
                    <a:pt x="120" y="49"/>
                  </a:lnTo>
                  <a:cubicBezTo>
                    <a:pt x="132" y="37"/>
                    <a:pt x="132" y="13"/>
                    <a:pt x="155"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5"/>
            <p:cNvSpPr/>
            <p:nvPr/>
          </p:nvSpPr>
          <p:spPr>
            <a:xfrm>
              <a:off x="3906425" y="3808325"/>
              <a:ext cx="10750" cy="16400"/>
            </a:xfrm>
            <a:custGeom>
              <a:avLst/>
              <a:gdLst/>
              <a:ahLst/>
              <a:cxnLst/>
              <a:rect l="l" t="t" r="r" b="b"/>
              <a:pathLst>
                <a:path w="430" h="656" extrusionOk="0">
                  <a:moveTo>
                    <a:pt x="191" y="1"/>
                  </a:moveTo>
                  <a:lnTo>
                    <a:pt x="1" y="644"/>
                  </a:lnTo>
                  <a:cubicBezTo>
                    <a:pt x="13" y="632"/>
                    <a:pt x="48" y="632"/>
                    <a:pt x="60" y="608"/>
                  </a:cubicBezTo>
                  <a:cubicBezTo>
                    <a:pt x="74" y="605"/>
                    <a:pt x="89" y="604"/>
                    <a:pt x="104" y="604"/>
                  </a:cubicBezTo>
                  <a:cubicBezTo>
                    <a:pt x="152" y="604"/>
                    <a:pt x="202" y="619"/>
                    <a:pt x="239" y="656"/>
                  </a:cubicBezTo>
                  <a:lnTo>
                    <a:pt x="42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5"/>
            <p:cNvSpPr/>
            <p:nvPr/>
          </p:nvSpPr>
          <p:spPr>
            <a:xfrm>
              <a:off x="3838275" y="3832450"/>
              <a:ext cx="71150" cy="218800"/>
            </a:xfrm>
            <a:custGeom>
              <a:avLst/>
              <a:gdLst/>
              <a:ahLst/>
              <a:cxnLst/>
              <a:rect l="l" t="t" r="r" b="b"/>
              <a:pathLst>
                <a:path w="2846" h="8752" extrusionOk="0">
                  <a:moveTo>
                    <a:pt x="2655" y="0"/>
                  </a:moveTo>
                  <a:cubicBezTo>
                    <a:pt x="2631" y="24"/>
                    <a:pt x="2619" y="24"/>
                    <a:pt x="2619" y="24"/>
                  </a:cubicBezTo>
                  <a:lnTo>
                    <a:pt x="0" y="8692"/>
                  </a:lnTo>
                  <a:cubicBezTo>
                    <a:pt x="95" y="8692"/>
                    <a:pt x="167" y="8716"/>
                    <a:pt x="226" y="8751"/>
                  </a:cubicBezTo>
                  <a:lnTo>
                    <a:pt x="2846" y="84"/>
                  </a:lnTo>
                  <a:lnTo>
                    <a:pt x="2846" y="84"/>
                  </a:lnTo>
                  <a:cubicBezTo>
                    <a:pt x="2836" y="85"/>
                    <a:pt x="2827" y="86"/>
                    <a:pt x="2818" y="86"/>
                  </a:cubicBezTo>
                  <a:cubicBezTo>
                    <a:pt x="2754" y="86"/>
                    <a:pt x="2686" y="52"/>
                    <a:pt x="265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5"/>
            <p:cNvSpPr/>
            <p:nvPr/>
          </p:nvSpPr>
          <p:spPr>
            <a:xfrm>
              <a:off x="3813250" y="3808325"/>
              <a:ext cx="91425" cy="24750"/>
            </a:xfrm>
            <a:custGeom>
              <a:avLst/>
              <a:gdLst/>
              <a:ahLst/>
              <a:cxnLst/>
              <a:rect l="l" t="t" r="r" b="b"/>
              <a:pathLst>
                <a:path w="3657" h="990" extrusionOk="0">
                  <a:moveTo>
                    <a:pt x="1" y="1"/>
                  </a:moveTo>
                  <a:lnTo>
                    <a:pt x="3549" y="989"/>
                  </a:lnTo>
                  <a:lnTo>
                    <a:pt x="3620" y="989"/>
                  </a:lnTo>
                  <a:cubicBezTo>
                    <a:pt x="3632" y="989"/>
                    <a:pt x="3656" y="965"/>
                    <a:pt x="3656" y="965"/>
                  </a:cubicBezTo>
                  <a:lnTo>
                    <a:pt x="3609" y="882"/>
                  </a:lnTo>
                  <a:cubicBezTo>
                    <a:pt x="3597" y="834"/>
                    <a:pt x="3609" y="811"/>
                    <a:pt x="3620" y="763"/>
                  </a:cubicBezTo>
                  <a:lnTo>
                    <a:pt x="3609" y="763"/>
                  </a:lnTo>
                  <a:lnTo>
                    <a:pt x="89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5"/>
            <p:cNvSpPr/>
            <p:nvPr/>
          </p:nvSpPr>
          <p:spPr>
            <a:xfrm>
              <a:off x="3729625" y="3808325"/>
              <a:ext cx="107475" cy="244125"/>
            </a:xfrm>
            <a:custGeom>
              <a:avLst/>
              <a:gdLst/>
              <a:ahLst/>
              <a:cxnLst/>
              <a:rect l="l" t="t" r="r" b="b"/>
              <a:pathLst>
                <a:path w="4299" h="9765" extrusionOk="0">
                  <a:moveTo>
                    <a:pt x="0" y="1"/>
                  </a:moveTo>
                  <a:lnTo>
                    <a:pt x="4108" y="9764"/>
                  </a:lnTo>
                  <a:cubicBezTo>
                    <a:pt x="4156" y="9716"/>
                    <a:pt x="4215" y="9681"/>
                    <a:pt x="4298" y="9657"/>
                  </a:cubicBezTo>
                  <a:lnTo>
                    <a:pt x="25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5"/>
            <p:cNvSpPr/>
            <p:nvPr/>
          </p:nvSpPr>
          <p:spPr>
            <a:xfrm>
              <a:off x="4180275" y="3827875"/>
              <a:ext cx="10150" cy="9700"/>
            </a:xfrm>
            <a:custGeom>
              <a:avLst/>
              <a:gdLst/>
              <a:ahLst/>
              <a:cxnLst/>
              <a:rect l="l" t="t" r="r" b="b"/>
              <a:pathLst>
                <a:path w="406" h="388" extrusionOk="0">
                  <a:moveTo>
                    <a:pt x="197" y="0"/>
                  </a:moveTo>
                  <a:cubicBezTo>
                    <a:pt x="183" y="0"/>
                    <a:pt x="169" y="2"/>
                    <a:pt x="155" y="5"/>
                  </a:cubicBezTo>
                  <a:cubicBezTo>
                    <a:pt x="84" y="29"/>
                    <a:pt x="24" y="88"/>
                    <a:pt x="12" y="148"/>
                  </a:cubicBezTo>
                  <a:cubicBezTo>
                    <a:pt x="12" y="171"/>
                    <a:pt x="0" y="195"/>
                    <a:pt x="12" y="231"/>
                  </a:cubicBezTo>
                  <a:cubicBezTo>
                    <a:pt x="23" y="329"/>
                    <a:pt x="114" y="387"/>
                    <a:pt x="211" y="387"/>
                  </a:cubicBezTo>
                  <a:cubicBezTo>
                    <a:pt x="220" y="387"/>
                    <a:pt x="229" y="387"/>
                    <a:pt x="239" y="386"/>
                  </a:cubicBezTo>
                  <a:cubicBezTo>
                    <a:pt x="298" y="362"/>
                    <a:pt x="358" y="326"/>
                    <a:pt x="369" y="279"/>
                  </a:cubicBezTo>
                  <a:cubicBezTo>
                    <a:pt x="405" y="243"/>
                    <a:pt x="405" y="207"/>
                    <a:pt x="381" y="160"/>
                  </a:cubicBezTo>
                  <a:cubicBezTo>
                    <a:pt x="371" y="66"/>
                    <a:pt x="289" y="0"/>
                    <a:pt x="19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5"/>
            <p:cNvSpPr/>
            <p:nvPr/>
          </p:nvSpPr>
          <p:spPr>
            <a:xfrm>
              <a:off x="4124025" y="3808325"/>
              <a:ext cx="19075" cy="15750"/>
            </a:xfrm>
            <a:custGeom>
              <a:avLst/>
              <a:gdLst/>
              <a:ahLst/>
              <a:cxnLst/>
              <a:rect l="l" t="t" r="r" b="b"/>
              <a:pathLst>
                <a:path w="763" h="630" extrusionOk="0">
                  <a:moveTo>
                    <a:pt x="95" y="1"/>
                  </a:moveTo>
                  <a:cubicBezTo>
                    <a:pt x="72" y="13"/>
                    <a:pt x="60" y="37"/>
                    <a:pt x="60" y="49"/>
                  </a:cubicBezTo>
                  <a:cubicBezTo>
                    <a:pt x="12" y="120"/>
                    <a:pt x="0" y="215"/>
                    <a:pt x="12" y="311"/>
                  </a:cubicBezTo>
                  <a:cubicBezTo>
                    <a:pt x="12" y="334"/>
                    <a:pt x="24" y="358"/>
                    <a:pt x="24" y="370"/>
                  </a:cubicBezTo>
                  <a:cubicBezTo>
                    <a:pt x="60" y="441"/>
                    <a:pt x="107" y="525"/>
                    <a:pt x="179" y="561"/>
                  </a:cubicBezTo>
                  <a:cubicBezTo>
                    <a:pt x="232" y="605"/>
                    <a:pt x="304" y="629"/>
                    <a:pt x="382" y="629"/>
                  </a:cubicBezTo>
                  <a:cubicBezTo>
                    <a:pt x="409" y="629"/>
                    <a:pt x="437" y="626"/>
                    <a:pt x="464" y="620"/>
                  </a:cubicBezTo>
                  <a:cubicBezTo>
                    <a:pt x="607" y="596"/>
                    <a:pt x="726" y="477"/>
                    <a:pt x="762" y="346"/>
                  </a:cubicBezTo>
                  <a:lnTo>
                    <a:pt x="762" y="168"/>
                  </a:lnTo>
                  <a:cubicBezTo>
                    <a:pt x="762" y="120"/>
                    <a:pt x="750" y="96"/>
                    <a:pt x="714" y="60"/>
                  </a:cubicBezTo>
                  <a:cubicBezTo>
                    <a:pt x="703" y="49"/>
                    <a:pt x="691" y="37"/>
                    <a:pt x="691"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5"/>
            <p:cNvSpPr/>
            <p:nvPr/>
          </p:nvSpPr>
          <p:spPr>
            <a:xfrm>
              <a:off x="3828750" y="4049725"/>
              <a:ext cx="20250" cy="18625"/>
            </a:xfrm>
            <a:custGeom>
              <a:avLst/>
              <a:gdLst/>
              <a:ahLst/>
              <a:cxnLst/>
              <a:rect l="l" t="t" r="r" b="b"/>
              <a:pathLst>
                <a:path w="810" h="745" extrusionOk="0">
                  <a:moveTo>
                    <a:pt x="322" y="1"/>
                  </a:moveTo>
                  <a:cubicBezTo>
                    <a:pt x="250" y="25"/>
                    <a:pt x="179" y="60"/>
                    <a:pt x="119" y="108"/>
                  </a:cubicBezTo>
                  <a:cubicBezTo>
                    <a:pt x="24" y="203"/>
                    <a:pt x="0" y="322"/>
                    <a:pt x="24" y="441"/>
                  </a:cubicBezTo>
                  <a:cubicBezTo>
                    <a:pt x="66" y="621"/>
                    <a:pt x="222" y="745"/>
                    <a:pt x="406" y="745"/>
                  </a:cubicBezTo>
                  <a:cubicBezTo>
                    <a:pt x="429" y="745"/>
                    <a:pt x="453" y="743"/>
                    <a:pt x="476" y="739"/>
                  </a:cubicBezTo>
                  <a:cubicBezTo>
                    <a:pt x="679" y="691"/>
                    <a:pt x="810" y="501"/>
                    <a:pt x="774" y="287"/>
                  </a:cubicBezTo>
                  <a:cubicBezTo>
                    <a:pt x="750" y="179"/>
                    <a:pt x="679" y="108"/>
                    <a:pt x="607" y="49"/>
                  </a:cubicBezTo>
                  <a:cubicBezTo>
                    <a:pt x="548" y="25"/>
                    <a:pt x="476" y="1"/>
                    <a:pt x="381"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5"/>
            <p:cNvSpPr/>
            <p:nvPr/>
          </p:nvSpPr>
          <p:spPr>
            <a:xfrm>
              <a:off x="3903450" y="3823400"/>
              <a:ext cx="11625" cy="11450"/>
            </a:xfrm>
            <a:custGeom>
              <a:avLst/>
              <a:gdLst/>
              <a:ahLst/>
              <a:cxnLst/>
              <a:rect l="l" t="t" r="r" b="b"/>
              <a:pathLst>
                <a:path w="465" h="458" extrusionOk="0">
                  <a:moveTo>
                    <a:pt x="223" y="1"/>
                  </a:moveTo>
                  <a:cubicBezTo>
                    <a:pt x="208" y="1"/>
                    <a:pt x="193" y="2"/>
                    <a:pt x="179" y="5"/>
                  </a:cubicBezTo>
                  <a:cubicBezTo>
                    <a:pt x="143" y="5"/>
                    <a:pt x="132" y="29"/>
                    <a:pt x="120" y="41"/>
                  </a:cubicBezTo>
                  <a:cubicBezTo>
                    <a:pt x="72" y="65"/>
                    <a:pt x="24" y="112"/>
                    <a:pt x="12" y="160"/>
                  </a:cubicBezTo>
                  <a:cubicBezTo>
                    <a:pt x="1" y="184"/>
                    <a:pt x="1" y="231"/>
                    <a:pt x="1" y="279"/>
                  </a:cubicBezTo>
                  <a:cubicBezTo>
                    <a:pt x="1" y="303"/>
                    <a:pt x="12" y="339"/>
                    <a:pt x="36" y="362"/>
                  </a:cubicBezTo>
                  <a:cubicBezTo>
                    <a:pt x="84" y="422"/>
                    <a:pt x="155" y="458"/>
                    <a:pt x="239" y="458"/>
                  </a:cubicBezTo>
                  <a:lnTo>
                    <a:pt x="263" y="458"/>
                  </a:lnTo>
                  <a:cubicBezTo>
                    <a:pt x="310" y="446"/>
                    <a:pt x="358" y="422"/>
                    <a:pt x="382" y="386"/>
                  </a:cubicBezTo>
                  <a:cubicBezTo>
                    <a:pt x="429" y="327"/>
                    <a:pt x="465" y="267"/>
                    <a:pt x="441" y="184"/>
                  </a:cubicBezTo>
                  <a:cubicBezTo>
                    <a:pt x="441" y="172"/>
                    <a:pt x="429" y="148"/>
                    <a:pt x="417" y="124"/>
                  </a:cubicBezTo>
                  <a:cubicBezTo>
                    <a:pt x="405" y="100"/>
                    <a:pt x="382" y="89"/>
                    <a:pt x="358" y="53"/>
                  </a:cubicBezTo>
                  <a:cubicBezTo>
                    <a:pt x="321" y="16"/>
                    <a:pt x="271" y="1"/>
                    <a:pt x="223"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8" name="Google Shape;418;p5"/>
          <p:cNvGrpSpPr/>
          <p:nvPr/>
        </p:nvGrpSpPr>
        <p:grpSpPr>
          <a:xfrm rot="10800000" flipH="1">
            <a:off x="-5825" y="2616294"/>
            <a:ext cx="1451646" cy="2527204"/>
            <a:chOff x="1083450" y="1318750"/>
            <a:chExt cx="624525" cy="1087250"/>
          </a:xfrm>
        </p:grpSpPr>
        <p:sp>
          <p:nvSpPr>
            <p:cNvPr id="419" name="Google Shape;419;p5"/>
            <p:cNvSpPr/>
            <p:nvPr/>
          </p:nvSpPr>
          <p:spPr>
            <a:xfrm>
              <a:off x="1083450" y="2340600"/>
              <a:ext cx="215525" cy="50325"/>
            </a:xfrm>
            <a:custGeom>
              <a:avLst/>
              <a:gdLst/>
              <a:ahLst/>
              <a:cxnLst/>
              <a:rect l="l" t="t" r="r" b="b"/>
              <a:pathLst>
                <a:path w="8621" h="2013" extrusionOk="0">
                  <a:moveTo>
                    <a:pt x="1" y="0"/>
                  </a:moveTo>
                  <a:lnTo>
                    <a:pt x="1" y="286"/>
                  </a:lnTo>
                  <a:lnTo>
                    <a:pt x="8561" y="2012"/>
                  </a:lnTo>
                  <a:cubicBezTo>
                    <a:pt x="8561" y="1917"/>
                    <a:pt x="8573" y="1834"/>
                    <a:pt x="8621" y="1739"/>
                  </a:cubicBez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5"/>
            <p:cNvSpPr/>
            <p:nvPr/>
          </p:nvSpPr>
          <p:spPr>
            <a:xfrm>
              <a:off x="1083450" y="2130450"/>
              <a:ext cx="25" cy="25"/>
            </a:xfrm>
            <a:custGeom>
              <a:avLst/>
              <a:gdLst/>
              <a:ahLst/>
              <a:cxnLst/>
              <a:rect l="l" t="t" r="r" b="b"/>
              <a:pathLst>
                <a:path w="1" h="1" extrusionOk="0">
                  <a:moveTo>
                    <a:pt x="1" y="1"/>
                  </a:moveTo>
                  <a:lnTo>
                    <a:pt x="1" y="1"/>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5"/>
            <p:cNvSpPr/>
            <p:nvPr/>
          </p:nvSpPr>
          <p:spPr>
            <a:xfrm>
              <a:off x="1083450" y="1806900"/>
              <a:ext cx="20275" cy="7475"/>
            </a:xfrm>
            <a:custGeom>
              <a:avLst/>
              <a:gdLst/>
              <a:ahLst/>
              <a:cxnLst/>
              <a:rect l="l" t="t" r="r" b="b"/>
              <a:pathLst>
                <a:path w="811" h="299" extrusionOk="0">
                  <a:moveTo>
                    <a:pt x="703" y="0"/>
                  </a:moveTo>
                  <a:lnTo>
                    <a:pt x="1" y="24"/>
                  </a:lnTo>
                  <a:lnTo>
                    <a:pt x="1" y="298"/>
                  </a:lnTo>
                  <a:lnTo>
                    <a:pt x="810" y="274"/>
                  </a:lnTo>
                  <a:lnTo>
                    <a:pt x="70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5"/>
            <p:cNvSpPr/>
            <p:nvPr/>
          </p:nvSpPr>
          <p:spPr>
            <a:xfrm>
              <a:off x="1108150" y="1802425"/>
              <a:ext cx="180125" cy="11350"/>
            </a:xfrm>
            <a:custGeom>
              <a:avLst/>
              <a:gdLst/>
              <a:ahLst/>
              <a:cxnLst/>
              <a:rect l="l" t="t" r="r" b="b"/>
              <a:pathLst>
                <a:path w="7205" h="454" extrusionOk="0">
                  <a:moveTo>
                    <a:pt x="7204" y="1"/>
                  </a:moveTo>
                  <a:lnTo>
                    <a:pt x="1" y="179"/>
                  </a:lnTo>
                  <a:lnTo>
                    <a:pt x="96" y="453"/>
                  </a:lnTo>
                  <a:lnTo>
                    <a:pt x="7204" y="275"/>
                  </a:lnTo>
                  <a:cubicBezTo>
                    <a:pt x="7180" y="179"/>
                    <a:pt x="7180" y="96"/>
                    <a:pt x="7204"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5"/>
            <p:cNvSpPr/>
            <p:nvPr/>
          </p:nvSpPr>
          <p:spPr>
            <a:xfrm>
              <a:off x="1194475" y="2040550"/>
              <a:ext cx="2425" cy="3600"/>
            </a:xfrm>
            <a:custGeom>
              <a:avLst/>
              <a:gdLst/>
              <a:ahLst/>
              <a:cxnLst/>
              <a:rect l="l" t="t" r="r" b="b"/>
              <a:pathLst>
                <a:path w="97" h="144" extrusionOk="0">
                  <a:moveTo>
                    <a:pt x="84" y="1"/>
                  </a:moveTo>
                  <a:lnTo>
                    <a:pt x="1" y="48"/>
                  </a:lnTo>
                  <a:lnTo>
                    <a:pt x="25" y="144"/>
                  </a:lnTo>
                  <a:cubicBezTo>
                    <a:pt x="72" y="108"/>
                    <a:pt x="96" y="48"/>
                    <a:pt x="84"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5"/>
            <p:cNvSpPr/>
            <p:nvPr/>
          </p:nvSpPr>
          <p:spPr>
            <a:xfrm>
              <a:off x="1083450" y="1741425"/>
              <a:ext cx="98250" cy="261650"/>
            </a:xfrm>
            <a:custGeom>
              <a:avLst/>
              <a:gdLst/>
              <a:ahLst/>
              <a:cxnLst/>
              <a:rect l="l" t="t" r="r" b="b"/>
              <a:pathLst>
                <a:path w="3930" h="10466" extrusionOk="0">
                  <a:moveTo>
                    <a:pt x="1" y="0"/>
                  </a:moveTo>
                  <a:lnTo>
                    <a:pt x="1" y="774"/>
                  </a:lnTo>
                  <a:lnTo>
                    <a:pt x="703" y="2619"/>
                  </a:lnTo>
                  <a:lnTo>
                    <a:pt x="810" y="2893"/>
                  </a:lnTo>
                  <a:lnTo>
                    <a:pt x="3668" y="10466"/>
                  </a:lnTo>
                  <a:cubicBezTo>
                    <a:pt x="3751" y="10418"/>
                    <a:pt x="3835" y="10394"/>
                    <a:pt x="3930" y="10394"/>
                  </a:cubicBezTo>
                  <a:lnTo>
                    <a:pt x="1084" y="2893"/>
                  </a:lnTo>
                  <a:lnTo>
                    <a:pt x="989" y="2619"/>
                  </a:ln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5"/>
            <p:cNvSpPr/>
            <p:nvPr/>
          </p:nvSpPr>
          <p:spPr>
            <a:xfrm>
              <a:off x="1113525" y="2178975"/>
              <a:ext cx="193200" cy="201825"/>
            </a:xfrm>
            <a:custGeom>
              <a:avLst/>
              <a:gdLst/>
              <a:ahLst/>
              <a:cxnLst/>
              <a:rect l="l" t="t" r="r" b="b"/>
              <a:pathLst>
                <a:path w="7728" h="8073" extrusionOk="0">
                  <a:moveTo>
                    <a:pt x="203" y="0"/>
                  </a:moveTo>
                  <a:cubicBezTo>
                    <a:pt x="143" y="84"/>
                    <a:pt x="84" y="131"/>
                    <a:pt x="0" y="179"/>
                  </a:cubicBezTo>
                  <a:lnTo>
                    <a:pt x="7501" y="8073"/>
                  </a:lnTo>
                  <a:cubicBezTo>
                    <a:pt x="7549" y="8013"/>
                    <a:pt x="7608" y="7954"/>
                    <a:pt x="7704" y="7918"/>
                  </a:cubicBezTo>
                  <a:cubicBezTo>
                    <a:pt x="7716" y="7918"/>
                    <a:pt x="7716" y="7918"/>
                    <a:pt x="7727" y="7906"/>
                  </a:cubicBezTo>
                  <a:lnTo>
                    <a:pt x="20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5"/>
            <p:cNvSpPr/>
            <p:nvPr/>
          </p:nvSpPr>
          <p:spPr>
            <a:xfrm>
              <a:off x="1187625" y="2041750"/>
              <a:ext cx="121175" cy="334600"/>
            </a:xfrm>
            <a:custGeom>
              <a:avLst/>
              <a:gdLst/>
              <a:ahLst/>
              <a:cxnLst/>
              <a:rect l="l" t="t" r="r" b="b"/>
              <a:pathLst>
                <a:path w="4847" h="13384" extrusionOk="0">
                  <a:moveTo>
                    <a:pt x="275" y="0"/>
                  </a:moveTo>
                  <a:lnTo>
                    <a:pt x="275" y="0"/>
                  </a:lnTo>
                  <a:cubicBezTo>
                    <a:pt x="180" y="48"/>
                    <a:pt x="96" y="72"/>
                    <a:pt x="1" y="72"/>
                  </a:cubicBezTo>
                  <a:lnTo>
                    <a:pt x="4752" y="13383"/>
                  </a:lnTo>
                  <a:cubicBezTo>
                    <a:pt x="4775" y="13371"/>
                    <a:pt x="4823" y="13347"/>
                    <a:pt x="4847" y="13335"/>
                  </a:cubicBezTo>
                  <a:lnTo>
                    <a:pt x="4835" y="12847"/>
                  </a:lnTo>
                  <a:lnTo>
                    <a:pt x="263" y="72"/>
                  </a:lnTo>
                  <a:lnTo>
                    <a:pt x="27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5"/>
            <p:cNvSpPr/>
            <p:nvPr/>
          </p:nvSpPr>
          <p:spPr>
            <a:xfrm>
              <a:off x="1188525" y="1816725"/>
              <a:ext cx="109275" cy="186650"/>
            </a:xfrm>
            <a:custGeom>
              <a:avLst/>
              <a:gdLst/>
              <a:ahLst/>
              <a:cxnLst/>
              <a:rect l="l" t="t" r="r" b="b"/>
              <a:pathLst>
                <a:path w="4371" h="7466" extrusionOk="0">
                  <a:moveTo>
                    <a:pt x="4144" y="0"/>
                  </a:moveTo>
                  <a:lnTo>
                    <a:pt x="1" y="7382"/>
                  </a:lnTo>
                  <a:cubicBezTo>
                    <a:pt x="84" y="7394"/>
                    <a:pt x="179" y="7430"/>
                    <a:pt x="251" y="7466"/>
                  </a:cubicBezTo>
                  <a:lnTo>
                    <a:pt x="4370" y="143"/>
                  </a:lnTo>
                  <a:cubicBezTo>
                    <a:pt x="4287" y="119"/>
                    <a:pt x="4204" y="72"/>
                    <a:pt x="414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5"/>
            <p:cNvSpPr/>
            <p:nvPr/>
          </p:nvSpPr>
          <p:spPr>
            <a:xfrm>
              <a:off x="1113225" y="2036700"/>
              <a:ext cx="60750" cy="102100"/>
            </a:xfrm>
            <a:custGeom>
              <a:avLst/>
              <a:gdLst/>
              <a:ahLst/>
              <a:cxnLst/>
              <a:rect l="l" t="t" r="r" b="b"/>
              <a:pathLst>
                <a:path w="2430" h="4084" extrusionOk="0">
                  <a:moveTo>
                    <a:pt x="2215" y="0"/>
                  </a:moveTo>
                  <a:lnTo>
                    <a:pt x="0" y="3893"/>
                  </a:lnTo>
                  <a:cubicBezTo>
                    <a:pt x="72" y="3953"/>
                    <a:pt x="155" y="4012"/>
                    <a:pt x="215" y="4084"/>
                  </a:cubicBezTo>
                  <a:lnTo>
                    <a:pt x="2429" y="179"/>
                  </a:lnTo>
                  <a:cubicBezTo>
                    <a:pt x="2358" y="131"/>
                    <a:pt x="2274" y="72"/>
                    <a:pt x="221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5"/>
            <p:cNvSpPr/>
            <p:nvPr/>
          </p:nvSpPr>
          <p:spPr>
            <a:xfrm>
              <a:off x="1299250" y="1820900"/>
              <a:ext cx="16700" cy="554550"/>
            </a:xfrm>
            <a:custGeom>
              <a:avLst/>
              <a:gdLst/>
              <a:ahLst/>
              <a:cxnLst/>
              <a:rect l="l" t="t" r="r" b="b"/>
              <a:pathLst>
                <a:path w="668" h="22182" extrusionOk="0">
                  <a:moveTo>
                    <a:pt x="1" y="0"/>
                  </a:moveTo>
                  <a:lnTo>
                    <a:pt x="394" y="21693"/>
                  </a:lnTo>
                  <a:lnTo>
                    <a:pt x="406" y="22181"/>
                  </a:lnTo>
                  <a:cubicBezTo>
                    <a:pt x="447" y="22175"/>
                    <a:pt x="492" y="22172"/>
                    <a:pt x="537" y="22172"/>
                  </a:cubicBezTo>
                  <a:cubicBezTo>
                    <a:pt x="581" y="22172"/>
                    <a:pt x="626" y="22175"/>
                    <a:pt x="668" y="22181"/>
                  </a:cubicBezTo>
                  <a:lnTo>
                    <a:pt x="275" y="12"/>
                  </a:lnTo>
                  <a:cubicBezTo>
                    <a:pt x="235" y="17"/>
                    <a:pt x="198" y="20"/>
                    <a:pt x="161" y="20"/>
                  </a:cubicBezTo>
                  <a:cubicBezTo>
                    <a:pt x="108" y="20"/>
                    <a:pt x="57" y="14"/>
                    <a:pt x="1"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5"/>
            <p:cNvSpPr/>
            <p:nvPr/>
          </p:nvSpPr>
          <p:spPr>
            <a:xfrm>
              <a:off x="1293600" y="1501500"/>
              <a:ext cx="11925" cy="289650"/>
            </a:xfrm>
            <a:custGeom>
              <a:avLst/>
              <a:gdLst/>
              <a:ahLst/>
              <a:cxnLst/>
              <a:rect l="l" t="t" r="r" b="b"/>
              <a:pathLst>
                <a:path w="477" h="11586" extrusionOk="0">
                  <a:moveTo>
                    <a:pt x="1" y="1"/>
                  </a:moveTo>
                  <a:lnTo>
                    <a:pt x="215" y="11585"/>
                  </a:lnTo>
                  <a:cubicBezTo>
                    <a:pt x="268" y="11563"/>
                    <a:pt x="325" y="11555"/>
                    <a:pt x="382" y="11555"/>
                  </a:cubicBezTo>
                  <a:cubicBezTo>
                    <a:pt x="414" y="11555"/>
                    <a:pt x="446" y="11557"/>
                    <a:pt x="477" y="11562"/>
                  </a:cubicBezTo>
                  <a:lnTo>
                    <a:pt x="274" y="36"/>
                  </a:lnTo>
                  <a:cubicBezTo>
                    <a:pt x="239" y="36"/>
                    <a:pt x="215" y="48"/>
                    <a:pt x="179" y="48"/>
                  </a:cubicBezTo>
                  <a:cubicBezTo>
                    <a:pt x="120" y="36"/>
                    <a:pt x="60" y="36"/>
                    <a:pt x="1"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5"/>
            <p:cNvSpPr/>
            <p:nvPr/>
          </p:nvSpPr>
          <p:spPr>
            <a:xfrm>
              <a:off x="1418325" y="1523825"/>
              <a:ext cx="47050" cy="166425"/>
            </a:xfrm>
            <a:custGeom>
              <a:avLst/>
              <a:gdLst/>
              <a:ahLst/>
              <a:cxnLst/>
              <a:rect l="l" t="t" r="r" b="b"/>
              <a:pathLst>
                <a:path w="1882" h="6657" extrusionOk="0">
                  <a:moveTo>
                    <a:pt x="250" y="1"/>
                  </a:moveTo>
                  <a:cubicBezTo>
                    <a:pt x="238" y="1"/>
                    <a:pt x="227" y="13"/>
                    <a:pt x="227" y="13"/>
                  </a:cubicBezTo>
                  <a:cubicBezTo>
                    <a:pt x="155" y="48"/>
                    <a:pt x="72" y="72"/>
                    <a:pt x="0" y="72"/>
                  </a:cubicBezTo>
                  <a:lnTo>
                    <a:pt x="1608" y="6656"/>
                  </a:lnTo>
                  <a:cubicBezTo>
                    <a:pt x="1703" y="6621"/>
                    <a:pt x="1786" y="6597"/>
                    <a:pt x="1881" y="6597"/>
                  </a:cubicBezTo>
                  <a:lnTo>
                    <a:pt x="25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5"/>
            <p:cNvSpPr/>
            <p:nvPr/>
          </p:nvSpPr>
          <p:spPr>
            <a:xfrm>
              <a:off x="1083450" y="1458350"/>
              <a:ext cx="203625" cy="33050"/>
            </a:xfrm>
            <a:custGeom>
              <a:avLst/>
              <a:gdLst/>
              <a:ahLst/>
              <a:cxnLst/>
              <a:rect l="l" t="t" r="r" b="b"/>
              <a:pathLst>
                <a:path w="8145" h="1322" extrusionOk="0">
                  <a:moveTo>
                    <a:pt x="1" y="0"/>
                  </a:moveTo>
                  <a:lnTo>
                    <a:pt x="1" y="286"/>
                  </a:lnTo>
                  <a:lnTo>
                    <a:pt x="8097" y="1322"/>
                  </a:lnTo>
                  <a:lnTo>
                    <a:pt x="8097" y="1298"/>
                  </a:lnTo>
                  <a:cubicBezTo>
                    <a:pt x="8085" y="1191"/>
                    <a:pt x="8109" y="1108"/>
                    <a:pt x="8145" y="1048"/>
                  </a:cubicBez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5"/>
            <p:cNvSpPr/>
            <p:nvPr/>
          </p:nvSpPr>
          <p:spPr>
            <a:xfrm>
              <a:off x="1291825" y="1342550"/>
              <a:ext cx="8050" cy="136050"/>
            </a:xfrm>
            <a:custGeom>
              <a:avLst/>
              <a:gdLst/>
              <a:ahLst/>
              <a:cxnLst/>
              <a:rect l="l" t="t" r="r" b="b"/>
              <a:pathLst>
                <a:path w="322" h="5442" extrusionOk="0">
                  <a:moveTo>
                    <a:pt x="0" y="1"/>
                  </a:moveTo>
                  <a:lnTo>
                    <a:pt x="60" y="5442"/>
                  </a:lnTo>
                  <a:cubicBezTo>
                    <a:pt x="119" y="5406"/>
                    <a:pt x="179" y="5406"/>
                    <a:pt x="238" y="5406"/>
                  </a:cubicBezTo>
                  <a:cubicBezTo>
                    <a:pt x="274" y="5406"/>
                    <a:pt x="298" y="5406"/>
                    <a:pt x="322" y="5418"/>
                  </a:cubicBezTo>
                  <a:lnTo>
                    <a:pt x="274" y="96"/>
                  </a:lnTo>
                  <a:cubicBezTo>
                    <a:pt x="179" y="72"/>
                    <a:pt x="72" y="48"/>
                    <a:pt x="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5"/>
            <p:cNvSpPr/>
            <p:nvPr/>
          </p:nvSpPr>
          <p:spPr>
            <a:xfrm>
              <a:off x="1688000" y="1544675"/>
              <a:ext cx="25" cy="25"/>
            </a:xfrm>
            <a:custGeom>
              <a:avLst/>
              <a:gdLst/>
              <a:ahLst/>
              <a:cxnLst/>
              <a:rect l="l" t="t" r="r" b="b"/>
              <a:pathLst>
                <a:path w="1" h="1" extrusionOk="0">
                  <a:moveTo>
                    <a:pt x="0" y="0"/>
                  </a:move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5"/>
            <p:cNvSpPr/>
            <p:nvPr/>
          </p:nvSpPr>
          <p:spPr>
            <a:xfrm>
              <a:off x="1309675" y="1487525"/>
              <a:ext cx="94675" cy="19650"/>
            </a:xfrm>
            <a:custGeom>
              <a:avLst/>
              <a:gdLst/>
              <a:ahLst/>
              <a:cxnLst/>
              <a:rect l="l" t="t" r="r" b="b"/>
              <a:pathLst>
                <a:path w="3787" h="786" extrusionOk="0">
                  <a:moveTo>
                    <a:pt x="12" y="0"/>
                  </a:moveTo>
                  <a:cubicBezTo>
                    <a:pt x="36" y="24"/>
                    <a:pt x="36" y="72"/>
                    <a:pt x="36" y="95"/>
                  </a:cubicBezTo>
                  <a:cubicBezTo>
                    <a:pt x="36" y="155"/>
                    <a:pt x="12" y="214"/>
                    <a:pt x="1" y="262"/>
                  </a:cubicBezTo>
                  <a:lnTo>
                    <a:pt x="3668" y="786"/>
                  </a:lnTo>
                  <a:cubicBezTo>
                    <a:pt x="3680" y="691"/>
                    <a:pt x="3727" y="607"/>
                    <a:pt x="3787" y="536"/>
                  </a:cubicBezTo>
                  <a:lnTo>
                    <a:pt x="1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5"/>
            <p:cNvSpPr/>
            <p:nvPr/>
          </p:nvSpPr>
          <p:spPr>
            <a:xfrm>
              <a:off x="1687700" y="1545850"/>
              <a:ext cx="25" cy="25"/>
            </a:xfrm>
            <a:custGeom>
              <a:avLst/>
              <a:gdLst/>
              <a:ahLst/>
              <a:cxnLst/>
              <a:rect l="l" t="t" r="r" b="b"/>
              <a:pathLst>
                <a:path w="1" h="1" extrusionOk="0">
                  <a:moveTo>
                    <a:pt x="0" y="1"/>
                  </a:moveTo>
                  <a:lnTo>
                    <a:pt x="0" y="1"/>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5"/>
            <p:cNvSpPr/>
            <p:nvPr/>
          </p:nvSpPr>
          <p:spPr>
            <a:xfrm>
              <a:off x="1430825" y="1504475"/>
              <a:ext cx="247675" cy="41700"/>
            </a:xfrm>
            <a:custGeom>
              <a:avLst/>
              <a:gdLst/>
              <a:ahLst/>
              <a:cxnLst/>
              <a:rect l="l" t="t" r="r" b="b"/>
              <a:pathLst>
                <a:path w="9907" h="1668" extrusionOk="0">
                  <a:moveTo>
                    <a:pt x="0" y="1"/>
                  </a:moveTo>
                  <a:lnTo>
                    <a:pt x="0" y="1"/>
                  </a:lnTo>
                  <a:cubicBezTo>
                    <a:pt x="48" y="108"/>
                    <a:pt x="72" y="191"/>
                    <a:pt x="48" y="287"/>
                  </a:cubicBezTo>
                  <a:lnTo>
                    <a:pt x="9799" y="1668"/>
                  </a:lnTo>
                  <a:lnTo>
                    <a:pt x="9906" y="1596"/>
                  </a:lnTo>
                  <a:lnTo>
                    <a:pt x="9478" y="1346"/>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5"/>
            <p:cNvSpPr/>
            <p:nvPr/>
          </p:nvSpPr>
          <p:spPr>
            <a:xfrm>
              <a:off x="1687100" y="1546450"/>
              <a:ext cx="25" cy="625"/>
            </a:xfrm>
            <a:custGeom>
              <a:avLst/>
              <a:gdLst/>
              <a:ahLst/>
              <a:cxnLst/>
              <a:rect l="l" t="t" r="r" b="b"/>
              <a:pathLst>
                <a:path w="1" h="25" extrusionOk="0">
                  <a:moveTo>
                    <a:pt x="1" y="24"/>
                  </a:moveTo>
                  <a:lnTo>
                    <a:pt x="1" y="24"/>
                  </a:lnTo>
                  <a:cubicBezTo>
                    <a:pt x="1" y="1"/>
                    <a:pt x="1" y="24"/>
                    <a:pt x="1"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5"/>
            <p:cNvSpPr/>
            <p:nvPr/>
          </p:nvSpPr>
          <p:spPr>
            <a:xfrm>
              <a:off x="1687700" y="1545550"/>
              <a:ext cx="25" cy="25"/>
            </a:xfrm>
            <a:custGeom>
              <a:avLst/>
              <a:gdLst/>
              <a:ahLst/>
              <a:cxnLst/>
              <a:rect l="l" t="t" r="r" b="b"/>
              <a:pathLst>
                <a:path w="1" h="1" extrusionOk="0">
                  <a:moveTo>
                    <a:pt x="0" y="1"/>
                  </a:moveTo>
                  <a:lnTo>
                    <a:pt x="0" y="1"/>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5"/>
            <p:cNvSpPr/>
            <p:nvPr/>
          </p:nvSpPr>
          <p:spPr>
            <a:xfrm>
              <a:off x="1476075" y="1544675"/>
              <a:ext cx="211050" cy="154800"/>
            </a:xfrm>
            <a:custGeom>
              <a:avLst/>
              <a:gdLst/>
              <a:ahLst/>
              <a:cxnLst/>
              <a:rect l="l" t="t" r="r" b="b"/>
              <a:pathLst>
                <a:path w="8442" h="6192" extrusionOk="0">
                  <a:moveTo>
                    <a:pt x="8096" y="0"/>
                  </a:moveTo>
                  <a:lnTo>
                    <a:pt x="7989" y="72"/>
                  </a:lnTo>
                  <a:lnTo>
                    <a:pt x="0" y="5965"/>
                  </a:lnTo>
                  <a:cubicBezTo>
                    <a:pt x="60" y="6025"/>
                    <a:pt x="119" y="6084"/>
                    <a:pt x="143" y="6179"/>
                  </a:cubicBezTo>
                  <a:cubicBezTo>
                    <a:pt x="143" y="6179"/>
                    <a:pt x="143" y="6191"/>
                    <a:pt x="155" y="6191"/>
                  </a:cubicBezTo>
                  <a:lnTo>
                    <a:pt x="8442" y="95"/>
                  </a:lnTo>
                  <a:lnTo>
                    <a:pt x="8442" y="95"/>
                  </a:lnTo>
                  <a:cubicBezTo>
                    <a:pt x="8418" y="107"/>
                    <a:pt x="8418" y="107"/>
                    <a:pt x="8406" y="107"/>
                  </a:cubicBezTo>
                  <a:lnTo>
                    <a:pt x="8394" y="107"/>
                  </a:lnTo>
                  <a:cubicBezTo>
                    <a:pt x="8370" y="107"/>
                    <a:pt x="8358" y="119"/>
                    <a:pt x="8346" y="119"/>
                  </a:cubicBezTo>
                  <a:lnTo>
                    <a:pt x="8299" y="119"/>
                  </a:lnTo>
                  <a:cubicBezTo>
                    <a:pt x="8287" y="119"/>
                    <a:pt x="8287" y="119"/>
                    <a:pt x="8275" y="107"/>
                  </a:cubicBezTo>
                  <a:lnTo>
                    <a:pt x="809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5"/>
            <p:cNvSpPr/>
            <p:nvPr/>
          </p:nvSpPr>
          <p:spPr>
            <a:xfrm>
              <a:off x="1688000" y="1544675"/>
              <a:ext cx="25" cy="325"/>
            </a:xfrm>
            <a:custGeom>
              <a:avLst/>
              <a:gdLst/>
              <a:ahLst/>
              <a:cxnLst/>
              <a:rect l="l" t="t" r="r" b="b"/>
              <a:pathLst>
                <a:path w="1" h="13" extrusionOk="0">
                  <a:moveTo>
                    <a:pt x="0" y="12"/>
                  </a:moveTo>
                  <a:cubicBezTo>
                    <a:pt x="0" y="12"/>
                    <a:pt x="0" y="0"/>
                    <a:pt x="0" y="12"/>
                  </a:cubicBezTo>
                  <a:cubicBezTo>
                    <a:pt x="0" y="0"/>
                    <a:pt x="0" y="0"/>
                    <a:pt x="0" y="12"/>
                  </a:cubicBezTo>
                  <a:cubicBezTo>
                    <a:pt x="0" y="0"/>
                    <a:pt x="0" y="0"/>
                    <a:pt x="0" y="12"/>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5"/>
            <p:cNvSpPr/>
            <p:nvPr/>
          </p:nvSpPr>
          <p:spPr>
            <a:xfrm>
              <a:off x="1681750" y="1319350"/>
              <a:ext cx="26225" cy="225050"/>
            </a:xfrm>
            <a:custGeom>
              <a:avLst/>
              <a:gdLst/>
              <a:ahLst/>
              <a:cxnLst/>
              <a:rect l="l" t="t" r="r" b="b"/>
              <a:pathLst>
                <a:path w="1049" h="9002" extrusionOk="0">
                  <a:moveTo>
                    <a:pt x="750" y="0"/>
                  </a:moveTo>
                  <a:lnTo>
                    <a:pt x="0" y="8763"/>
                  </a:lnTo>
                  <a:lnTo>
                    <a:pt x="191" y="8870"/>
                  </a:lnTo>
                  <a:cubicBezTo>
                    <a:pt x="238" y="8894"/>
                    <a:pt x="274" y="8942"/>
                    <a:pt x="274" y="9001"/>
                  </a:cubicBezTo>
                  <a:lnTo>
                    <a:pt x="104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5"/>
            <p:cNvSpPr/>
            <p:nvPr/>
          </p:nvSpPr>
          <p:spPr>
            <a:xfrm>
              <a:off x="1687100" y="1546450"/>
              <a:ext cx="25" cy="625"/>
            </a:xfrm>
            <a:custGeom>
              <a:avLst/>
              <a:gdLst/>
              <a:ahLst/>
              <a:cxnLst/>
              <a:rect l="l" t="t" r="r" b="b"/>
              <a:pathLst>
                <a:path w="1" h="25" extrusionOk="0">
                  <a:moveTo>
                    <a:pt x="1" y="24"/>
                  </a:moveTo>
                  <a:cubicBezTo>
                    <a:pt x="1" y="24"/>
                    <a:pt x="1" y="1"/>
                    <a:pt x="1" y="24"/>
                  </a:cubicBezTo>
                  <a:cubicBezTo>
                    <a:pt x="1" y="1"/>
                    <a:pt x="1" y="1"/>
                    <a:pt x="1" y="24"/>
                  </a:cubicBezTo>
                  <a:cubicBezTo>
                    <a:pt x="1" y="1"/>
                    <a:pt x="1" y="1"/>
                    <a:pt x="1"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5"/>
            <p:cNvSpPr/>
            <p:nvPr/>
          </p:nvSpPr>
          <p:spPr>
            <a:xfrm>
              <a:off x="1684125" y="1547650"/>
              <a:ext cx="625" cy="25"/>
            </a:xfrm>
            <a:custGeom>
              <a:avLst/>
              <a:gdLst/>
              <a:ahLst/>
              <a:cxnLst/>
              <a:rect l="l" t="t" r="r" b="b"/>
              <a:pathLst>
                <a:path w="25" h="1" extrusionOk="0">
                  <a:moveTo>
                    <a:pt x="24" y="0"/>
                  </a:moveTo>
                  <a:lnTo>
                    <a:pt x="1" y="0"/>
                  </a:lnTo>
                  <a:lnTo>
                    <a:pt x="24" y="0"/>
                  </a:lnTo>
                  <a:cubicBezTo>
                    <a:pt x="12" y="0"/>
                    <a:pt x="24" y="0"/>
                    <a:pt x="2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5"/>
            <p:cNvSpPr/>
            <p:nvPr/>
          </p:nvSpPr>
          <p:spPr>
            <a:xfrm>
              <a:off x="1687700" y="1545550"/>
              <a:ext cx="25" cy="325"/>
            </a:xfrm>
            <a:custGeom>
              <a:avLst/>
              <a:gdLst/>
              <a:ahLst/>
              <a:cxnLst/>
              <a:rect l="l" t="t" r="r" b="b"/>
              <a:pathLst>
                <a:path w="1" h="13" extrusionOk="0">
                  <a:moveTo>
                    <a:pt x="0" y="13"/>
                  </a:moveTo>
                  <a:lnTo>
                    <a:pt x="0" y="13"/>
                  </a:lnTo>
                  <a:lnTo>
                    <a:pt x="0" y="13"/>
                  </a:lnTo>
                  <a:cubicBezTo>
                    <a:pt x="0" y="1"/>
                    <a:pt x="0" y="1"/>
                    <a:pt x="0" y="13"/>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5"/>
            <p:cNvSpPr/>
            <p:nvPr/>
          </p:nvSpPr>
          <p:spPr>
            <a:xfrm>
              <a:off x="1684725" y="1547650"/>
              <a:ext cx="25" cy="25"/>
            </a:xfrm>
            <a:custGeom>
              <a:avLst/>
              <a:gdLst/>
              <a:ahLst/>
              <a:cxnLst/>
              <a:rect l="l" t="t" r="r" b="b"/>
              <a:pathLst>
                <a:path w="1" h="1" extrusionOk="0">
                  <a:moveTo>
                    <a:pt x="0" y="0"/>
                  </a:move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5"/>
            <p:cNvSpPr/>
            <p:nvPr/>
          </p:nvSpPr>
          <p:spPr>
            <a:xfrm>
              <a:off x="1323375" y="1333625"/>
              <a:ext cx="364650" cy="214350"/>
            </a:xfrm>
            <a:custGeom>
              <a:avLst/>
              <a:gdLst/>
              <a:ahLst/>
              <a:cxnLst/>
              <a:rect l="l" t="t" r="r" b="b"/>
              <a:pathLst>
                <a:path w="14586" h="8574" extrusionOk="0">
                  <a:moveTo>
                    <a:pt x="203" y="1"/>
                  </a:moveTo>
                  <a:cubicBezTo>
                    <a:pt x="143" y="84"/>
                    <a:pt x="84" y="155"/>
                    <a:pt x="0" y="215"/>
                  </a:cubicBezTo>
                  <a:lnTo>
                    <a:pt x="13752" y="8204"/>
                  </a:lnTo>
                  <a:lnTo>
                    <a:pt x="14192" y="8454"/>
                  </a:lnTo>
                  <a:lnTo>
                    <a:pt x="14371" y="8561"/>
                  </a:lnTo>
                  <a:cubicBezTo>
                    <a:pt x="14383" y="8561"/>
                    <a:pt x="14383" y="8573"/>
                    <a:pt x="14395" y="8573"/>
                  </a:cubicBezTo>
                  <a:lnTo>
                    <a:pt x="14442" y="8573"/>
                  </a:lnTo>
                  <a:cubicBezTo>
                    <a:pt x="14454" y="8573"/>
                    <a:pt x="14466" y="8573"/>
                    <a:pt x="14490" y="8561"/>
                  </a:cubicBezTo>
                  <a:lnTo>
                    <a:pt x="14502" y="8561"/>
                  </a:lnTo>
                  <a:cubicBezTo>
                    <a:pt x="14514" y="8561"/>
                    <a:pt x="14514" y="8549"/>
                    <a:pt x="14526" y="8549"/>
                  </a:cubicBezTo>
                  <a:cubicBezTo>
                    <a:pt x="14550" y="8537"/>
                    <a:pt x="14550" y="8537"/>
                    <a:pt x="14550" y="8514"/>
                  </a:cubicBezTo>
                  <a:lnTo>
                    <a:pt x="14550" y="8502"/>
                  </a:lnTo>
                  <a:lnTo>
                    <a:pt x="14550" y="8490"/>
                  </a:lnTo>
                  <a:lnTo>
                    <a:pt x="14550" y="8478"/>
                  </a:lnTo>
                  <a:cubicBezTo>
                    <a:pt x="14585" y="8383"/>
                    <a:pt x="14573" y="8335"/>
                    <a:pt x="14514" y="8311"/>
                  </a:cubicBezTo>
                  <a:lnTo>
                    <a:pt x="14323" y="8204"/>
                  </a:lnTo>
                  <a:lnTo>
                    <a:pt x="20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5"/>
            <p:cNvSpPr/>
            <p:nvPr/>
          </p:nvSpPr>
          <p:spPr>
            <a:xfrm>
              <a:off x="1273950" y="1318750"/>
              <a:ext cx="60750" cy="26600"/>
            </a:xfrm>
            <a:custGeom>
              <a:avLst/>
              <a:gdLst/>
              <a:ahLst/>
              <a:cxnLst/>
              <a:rect l="l" t="t" r="r" b="b"/>
              <a:pathLst>
                <a:path w="2430" h="1064" extrusionOk="0">
                  <a:moveTo>
                    <a:pt x="1" y="0"/>
                  </a:moveTo>
                  <a:cubicBezTo>
                    <a:pt x="13" y="119"/>
                    <a:pt x="60" y="250"/>
                    <a:pt x="120" y="369"/>
                  </a:cubicBezTo>
                  <a:cubicBezTo>
                    <a:pt x="251" y="643"/>
                    <a:pt x="465" y="834"/>
                    <a:pt x="715" y="953"/>
                  </a:cubicBezTo>
                  <a:cubicBezTo>
                    <a:pt x="810" y="1000"/>
                    <a:pt x="894" y="1012"/>
                    <a:pt x="989" y="1048"/>
                  </a:cubicBezTo>
                  <a:cubicBezTo>
                    <a:pt x="1062" y="1058"/>
                    <a:pt x="1135" y="1063"/>
                    <a:pt x="1209" y="1063"/>
                  </a:cubicBezTo>
                  <a:cubicBezTo>
                    <a:pt x="1401" y="1063"/>
                    <a:pt x="1594" y="1027"/>
                    <a:pt x="1775" y="941"/>
                  </a:cubicBezTo>
                  <a:cubicBezTo>
                    <a:pt x="1858" y="893"/>
                    <a:pt x="1941" y="858"/>
                    <a:pt x="2001" y="786"/>
                  </a:cubicBezTo>
                  <a:cubicBezTo>
                    <a:pt x="2072" y="727"/>
                    <a:pt x="2132" y="655"/>
                    <a:pt x="2192" y="584"/>
                  </a:cubicBezTo>
                  <a:cubicBezTo>
                    <a:pt x="2322" y="417"/>
                    <a:pt x="2394" y="215"/>
                    <a:pt x="2430"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5"/>
            <p:cNvSpPr/>
            <p:nvPr/>
          </p:nvSpPr>
          <p:spPr>
            <a:xfrm>
              <a:off x="1159350" y="2001350"/>
              <a:ext cx="50050" cy="42850"/>
            </a:xfrm>
            <a:custGeom>
              <a:avLst/>
              <a:gdLst/>
              <a:ahLst/>
              <a:cxnLst/>
              <a:rect l="l" t="t" r="r" b="b"/>
              <a:pathLst>
                <a:path w="2002" h="1714" extrusionOk="0">
                  <a:moveTo>
                    <a:pt x="1013" y="0"/>
                  </a:moveTo>
                  <a:cubicBezTo>
                    <a:pt x="968" y="0"/>
                    <a:pt x="924" y="3"/>
                    <a:pt x="882" y="9"/>
                  </a:cubicBezTo>
                  <a:cubicBezTo>
                    <a:pt x="787" y="21"/>
                    <a:pt x="703" y="57"/>
                    <a:pt x="608" y="81"/>
                  </a:cubicBezTo>
                  <a:cubicBezTo>
                    <a:pt x="179" y="295"/>
                    <a:pt x="1" y="807"/>
                    <a:pt x="227" y="1247"/>
                  </a:cubicBezTo>
                  <a:cubicBezTo>
                    <a:pt x="251" y="1307"/>
                    <a:pt x="299" y="1366"/>
                    <a:pt x="346" y="1426"/>
                  </a:cubicBezTo>
                  <a:cubicBezTo>
                    <a:pt x="406" y="1497"/>
                    <a:pt x="477" y="1557"/>
                    <a:pt x="549" y="1605"/>
                  </a:cubicBezTo>
                  <a:cubicBezTo>
                    <a:pt x="709" y="1669"/>
                    <a:pt x="898" y="1714"/>
                    <a:pt x="1072" y="1714"/>
                  </a:cubicBezTo>
                  <a:cubicBezTo>
                    <a:pt x="1092" y="1714"/>
                    <a:pt x="1112" y="1713"/>
                    <a:pt x="1132" y="1712"/>
                  </a:cubicBezTo>
                  <a:cubicBezTo>
                    <a:pt x="1227" y="1688"/>
                    <a:pt x="1311" y="1664"/>
                    <a:pt x="1406" y="1628"/>
                  </a:cubicBezTo>
                  <a:lnTo>
                    <a:pt x="1489" y="1593"/>
                  </a:lnTo>
                  <a:cubicBezTo>
                    <a:pt x="1846" y="1343"/>
                    <a:pt x="2001" y="878"/>
                    <a:pt x="1787" y="473"/>
                  </a:cubicBezTo>
                  <a:cubicBezTo>
                    <a:pt x="1703" y="307"/>
                    <a:pt x="1561" y="176"/>
                    <a:pt x="1418" y="104"/>
                  </a:cubicBezTo>
                  <a:cubicBezTo>
                    <a:pt x="1322" y="57"/>
                    <a:pt x="1239" y="21"/>
                    <a:pt x="1144" y="9"/>
                  </a:cubicBezTo>
                  <a:cubicBezTo>
                    <a:pt x="1102" y="3"/>
                    <a:pt x="1058" y="0"/>
                    <a:pt x="1013"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5"/>
            <p:cNvSpPr/>
            <p:nvPr/>
          </p:nvSpPr>
          <p:spPr>
            <a:xfrm>
              <a:off x="1083450" y="2128475"/>
              <a:ext cx="44675" cy="61325"/>
            </a:xfrm>
            <a:custGeom>
              <a:avLst/>
              <a:gdLst/>
              <a:ahLst/>
              <a:cxnLst/>
              <a:rect l="l" t="t" r="r" b="b"/>
              <a:pathLst>
                <a:path w="1787" h="2453" extrusionOk="0">
                  <a:moveTo>
                    <a:pt x="465" y="1"/>
                  </a:moveTo>
                  <a:cubicBezTo>
                    <a:pt x="309" y="1"/>
                    <a:pt x="151" y="30"/>
                    <a:pt x="1" y="91"/>
                  </a:cubicBezTo>
                  <a:lnTo>
                    <a:pt x="1" y="2366"/>
                  </a:lnTo>
                  <a:cubicBezTo>
                    <a:pt x="148" y="2422"/>
                    <a:pt x="312" y="2452"/>
                    <a:pt x="479" y="2452"/>
                  </a:cubicBezTo>
                  <a:cubicBezTo>
                    <a:pt x="660" y="2452"/>
                    <a:pt x="845" y="2416"/>
                    <a:pt x="1013" y="2342"/>
                  </a:cubicBezTo>
                  <a:cubicBezTo>
                    <a:pt x="1072" y="2306"/>
                    <a:pt x="1144" y="2258"/>
                    <a:pt x="1203" y="2223"/>
                  </a:cubicBezTo>
                  <a:cubicBezTo>
                    <a:pt x="1263" y="2139"/>
                    <a:pt x="1346" y="2080"/>
                    <a:pt x="1406" y="2020"/>
                  </a:cubicBezTo>
                  <a:cubicBezTo>
                    <a:pt x="1715" y="1663"/>
                    <a:pt x="1787" y="1127"/>
                    <a:pt x="1560" y="687"/>
                  </a:cubicBezTo>
                  <a:cubicBezTo>
                    <a:pt x="1513" y="592"/>
                    <a:pt x="1465" y="508"/>
                    <a:pt x="1406" y="437"/>
                  </a:cubicBezTo>
                  <a:cubicBezTo>
                    <a:pt x="1346" y="353"/>
                    <a:pt x="1263" y="294"/>
                    <a:pt x="1191" y="234"/>
                  </a:cubicBezTo>
                  <a:cubicBezTo>
                    <a:pt x="989" y="84"/>
                    <a:pt x="730" y="1"/>
                    <a:pt x="46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5"/>
            <p:cNvSpPr/>
            <p:nvPr/>
          </p:nvSpPr>
          <p:spPr>
            <a:xfrm>
              <a:off x="1288250" y="1790575"/>
              <a:ext cx="32175" cy="31125"/>
            </a:xfrm>
            <a:custGeom>
              <a:avLst/>
              <a:gdLst/>
              <a:ahLst/>
              <a:cxnLst/>
              <a:rect l="l" t="t" r="r" b="b"/>
              <a:pathLst>
                <a:path w="1287" h="1245" extrusionOk="0">
                  <a:moveTo>
                    <a:pt x="577" y="1"/>
                  </a:moveTo>
                  <a:cubicBezTo>
                    <a:pt x="530" y="1"/>
                    <a:pt x="477" y="14"/>
                    <a:pt x="429" y="34"/>
                  </a:cubicBezTo>
                  <a:lnTo>
                    <a:pt x="334" y="82"/>
                  </a:lnTo>
                  <a:cubicBezTo>
                    <a:pt x="167" y="165"/>
                    <a:pt x="60" y="320"/>
                    <a:pt x="12" y="499"/>
                  </a:cubicBezTo>
                  <a:cubicBezTo>
                    <a:pt x="0" y="582"/>
                    <a:pt x="0" y="677"/>
                    <a:pt x="12" y="761"/>
                  </a:cubicBezTo>
                  <a:lnTo>
                    <a:pt x="60" y="892"/>
                  </a:lnTo>
                  <a:cubicBezTo>
                    <a:pt x="84" y="951"/>
                    <a:pt x="119" y="999"/>
                    <a:pt x="155" y="1058"/>
                  </a:cubicBezTo>
                  <a:cubicBezTo>
                    <a:pt x="215" y="1130"/>
                    <a:pt x="310" y="1177"/>
                    <a:pt x="381" y="1213"/>
                  </a:cubicBezTo>
                  <a:cubicBezTo>
                    <a:pt x="393" y="1213"/>
                    <a:pt x="417" y="1225"/>
                    <a:pt x="429" y="1225"/>
                  </a:cubicBezTo>
                  <a:cubicBezTo>
                    <a:pt x="478" y="1239"/>
                    <a:pt x="531" y="1245"/>
                    <a:pt x="583" y="1245"/>
                  </a:cubicBezTo>
                  <a:cubicBezTo>
                    <a:pt x="620" y="1245"/>
                    <a:pt x="656" y="1242"/>
                    <a:pt x="691" y="1237"/>
                  </a:cubicBezTo>
                  <a:cubicBezTo>
                    <a:pt x="750" y="1225"/>
                    <a:pt x="798" y="1213"/>
                    <a:pt x="858" y="1177"/>
                  </a:cubicBezTo>
                  <a:cubicBezTo>
                    <a:pt x="1167" y="1034"/>
                    <a:pt x="1286" y="653"/>
                    <a:pt x="1131" y="356"/>
                  </a:cubicBezTo>
                  <a:cubicBezTo>
                    <a:pt x="1036" y="165"/>
                    <a:pt x="858" y="46"/>
                    <a:pt x="667" y="22"/>
                  </a:cubicBezTo>
                  <a:cubicBezTo>
                    <a:pt x="642" y="7"/>
                    <a:pt x="611" y="1"/>
                    <a:pt x="577"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5"/>
            <p:cNvSpPr/>
            <p:nvPr/>
          </p:nvSpPr>
          <p:spPr>
            <a:xfrm>
              <a:off x="1297475" y="2375200"/>
              <a:ext cx="32775" cy="30800"/>
            </a:xfrm>
            <a:custGeom>
              <a:avLst/>
              <a:gdLst/>
              <a:ahLst/>
              <a:cxnLst/>
              <a:rect l="l" t="t" r="r" b="b"/>
              <a:pathLst>
                <a:path w="1311" h="1232" extrusionOk="0">
                  <a:moveTo>
                    <a:pt x="608" y="0"/>
                  </a:moveTo>
                  <a:cubicBezTo>
                    <a:pt x="563" y="0"/>
                    <a:pt x="518" y="3"/>
                    <a:pt x="477" y="9"/>
                  </a:cubicBezTo>
                  <a:cubicBezTo>
                    <a:pt x="429" y="33"/>
                    <a:pt x="393" y="33"/>
                    <a:pt x="369" y="57"/>
                  </a:cubicBezTo>
                  <a:cubicBezTo>
                    <a:pt x="358" y="57"/>
                    <a:pt x="358" y="57"/>
                    <a:pt x="346" y="69"/>
                  </a:cubicBezTo>
                  <a:cubicBezTo>
                    <a:pt x="262" y="117"/>
                    <a:pt x="191" y="164"/>
                    <a:pt x="143" y="224"/>
                  </a:cubicBezTo>
                  <a:lnTo>
                    <a:pt x="60" y="355"/>
                  </a:lnTo>
                  <a:cubicBezTo>
                    <a:pt x="12" y="450"/>
                    <a:pt x="0" y="533"/>
                    <a:pt x="0" y="628"/>
                  </a:cubicBezTo>
                  <a:cubicBezTo>
                    <a:pt x="0" y="712"/>
                    <a:pt x="12" y="807"/>
                    <a:pt x="60" y="890"/>
                  </a:cubicBezTo>
                  <a:cubicBezTo>
                    <a:pt x="160" y="1108"/>
                    <a:pt x="373" y="1232"/>
                    <a:pt x="594" y="1232"/>
                  </a:cubicBezTo>
                  <a:cubicBezTo>
                    <a:pt x="687" y="1232"/>
                    <a:pt x="781" y="1210"/>
                    <a:pt x="870" y="1164"/>
                  </a:cubicBezTo>
                  <a:cubicBezTo>
                    <a:pt x="1191" y="1009"/>
                    <a:pt x="1310" y="640"/>
                    <a:pt x="1143" y="343"/>
                  </a:cubicBezTo>
                  <a:cubicBezTo>
                    <a:pt x="1048" y="164"/>
                    <a:pt x="905" y="57"/>
                    <a:pt x="739" y="9"/>
                  </a:cubicBezTo>
                  <a:cubicBezTo>
                    <a:pt x="697" y="3"/>
                    <a:pt x="652" y="0"/>
                    <a:pt x="60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5"/>
            <p:cNvSpPr/>
            <p:nvPr/>
          </p:nvSpPr>
          <p:spPr>
            <a:xfrm>
              <a:off x="1445100" y="1689025"/>
              <a:ext cx="39025" cy="34575"/>
            </a:xfrm>
            <a:custGeom>
              <a:avLst/>
              <a:gdLst/>
              <a:ahLst/>
              <a:cxnLst/>
              <a:rect l="l" t="t" r="r" b="b"/>
              <a:pathLst>
                <a:path w="1561" h="1383" extrusionOk="0">
                  <a:moveTo>
                    <a:pt x="787" y="1"/>
                  </a:moveTo>
                  <a:cubicBezTo>
                    <a:pt x="703" y="1"/>
                    <a:pt x="608" y="13"/>
                    <a:pt x="525" y="60"/>
                  </a:cubicBezTo>
                  <a:cubicBezTo>
                    <a:pt x="501" y="60"/>
                    <a:pt x="489" y="72"/>
                    <a:pt x="477" y="72"/>
                  </a:cubicBezTo>
                  <a:cubicBezTo>
                    <a:pt x="132" y="239"/>
                    <a:pt x="1" y="655"/>
                    <a:pt x="168" y="1001"/>
                  </a:cubicBezTo>
                  <a:cubicBezTo>
                    <a:pt x="277" y="1245"/>
                    <a:pt x="530" y="1382"/>
                    <a:pt x="782" y="1382"/>
                  </a:cubicBezTo>
                  <a:cubicBezTo>
                    <a:pt x="886" y="1382"/>
                    <a:pt x="990" y="1359"/>
                    <a:pt x="1084" y="1310"/>
                  </a:cubicBezTo>
                  <a:cubicBezTo>
                    <a:pt x="1430" y="1144"/>
                    <a:pt x="1561" y="727"/>
                    <a:pt x="1394" y="405"/>
                  </a:cubicBezTo>
                  <a:cubicBezTo>
                    <a:pt x="1394" y="405"/>
                    <a:pt x="1394" y="394"/>
                    <a:pt x="1382" y="394"/>
                  </a:cubicBezTo>
                  <a:cubicBezTo>
                    <a:pt x="1358" y="310"/>
                    <a:pt x="1311" y="239"/>
                    <a:pt x="1251" y="179"/>
                  </a:cubicBezTo>
                  <a:cubicBezTo>
                    <a:pt x="1132" y="60"/>
                    <a:pt x="953" y="1"/>
                    <a:pt x="787"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5"/>
            <p:cNvSpPr/>
            <p:nvPr/>
          </p:nvSpPr>
          <p:spPr>
            <a:xfrm>
              <a:off x="1285875" y="1477700"/>
              <a:ext cx="24725" cy="24425"/>
            </a:xfrm>
            <a:custGeom>
              <a:avLst/>
              <a:gdLst/>
              <a:ahLst/>
              <a:cxnLst/>
              <a:rect l="l" t="t" r="r" b="b"/>
              <a:pathLst>
                <a:path w="989" h="977" extrusionOk="0">
                  <a:moveTo>
                    <a:pt x="488" y="0"/>
                  </a:moveTo>
                  <a:cubicBezTo>
                    <a:pt x="429" y="0"/>
                    <a:pt x="369" y="12"/>
                    <a:pt x="310" y="36"/>
                  </a:cubicBezTo>
                  <a:cubicBezTo>
                    <a:pt x="214" y="72"/>
                    <a:pt x="119" y="155"/>
                    <a:pt x="60" y="250"/>
                  </a:cubicBezTo>
                  <a:cubicBezTo>
                    <a:pt x="12" y="334"/>
                    <a:pt x="0" y="405"/>
                    <a:pt x="0" y="488"/>
                  </a:cubicBezTo>
                  <a:lnTo>
                    <a:pt x="0" y="524"/>
                  </a:lnTo>
                  <a:cubicBezTo>
                    <a:pt x="12" y="715"/>
                    <a:pt x="131" y="881"/>
                    <a:pt x="310" y="953"/>
                  </a:cubicBezTo>
                  <a:cubicBezTo>
                    <a:pt x="369" y="965"/>
                    <a:pt x="429" y="977"/>
                    <a:pt x="488" y="977"/>
                  </a:cubicBezTo>
                  <a:cubicBezTo>
                    <a:pt x="524" y="977"/>
                    <a:pt x="548" y="977"/>
                    <a:pt x="583" y="965"/>
                  </a:cubicBezTo>
                  <a:cubicBezTo>
                    <a:pt x="750" y="941"/>
                    <a:pt x="893" y="798"/>
                    <a:pt x="941" y="655"/>
                  </a:cubicBezTo>
                  <a:cubicBezTo>
                    <a:pt x="953" y="596"/>
                    <a:pt x="964" y="548"/>
                    <a:pt x="964" y="488"/>
                  </a:cubicBezTo>
                  <a:cubicBezTo>
                    <a:pt x="988" y="465"/>
                    <a:pt x="964" y="417"/>
                    <a:pt x="964" y="393"/>
                  </a:cubicBezTo>
                  <a:cubicBezTo>
                    <a:pt x="929" y="191"/>
                    <a:pt x="774" y="48"/>
                    <a:pt x="583" y="12"/>
                  </a:cubicBezTo>
                  <a:cubicBezTo>
                    <a:pt x="548" y="12"/>
                    <a:pt x="524" y="0"/>
                    <a:pt x="48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5"/>
            <p:cNvSpPr/>
            <p:nvPr/>
          </p:nvSpPr>
          <p:spPr>
            <a:xfrm>
              <a:off x="1400175" y="1494100"/>
              <a:ext cx="32750" cy="31300"/>
            </a:xfrm>
            <a:custGeom>
              <a:avLst/>
              <a:gdLst/>
              <a:ahLst/>
              <a:cxnLst/>
              <a:rect l="l" t="t" r="r" b="b"/>
              <a:pathLst>
                <a:path w="1310" h="1252" extrusionOk="0">
                  <a:moveTo>
                    <a:pt x="646" y="0"/>
                  </a:moveTo>
                  <a:cubicBezTo>
                    <a:pt x="553" y="0"/>
                    <a:pt x="458" y="22"/>
                    <a:pt x="369" y="70"/>
                  </a:cubicBezTo>
                  <a:cubicBezTo>
                    <a:pt x="286" y="118"/>
                    <a:pt x="202" y="178"/>
                    <a:pt x="143" y="249"/>
                  </a:cubicBezTo>
                  <a:cubicBezTo>
                    <a:pt x="83" y="321"/>
                    <a:pt x="48" y="416"/>
                    <a:pt x="24" y="499"/>
                  </a:cubicBezTo>
                  <a:cubicBezTo>
                    <a:pt x="0" y="642"/>
                    <a:pt x="12" y="773"/>
                    <a:pt x="83" y="904"/>
                  </a:cubicBezTo>
                  <a:cubicBezTo>
                    <a:pt x="193" y="1123"/>
                    <a:pt x="414" y="1252"/>
                    <a:pt x="644" y="1252"/>
                  </a:cubicBezTo>
                  <a:cubicBezTo>
                    <a:pt x="664" y="1252"/>
                    <a:pt x="683" y="1251"/>
                    <a:pt x="702" y="1249"/>
                  </a:cubicBezTo>
                  <a:cubicBezTo>
                    <a:pt x="774" y="1249"/>
                    <a:pt x="845" y="1213"/>
                    <a:pt x="917" y="1190"/>
                  </a:cubicBezTo>
                  <a:cubicBezTo>
                    <a:pt x="929" y="1194"/>
                    <a:pt x="938" y="1195"/>
                    <a:pt x="945" y="1195"/>
                  </a:cubicBezTo>
                  <a:cubicBezTo>
                    <a:pt x="960" y="1195"/>
                    <a:pt x="968" y="1190"/>
                    <a:pt x="976" y="1190"/>
                  </a:cubicBezTo>
                  <a:cubicBezTo>
                    <a:pt x="1155" y="1083"/>
                    <a:pt x="1274" y="904"/>
                    <a:pt x="1298" y="702"/>
                  </a:cubicBezTo>
                  <a:cubicBezTo>
                    <a:pt x="1310" y="606"/>
                    <a:pt x="1298" y="499"/>
                    <a:pt x="1250" y="416"/>
                  </a:cubicBezTo>
                  <a:cubicBezTo>
                    <a:pt x="1250" y="404"/>
                    <a:pt x="1226" y="392"/>
                    <a:pt x="1214" y="356"/>
                  </a:cubicBezTo>
                  <a:cubicBezTo>
                    <a:pt x="1096" y="136"/>
                    <a:pt x="875" y="0"/>
                    <a:pt x="64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6" name="Google Shape;456;p5"/>
          <p:cNvGrpSpPr/>
          <p:nvPr/>
        </p:nvGrpSpPr>
        <p:grpSpPr>
          <a:xfrm rot="10800000">
            <a:off x="7698175" y="2616294"/>
            <a:ext cx="1451646" cy="2527204"/>
            <a:chOff x="1083450" y="1318750"/>
            <a:chExt cx="624525" cy="1087250"/>
          </a:xfrm>
        </p:grpSpPr>
        <p:sp>
          <p:nvSpPr>
            <p:cNvPr id="457" name="Google Shape;457;p5"/>
            <p:cNvSpPr/>
            <p:nvPr/>
          </p:nvSpPr>
          <p:spPr>
            <a:xfrm>
              <a:off x="1083450" y="2340600"/>
              <a:ext cx="215525" cy="50325"/>
            </a:xfrm>
            <a:custGeom>
              <a:avLst/>
              <a:gdLst/>
              <a:ahLst/>
              <a:cxnLst/>
              <a:rect l="l" t="t" r="r" b="b"/>
              <a:pathLst>
                <a:path w="8621" h="2013" extrusionOk="0">
                  <a:moveTo>
                    <a:pt x="1" y="0"/>
                  </a:moveTo>
                  <a:lnTo>
                    <a:pt x="1" y="286"/>
                  </a:lnTo>
                  <a:lnTo>
                    <a:pt x="8561" y="2012"/>
                  </a:lnTo>
                  <a:cubicBezTo>
                    <a:pt x="8561" y="1917"/>
                    <a:pt x="8573" y="1834"/>
                    <a:pt x="8621" y="1739"/>
                  </a:cubicBez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5"/>
            <p:cNvSpPr/>
            <p:nvPr/>
          </p:nvSpPr>
          <p:spPr>
            <a:xfrm>
              <a:off x="1083450" y="2130450"/>
              <a:ext cx="25" cy="25"/>
            </a:xfrm>
            <a:custGeom>
              <a:avLst/>
              <a:gdLst/>
              <a:ahLst/>
              <a:cxnLst/>
              <a:rect l="l" t="t" r="r" b="b"/>
              <a:pathLst>
                <a:path w="1" h="1" extrusionOk="0">
                  <a:moveTo>
                    <a:pt x="1" y="1"/>
                  </a:moveTo>
                  <a:lnTo>
                    <a:pt x="1" y="1"/>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5"/>
            <p:cNvSpPr/>
            <p:nvPr/>
          </p:nvSpPr>
          <p:spPr>
            <a:xfrm>
              <a:off x="1083450" y="1806900"/>
              <a:ext cx="20275" cy="7475"/>
            </a:xfrm>
            <a:custGeom>
              <a:avLst/>
              <a:gdLst/>
              <a:ahLst/>
              <a:cxnLst/>
              <a:rect l="l" t="t" r="r" b="b"/>
              <a:pathLst>
                <a:path w="811" h="299" extrusionOk="0">
                  <a:moveTo>
                    <a:pt x="703" y="0"/>
                  </a:moveTo>
                  <a:lnTo>
                    <a:pt x="1" y="24"/>
                  </a:lnTo>
                  <a:lnTo>
                    <a:pt x="1" y="298"/>
                  </a:lnTo>
                  <a:lnTo>
                    <a:pt x="810" y="274"/>
                  </a:lnTo>
                  <a:lnTo>
                    <a:pt x="70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5"/>
            <p:cNvSpPr/>
            <p:nvPr/>
          </p:nvSpPr>
          <p:spPr>
            <a:xfrm>
              <a:off x="1108150" y="1802425"/>
              <a:ext cx="180125" cy="11350"/>
            </a:xfrm>
            <a:custGeom>
              <a:avLst/>
              <a:gdLst/>
              <a:ahLst/>
              <a:cxnLst/>
              <a:rect l="l" t="t" r="r" b="b"/>
              <a:pathLst>
                <a:path w="7205" h="454" extrusionOk="0">
                  <a:moveTo>
                    <a:pt x="7204" y="1"/>
                  </a:moveTo>
                  <a:lnTo>
                    <a:pt x="1" y="179"/>
                  </a:lnTo>
                  <a:lnTo>
                    <a:pt x="96" y="453"/>
                  </a:lnTo>
                  <a:lnTo>
                    <a:pt x="7204" y="275"/>
                  </a:lnTo>
                  <a:cubicBezTo>
                    <a:pt x="7180" y="179"/>
                    <a:pt x="7180" y="96"/>
                    <a:pt x="7204"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5"/>
            <p:cNvSpPr/>
            <p:nvPr/>
          </p:nvSpPr>
          <p:spPr>
            <a:xfrm>
              <a:off x="1194475" y="2040550"/>
              <a:ext cx="2425" cy="3600"/>
            </a:xfrm>
            <a:custGeom>
              <a:avLst/>
              <a:gdLst/>
              <a:ahLst/>
              <a:cxnLst/>
              <a:rect l="l" t="t" r="r" b="b"/>
              <a:pathLst>
                <a:path w="97" h="144" extrusionOk="0">
                  <a:moveTo>
                    <a:pt x="84" y="1"/>
                  </a:moveTo>
                  <a:lnTo>
                    <a:pt x="1" y="48"/>
                  </a:lnTo>
                  <a:lnTo>
                    <a:pt x="25" y="144"/>
                  </a:lnTo>
                  <a:cubicBezTo>
                    <a:pt x="72" y="108"/>
                    <a:pt x="96" y="48"/>
                    <a:pt x="84"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5"/>
            <p:cNvSpPr/>
            <p:nvPr/>
          </p:nvSpPr>
          <p:spPr>
            <a:xfrm>
              <a:off x="1083450" y="1741425"/>
              <a:ext cx="98250" cy="261650"/>
            </a:xfrm>
            <a:custGeom>
              <a:avLst/>
              <a:gdLst/>
              <a:ahLst/>
              <a:cxnLst/>
              <a:rect l="l" t="t" r="r" b="b"/>
              <a:pathLst>
                <a:path w="3930" h="10466" extrusionOk="0">
                  <a:moveTo>
                    <a:pt x="1" y="0"/>
                  </a:moveTo>
                  <a:lnTo>
                    <a:pt x="1" y="774"/>
                  </a:lnTo>
                  <a:lnTo>
                    <a:pt x="703" y="2619"/>
                  </a:lnTo>
                  <a:lnTo>
                    <a:pt x="810" y="2893"/>
                  </a:lnTo>
                  <a:lnTo>
                    <a:pt x="3668" y="10466"/>
                  </a:lnTo>
                  <a:cubicBezTo>
                    <a:pt x="3751" y="10418"/>
                    <a:pt x="3835" y="10394"/>
                    <a:pt x="3930" y="10394"/>
                  </a:cubicBezTo>
                  <a:lnTo>
                    <a:pt x="1084" y="2893"/>
                  </a:lnTo>
                  <a:lnTo>
                    <a:pt x="989" y="2619"/>
                  </a:ln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5"/>
            <p:cNvSpPr/>
            <p:nvPr/>
          </p:nvSpPr>
          <p:spPr>
            <a:xfrm>
              <a:off x="1113525" y="2178975"/>
              <a:ext cx="193200" cy="201825"/>
            </a:xfrm>
            <a:custGeom>
              <a:avLst/>
              <a:gdLst/>
              <a:ahLst/>
              <a:cxnLst/>
              <a:rect l="l" t="t" r="r" b="b"/>
              <a:pathLst>
                <a:path w="7728" h="8073" extrusionOk="0">
                  <a:moveTo>
                    <a:pt x="203" y="0"/>
                  </a:moveTo>
                  <a:cubicBezTo>
                    <a:pt x="143" y="84"/>
                    <a:pt x="84" y="131"/>
                    <a:pt x="0" y="179"/>
                  </a:cubicBezTo>
                  <a:lnTo>
                    <a:pt x="7501" y="8073"/>
                  </a:lnTo>
                  <a:cubicBezTo>
                    <a:pt x="7549" y="8013"/>
                    <a:pt x="7608" y="7954"/>
                    <a:pt x="7704" y="7918"/>
                  </a:cubicBezTo>
                  <a:cubicBezTo>
                    <a:pt x="7716" y="7918"/>
                    <a:pt x="7716" y="7918"/>
                    <a:pt x="7727" y="7906"/>
                  </a:cubicBezTo>
                  <a:lnTo>
                    <a:pt x="20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5"/>
            <p:cNvSpPr/>
            <p:nvPr/>
          </p:nvSpPr>
          <p:spPr>
            <a:xfrm>
              <a:off x="1187625" y="2041750"/>
              <a:ext cx="121175" cy="334600"/>
            </a:xfrm>
            <a:custGeom>
              <a:avLst/>
              <a:gdLst/>
              <a:ahLst/>
              <a:cxnLst/>
              <a:rect l="l" t="t" r="r" b="b"/>
              <a:pathLst>
                <a:path w="4847" h="13384" extrusionOk="0">
                  <a:moveTo>
                    <a:pt x="275" y="0"/>
                  </a:moveTo>
                  <a:lnTo>
                    <a:pt x="275" y="0"/>
                  </a:lnTo>
                  <a:cubicBezTo>
                    <a:pt x="180" y="48"/>
                    <a:pt x="96" y="72"/>
                    <a:pt x="1" y="72"/>
                  </a:cubicBezTo>
                  <a:lnTo>
                    <a:pt x="4752" y="13383"/>
                  </a:lnTo>
                  <a:cubicBezTo>
                    <a:pt x="4775" y="13371"/>
                    <a:pt x="4823" y="13347"/>
                    <a:pt x="4847" y="13335"/>
                  </a:cubicBezTo>
                  <a:lnTo>
                    <a:pt x="4835" y="12847"/>
                  </a:lnTo>
                  <a:lnTo>
                    <a:pt x="263" y="72"/>
                  </a:lnTo>
                  <a:lnTo>
                    <a:pt x="27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5"/>
            <p:cNvSpPr/>
            <p:nvPr/>
          </p:nvSpPr>
          <p:spPr>
            <a:xfrm>
              <a:off x="1188525" y="1816725"/>
              <a:ext cx="109275" cy="186650"/>
            </a:xfrm>
            <a:custGeom>
              <a:avLst/>
              <a:gdLst/>
              <a:ahLst/>
              <a:cxnLst/>
              <a:rect l="l" t="t" r="r" b="b"/>
              <a:pathLst>
                <a:path w="4371" h="7466" extrusionOk="0">
                  <a:moveTo>
                    <a:pt x="4144" y="0"/>
                  </a:moveTo>
                  <a:lnTo>
                    <a:pt x="1" y="7382"/>
                  </a:lnTo>
                  <a:cubicBezTo>
                    <a:pt x="84" y="7394"/>
                    <a:pt x="179" y="7430"/>
                    <a:pt x="251" y="7466"/>
                  </a:cubicBezTo>
                  <a:lnTo>
                    <a:pt x="4370" y="143"/>
                  </a:lnTo>
                  <a:cubicBezTo>
                    <a:pt x="4287" y="119"/>
                    <a:pt x="4204" y="72"/>
                    <a:pt x="414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5"/>
            <p:cNvSpPr/>
            <p:nvPr/>
          </p:nvSpPr>
          <p:spPr>
            <a:xfrm>
              <a:off x="1113225" y="2036700"/>
              <a:ext cx="60750" cy="102100"/>
            </a:xfrm>
            <a:custGeom>
              <a:avLst/>
              <a:gdLst/>
              <a:ahLst/>
              <a:cxnLst/>
              <a:rect l="l" t="t" r="r" b="b"/>
              <a:pathLst>
                <a:path w="2430" h="4084" extrusionOk="0">
                  <a:moveTo>
                    <a:pt x="2215" y="0"/>
                  </a:moveTo>
                  <a:lnTo>
                    <a:pt x="0" y="3893"/>
                  </a:lnTo>
                  <a:cubicBezTo>
                    <a:pt x="72" y="3953"/>
                    <a:pt x="155" y="4012"/>
                    <a:pt x="215" y="4084"/>
                  </a:cubicBezTo>
                  <a:lnTo>
                    <a:pt x="2429" y="179"/>
                  </a:lnTo>
                  <a:cubicBezTo>
                    <a:pt x="2358" y="131"/>
                    <a:pt x="2274" y="72"/>
                    <a:pt x="221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5"/>
            <p:cNvSpPr/>
            <p:nvPr/>
          </p:nvSpPr>
          <p:spPr>
            <a:xfrm>
              <a:off x="1299250" y="1820900"/>
              <a:ext cx="16700" cy="554550"/>
            </a:xfrm>
            <a:custGeom>
              <a:avLst/>
              <a:gdLst/>
              <a:ahLst/>
              <a:cxnLst/>
              <a:rect l="l" t="t" r="r" b="b"/>
              <a:pathLst>
                <a:path w="668" h="22182" extrusionOk="0">
                  <a:moveTo>
                    <a:pt x="1" y="0"/>
                  </a:moveTo>
                  <a:lnTo>
                    <a:pt x="394" y="21693"/>
                  </a:lnTo>
                  <a:lnTo>
                    <a:pt x="406" y="22181"/>
                  </a:lnTo>
                  <a:cubicBezTo>
                    <a:pt x="447" y="22175"/>
                    <a:pt x="492" y="22172"/>
                    <a:pt x="537" y="22172"/>
                  </a:cubicBezTo>
                  <a:cubicBezTo>
                    <a:pt x="581" y="22172"/>
                    <a:pt x="626" y="22175"/>
                    <a:pt x="668" y="22181"/>
                  </a:cubicBezTo>
                  <a:lnTo>
                    <a:pt x="275" y="12"/>
                  </a:lnTo>
                  <a:cubicBezTo>
                    <a:pt x="235" y="17"/>
                    <a:pt x="198" y="20"/>
                    <a:pt x="161" y="20"/>
                  </a:cubicBezTo>
                  <a:cubicBezTo>
                    <a:pt x="108" y="20"/>
                    <a:pt x="57" y="14"/>
                    <a:pt x="1"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5"/>
            <p:cNvSpPr/>
            <p:nvPr/>
          </p:nvSpPr>
          <p:spPr>
            <a:xfrm>
              <a:off x="1293600" y="1501500"/>
              <a:ext cx="11925" cy="289650"/>
            </a:xfrm>
            <a:custGeom>
              <a:avLst/>
              <a:gdLst/>
              <a:ahLst/>
              <a:cxnLst/>
              <a:rect l="l" t="t" r="r" b="b"/>
              <a:pathLst>
                <a:path w="477" h="11586" extrusionOk="0">
                  <a:moveTo>
                    <a:pt x="1" y="1"/>
                  </a:moveTo>
                  <a:lnTo>
                    <a:pt x="215" y="11585"/>
                  </a:lnTo>
                  <a:cubicBezTo>
                    <a:pt x="268" y="11563"/>
                    <a:pt x="325" y="11555"/>
                    <a:pt x="382" y="11555"/>
                  </a:cubicBezTo>
                  <a:cubicBezTo>
                    <a:pt x="414" y="11555"/>
                    <a:pt x="446" y="11557"/>
                    <a:pt x="477" y="11562"/>
                  </a:cubicBezTo>
                  <a:lnTo>
                    <a:pt x="274" y="36"/>
                  </a:lnTo>
                  <a:cubicBezTo>
                    <a:pt x="239" y="36"/>
                    <a:pt x="215" y="48"/>
                    <a:pt x="179" y="48"/>
                  </a:cubicBezTo>
                  <a:cubicBezTo>
                    <a:pt x="120" y="36"/>
                    <a:pt x="60" y="36"/>
                    <a:pt x="1"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5"/>
            <p:cNvSpPr/>
            <p:nvPr/>
          </p:nvSpPr>
          <p:spPr>
            <a:xfrm>
              <a:off x="1418325" y="1523825"/>
              <a:ext cx="47050" cy="166425"/>
            </a:xfrm>
            <a:custGeom>
              <a:avLst/>
              <a:gdLst/>
              <a:ahLst/>
              <a:cxnLst/>
              <a:rect l="l" t="t" r="r" b="b"/>
              <a:pathLst>
                <a:path w="1882" h="6657" extrusionOk="0">
                  <a:moveTo>
                    <a:pt x="250" y="1"/>
                  </a:moveTo>
                  <a:cubicBezTo>
                    <a:pt x="238" y="1"/>
                    <a:pt x="227" y="13"/>
                    <a:pt x="227" y="13"/>
                  </a:cubicBezTo>
                  <a:cubicBezTo>
                    <a:pt x="155" y="48"/>
                    <a:pt x="72" y="72"/>
                    <a:pt x="0" y="72"/>
                  </a:cubicBezTo>
                  <a:lnTo>
                    <a:pt x="1608" y="6656"/>
                  </a:lnTo>
                  <a:cubicBezTo>
                    <a:pt x="1703" y="6621"/>
                    <a:pt x="1786" y="6597"/>
                    <a:pt x="1881" y="6597"/>
                  </a:cubicBezTo>
                  <a:lnTo>
                    <a:pt x="25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5"/>
            <p:cNvSpPr/>
            <p:nvPr/>
          </p:nvSpPr>
          <p:spPr>
            <a:xfrm>
              <a:off x="1083450" y="1458350"/>
              <a:ext cx="203625" cy="33050"/>
            </a:xfrm>
            <a:custGeom>
              <a:avLst/>
              <a:gdLst/>
              <a:ahLst/>
              <a:cxnLst/>
              <a:rect l="l" t="t" r="r" b="b"/>
              <a:pathLst>
                <a:path w="8145" h="1322" extrusionOk="0">
                  <a:moveTo>
                    <a:pt x="1" y="0"/>
                  </a:moveTo>
                  <a:lnTo>
                    <a:pt x="1" y="286"/>
                  </a:lnTo>
                  <a:lnTo>
                    <a:pt x="8097" y="1322"/>
                  </a:lnTo>
                  <a:lnTo>
                    <a:pt x="8097" y="1298"/>
                  </a:lnTo>
                  <a:cubicBezTo>
                    <a:pt x="8085" y="1191"/>
                    <a:pt x="8109" y="1108"/>
                    <a:pt x="8145" y="1048"/>
                  </a:cubicBez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5"/>
            <p:cNvSpPr/>
            <p:nvPr/>
          </p:nvSpPr>
          <p:spPr>
            <a:xfrm>
              <a:off x="1291825" y="1342550"/>
              <a:ext cx="8050" cy="136050"/>
            </a:xfrm>
            <a:custGeom>
              <a:avLst/>
              <a:gdLst/>
              <a:ahLst/>
              <a:cxnLst/>
              <a:rect l="l" t="t" r="r" b="b"/>
              <a:pathLst>
                <a:path w="322" h="5442" extrusionOk="0">
                  <a:moveTo>
                    <a:pt x="0" y="1"/>
                  </a:moveTo>
                  <a:lnTo>
                    <a:pt x="60" y="5442"/>
                  </a:lnTo>
                  <a:cubicBezTo>
                    <a:pt x="119" y="5406"/>
                    <a:pt x="179" y="5406"/>
                    <a:pt x="238" y="5406"/>
                  </a:cubicBezTo>
                  <a:cubicBezTo>
                    <a:pt x="274" y="5406"/>
                    <a:pt x="298" y="5406"/>
                    <a:pt x="322" y="5418"/>
                  </a:cubicBezTo>
                  <a:lnTo>
                    <a:pt x="274" y="96"/>
                  </a:lnTo>
                  <a:cubicBezTo>
                    <a:pt x="179" y="72"/>
                    <a:pt x="72" y="48"/>
                    <a:pt x="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5"/>
            <p:cNvSpPr/>
            <p:nvPr/>
          </p:nvSpPr>
          <p:spPr>
            <a:xfrm>
              <a:off x="1688000" y="1544675"/>
              <a:ext cx="25" cy="25"/>
            </a:xfrm>
            <a:custGeom>
              <a:avLst/>
              <a:gdLst/>
              <a:ahLst/>
              <a:cxnLst/>
              <a:rect l="l" t="t" r="r" b="b"/>
              <a:pathLst>
                <a:path w="1" h="1" extrusionOk="0">
                  <a:moveTo>
                    <a:pt x="0" y="0"/>
                  </a:move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5"/>
            <p:cNvSpPr/>
            <p:nvPr/>
          </p:nvSpPr>
          <p:spPr>
            <a:xfrm>
              <a:off x="1309675" y="1487525"/>
              <a:ext cx="94675" cy="19650"/>
            </a:xfrm>
            <a:custGeom>
              <a:avLst/>
              <a:gdLst/>
              <a:ahLst/>
              <a:cxnLst/>
              <a:rect l="l" t="t" r="r" b="b"/>
              <a:pathLst>
                <a:path w="3787" h="786" extrusionOk="0">
                  <a:moveTo>
                    <a:pt x="12" y="0"/>
                  </a:moveTo>
                  <a:cubicBezTo>
                    <a:pt x="36" y="24"/>
                    <a:pt x="36" y="72"/>
                    <a:pt x="36" y="95"/>
                  </a:cubicBezTo>
                  <a:cubicBezTo>
                    <a:pt x="36" y="155"/>
                    <a:pt x="12" y="214"/>
                    <a:pt x="1" y="262"/>
                  </a:cubicBezTo>
                  <a:lnTo>
                    <a:pt x="3668" y="786"/>
                  </a:lnTo>
                  <a:cubicBezTo>
                    <a:pt x="3680" y="691"/>
                    <a:pt x="3727" y="607"/>
                    <a:pt x="3787" y="536"/>
                  </a:cubicBezTo>
                  <a:lnTo>
                    <a:pt x="1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5"/>
            <p:cNvSpPr/>
            <p:nvPr/>
          </p:nvSpPr>
          <p:spPr>
            <a:xfrm>
              <a:off x="1687700" y="1545850"/>
              <a:ext cx="25" cy="25"/>
            </a:xfrm>
            <a:custGeom>
              <a:avLst/>
              <a:gdLst/>
              <a:ahLst/>
              <a:cxnLst/>
              <a:rect l="l" t="t" r="r" b="b"/>
              <a:pathLst>
                <a:path w="1" h="1" extrusionOk="0">
                  <a:moveTo>
                    <a:pt x="0" y="1"/>
                  </a:moveTo>
                  <a:lnTo>
                    <a:pt x="0" y="1"/>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5"/>
            <p:cNvSpPr/>
            <p:nvPr/>
          </p:nvSpPr>
          <p:spPr>
            <a:xfrm>
              <a:off x="1430825" y="1504475"/>
              <a:ext cx="247675" cy="41700"/>
            </a:xfrm>
            <a:custGeom>
              <a:avLst/>
              <a:gdLst/>
              <a:ahLst/>
              <a:cxnLst/>
              <a:rect l="l" t="t" r="r" b="b"/>
              <a:pathLst>
                <a:path w="9907" h="1668" extrusionOk="0">
                  <a:moveTo>
                    <a:pt x="0" y="1"/>
                  </a:moveTo>
                  <a:lnTo>
                    <a:pt x="0" y="1"/>
                  </a:lnTo>
                  <a:cubicBezTo>
                    <a:pt x="48" y="108"/>
                    <a:pt x="72" y="191"/>
                    <a:pt x="48" y="287"/>
                  </a:cubicBezTo>
                  <a:lnTo>
                    <a:pt x="9799" y="1668"/>
                  </a:lnTo>
                  <a:lnTo>
                    <a:pt x="9906" y="1596"/>
                  </a:lnTo>
                  <a:lnTo>
                    <a:pt x="9478" y="1346"/>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5"/>
            <p:cNvSpPr/>
            <p:nvPr/>
          </p:nvSpPr>
          <p:spPr>
            <a:xfrm>
              <a:off x="1687100" y="1546450"/>
              <a:ext cx="25" cy="625"/>
            </a:xfrm>
            <a:custGeom>
              <a:avLst/>
              <a:gdLst/>
              <a:ahLst/>
              <a:cxnLst/>
              <a:rect l="l" t="t" r="r" b="b"/>
              <a:pathLst>
                <a:path w="1" h="25" extrusionOk="0">
                  <a:moveTo>
                    <a:pt x="1" y="24"/>
                  </a:moveTo>
                  <a:lnTo>
                    <a:pt x="1" y="24"/>
                  </a:lnTo>
                  <a:cubicBezTo>
                    <a:pt x="1" y="1"/>
                    <a:pt x="1" y="24"/>
                    <a:pt x="1"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5"/>
            <p:cNvSpPr/>
            <p:nvPr/>
          </p:nvSpPr>
          <p:spPr>
            <a:xfrm>
              <a:off x="1687700" y="1545550"/>
              <a:ext cx="25" cy="25"/>
            </a:xfrm>
            <a:custGeom>
              <a:avLst/>
              <a:gdLst/>
              <a:ahLst/>
              <a:cxnLst/>
              <a:rect l="l" t="t" r="r" b="b"/>
              <a:pathLst>
                <a:path w="1" h="1" extrusionOk="0">
                  <a:moveTo>
                    <a:pt x="0" y="1"/>
                  </a:moveTo>
                  <a:lnTo>
                    <a:pt x="0" y="1"/>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5"/>
            <p:cNvSpPr/>
            <p:nvPr/>
          </p:nvSpPr>
          <p:spPr>
            <a:xfrm>
              <a:off x="1476075" y="1544675"/>
              <a:ext cx="211050" cy="154800"/>
            </a:xfrm>
            <a:custGeom>
              <a:avLst/>
              <a:gdLst/>
              <a:ahLst/>
              <a:cxnLst/>
              <a:rect l="l" t="t" r="r" b="b"/>
              <a:pathLst>
                <a:path w="8442" h="6192" extrusionOk="0">
                  <a:moveTo>
                    <a:pt x="8096" y="0"/>
                  </a:moveTo>
                  <a:lnTo>
                    <a:pt x="7989" y="72"/>
                  </a:lnTo>
                  <a:lnTo>
                    <a:pt x="0" y="5965"/>
                  </a:lnTo>
                  <a:cubicBezTo>
                    <a:pt x="60" y="6025"/>
                    <a:pt x="119" y="6084"/>
                    <a:pt x="143" y="6179"/>
                  </a:cubicBezTo>
                  <a:cubicBezTo>
                    <a:pt x="143" y="6179"/>
                    <a:pt x="143" y="6191"/>
                    <a:pt x="155" y="6191"/>
                  </a:cubicBezTo>
                  <a:lnTo>
                    <a:pt x="8442" y="95"/>
                  </a:lnTo>
                  <a:lnTo>
                    <a:pt x="8442" y="95"/>
                  </a:lnTo>
                  <a:cubicBezTo>
                    <a:pt x="8418" y="107"/>
                    <a:pt x="8418" y="107"/>
                    <a:pt x="8406" y="107"/>
                  </a:cubicBezTo>
                  <a:lnTo>
                    <a:pt x="8394" y="107"/>
                  </a:lnTo>
                  <a:cubicBezTo>
                    <a:pt x="8370" y="107"/>
                    <a:pt x="8358" y="119"/>
                    <a:pt x="8346" y="119"/>
                  </a:cubicBezTo>
                  <a:lnTo>
                    <a:pt x="8299" y="119"/>
                  </a:lnTo>
                  <a:cubicBezTo>
                    <a:pt x="8287" y="119"/>
                    <a:pt x="8287" y="119"/>
                    <a:pt x="8275" y="107"/>
                  </a:cubicBezTo>
                  <a:lnTo>
                    <a:pt x="809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5"/>
            <p:cNvSpPr/>
            <p:nvPr/>
          </p:nvSpPr>
          <p:spPr>
            <a:xfrm>
              <a:off x="1688000" y="1544675"/>
              <a:ext cx="25" cy="325"/>
            </a:xfrm>
            <a:custGeom>
              <a:avLst/>
              <a:gdLst/>
              <a:ahLst/>
              <a:cxnLst/>
              <a:rect l="l" t="t" r="r" b="b"/>
              <a:pathLst>
                <a:path w="1" h="13" extrusionOk="0">
                  <a:moveTo>
                    <a:pt x="0" y="12"/>
                  </a:moveTo>
                  <a:cubicBezTo>
                    <a:pt x="0" y="12"/>
                    <a:pt x="0" y="0"/>
                    <a:pt x="0" y="12"/>
                  </a:cubicBezTo>
                  <a:cubicBezTo>
                    <a:pt x="0" y="0"/>
                    <a:pt x="0" y="0"/>
                    <a:pt x="0" y="12"/>
                  </a:cubicBezTo>
                  <a:cubicBezTo>
                    <a:pt x="0" y="0"/>
                    <a:pt x="0" y="0"/>
                    <a:pt x="0" y="12"/>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5"/>
            <p:cNvSpPr/>
            <p:nvPr/>
          </p:nvSpPr>
          <p:spPr>
            <a:xfrm>
              <a:off x="1681750" y="1319350"/>
              <a:ext cx="26225" cy="225050"/>
            </a:xfrm>
            <a:custGeom>
              <a:avLst/>
              <a:gdLst/>
              <a:ahLst/>
              <a:cxnLst/>
              <a:rect l="l" t="t" r="r" b="b"/>
              <a:pathLst>
                <a:path w="1049" h="9002" extrusionOk="0">
                  <a:moveTo>
                    <a:pt x="750" y="0"/>
                  </a:moveTo>
                  <a:lnTo>
                    <a:pt x="0" y="8763"/>
                  </a:lnTo>
                  <a:lnTo>
                    <a:pt x="191" y="8870"/>
                  </a:lnTo>
                  <a:cubicBezTo>
                    <a:pt x="238" y="8894"/>
                    <a:pt x="274" y="8942"/>
                    <a:pt x="274" y="9001"/>
                  </a:cubicBezTo>
                  <a:lnTo>
                    <a:pt x="104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5"/>
            <p:cNvSpPr/>
            <p:nvPr/>
          </p:nvSpPr>
          <p:spPr>
            <a:xfrm>
              <a:off x="1687100" y="1546450"/>
              <a:ext cx="25" cy="625"/>
            </a:xfrm>
            <a:custGeom>
              <a:avLst/>
              <a:gdLst/>
              <a:ahLst/>
              <a:cxnLst/>
              <a:rect l="l" t="t" r="r" b="b"/>
              <a:pathLst>
                <a:path w="1" h="25" extrusionOk="0">
                  <a:moveTo>
                    <a:pt x="1" y="24"/>
                  </a:moveTo>
                  <a:cubicBezTo>
                    <a:pt x="1" y="24"/>
                    <a:pt x="1" y="1"/>
                    <a:pt x="1" y="24"/>
                  </a:cubicBezTo>
                  <a:cubicBezTo>
                    <a:pt x="1" y="1"/>
                    <a:pt x="1" y="1"/>
                    <a:pt x="1" y="24"/>
                  </a:cubicBezTo>
                  <a:cubicBezTo>
                    <a:pt x="1" y="1"/>
                    <a:pt x="1" y="1"/>
                    <a:pt x="1"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5"/>
            <p:cNvSpPr/>
            <p:nvPr/>
          </p:nvSpPr>
          <p:spPr>
            <a:xfrm>
              <a:off x="1684125" y="1547650"/>
              <a:ext cx="625" cy="25"/>
            </a:xfrm>
            <a:custGeom>
              <a:avLst/>
              <a:gdLst/>
              <a:ahLst/>
              <a:cxnLst/>
              <a:rect l="l" t="t" r="r" b="b"/>
              <a:pathLst>
                <a:path w="25" h="1" extrusionOk="0">
                  <a:moveTo>
                    <a:pt x="24" y="0"/>
                  </a:moveTo>
                  <a:lnTo>
                    <a:pt x="1" y="0"/>
                  </a:lnTo>
                  <a:lnTo>
                    <a:pt x="24" y="0"/>
                  </a:lnTo>
                  <a:cubicBezTo>
                    <a:pt x="12" y="0"/>
                    <a:pt x="24" y="0"/>
                    <a:pt x="2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5"/>
            <p:cNvSpPr/>
            <p:nvPr/>
          </p:nvSpPr>
          <p:spPr>
            <a:xfrm>
              <a:off x="1687700" y="1545550"/>
              <a:ext cx="25" cy="325"/>
            </a:xfrm>
            <a:custGeom>
              <a:avLst/>
              <a:gdLst/>
              <a:ahLst/>
              <a:cxnLst/>
              <a:rect l="l" t="t" r="r" b="b"/>
              <a:pathLst>
                <a:path w="1" h="13" extrusionOk="0">
                  <a:moveTo>
                    <a:pt x="0" y="13"/>
                  </a:moveTo>
                  <a:lnTo>
                    <a:pt x="0" y="13"/>
                  </a:lnTo>
                  <a:lnTo>
                    <a:pt x="0" y="13"/>
                  </a:lnTo>
                  <a:cubicBezTo>
                    <a:pt x="0" y="1"/>
                    <a:pt x="0" y="1"/>
                    <a:pt x="0" y="13"/>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5"/>
            <p:cNvSpPr/>
            <p:nvPr/>
          </p:nvSpPr>
          <p:spPr>
            <a:xfrm>
              <a:off x="1684725" y="1547650"/>
              <a:ext cx="25" cy="25"/>
            </a:xfrm>
            <a:custGeom>
              <a:avLst/>
              <a:gdLst/>
              <a:ahLst/>
              <a:cxnLst/>
              <a:rect l="l" t="t" r="r" b="b"/>
              <a:pathLst>
                <a:path w="1" h="1" extrusionOk="0">
                  <a:moveTo>
                    <a:pt x="0" y="0"/>
                  </a:move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5"/>
            <p:cNvSpPr/>
            <p:nvPr/>
          </p:nvSpPr>
          <p:spPr>
            <a:xfrm>
              <a:off x="1323375" y="1333625"/>
              <a:ext cx="364650" cy="214350"/>
            </a:xfrm>
            <a:custGeom>
              <a:avLst/>
              <a:gdLst/>
              <a:ahLst/>
              <a:cxnLst/>
              <a:rect l="l" t="t" r="r" b="b"/>
              <a:pathLst>
                <a:path w="14586" h="8574" extrusionOk="0">
                  <a:moveTo>
                    <a:pt x="203" y="1"/>
                  </a:moveTo>
                  <a:cubicBezTo>
                    <a:pt x="143" y="84"/>
                    <a:pt x="84" y="155"/>
                    <a:pt x="0" y="215"/>
                  </a:cubicBezTo>
                  <a:lnTo>
                    <a:pt x="13752" y="8204"/>
                  </a:lnTo>
                  <a:lnTo>
                    <a:pt x="14192" y="8454"/>
                  </a:lnTo>
                  <a:lnTo>
                    <a:pt x="14371" y="8561"/>
                  </a:lnTo>
                  <a:cubicBezTo>
                    <a:pt x="14383" y="8561"/>
                    <a:pt x="14383" y="8573"/>
                    <a:pt x="14395" y="8573"/>
                  </a:cubicBezTo>
                  <a:lnTo>
                    <a:pt x="14442" y="8573"/>
                  </a:lnTo>
                  <a:cubicBezTo>
                    <a:pt x="14454" y="8573"/>
                    <a:pt x="14466" y="8573"/>
                    <a:pt x="14490" y="8561"/>
                  </a:cubicBezTo>
                  <a:lnTo>
                    <a:pt x="14502" y="8561"/>
                  </a:lnTo>
                  <a:cubicBezTo>
                    <a:pt x="14514" y="8561"/>
                    <a:pt x="14514" y="8549"/>
                    <a:pt x="14526" y="8549"/>
                  </a:cubicBezTo>
                  <a:cubicBezTo>
                    <a:pt x="14550" y="8537"/>
                    <a:pt x="14550" y="8537"/>
                    <a:pt x="14550" y="8514"/>
                  </a:cubicBezTo>
                  <a:lnTo>
                    <a:pt x="14550" y="8502"/>
                  </a:lnTo>
                  <a:lnTo>
                    <a:pt x="14550" y="8490"/>
                  </a:lnTo>
                  <a:lnTo>
                    <a:pt x="14550" y="8478"/>
                  </a:lnTo>
                  <a:cubicBezTo>
                    <a:pt x="14585" y="8383"/>
                    <a:pt x="14573" y="8335"/>
                    <a:pt x="14514" y="8311"/>
                  </a:cubicBezTo>
                  <a:lnTo>
                    <a:pt x="14323" y="8204"/>
                  </a:lnTo>
                  <a:lnTo>
                    <a:pt x="20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5"/>
            <p:cNvSpPr/>
            <p:nvPr/>
          </p:nvSpPr>
          <p:spPr>
            <a:xfrm>
              <a:off x="1273950" y="1318750"/>
              <a:ext cx="60750" cy="26600"/>
            </a:xfrm>
            <a:custGeom>
              <a:avLst/>
              <a:gdLst/>
              <a:ahLst/>
              <a:cxnLst/>
              <a:rect l="l" t="t" r="r" b="b"/>
              <a:pathLst>
                <a:path w="2430" h="1064" extrusionOk="0">
                  <a:moveTo>
                    <a:pt x="1" y="0"/>
                  </a:moveTo>
                  <a:cubicBezTo>
                    <a:pt x="13" y="119"/>
                    <a:pt x="60" y="250"/>
                    <a:pt x="120" y="369"/>
                  </a:cubicBezTo>
                  <a:cubicBezTo>
                    <a:pt x="251" y="643"/>
                    <a:pt x="465" y="834"/>
                    <a:pt x="715" y="953"/>
                  </a:cubicBezTo>
                  <a:cubicBezTo>
                    <a:pt x="810" y="1000"/>
                    <a:pt x="894" y="1012"/>
                    <a:pt x="989" y="1048"/>
                  </a:cubicBezTo>
                  <a:cubicBezTo>
                    <a:pt x="1062" y="1058"/>
                    <a:pt x="1135" y="1063"/>
                    <a:pt x="1209" y="1063"/>
                  </a:cubicBezTo>
                  <a:cubicBezTo>
                    <a:pt x="1401" y="1063"/>
                    <a:pt x="1594" y="1027"/>
                    <a:pt x="1775" y="941"/>
                  </a:cubicBezTo>
                  <a:cubicBezTo>
                    <a:pt x="1858" y="893"/>
                    <a:pt x="1941" y="858"/>
                    <a:pt x="2001" y="786"/>
                  </a:cubicBezTo>
                  <a:cubicBezTo>
                    <a:pt x="2072" y="727"/>
                    <a:pt x="2132" y="655"/>
                    <a:pt x="2192" y="584"/>
                  </a:cubicBezTo>
                  <a:cubicBezTo>
                    <a:pt x="2322" y="417"/>
                    <a:pt x="2394" y="215"/>
                    <a:pt x="2430"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5"/>
            <p:cNvSpPr/>
            <p:nvPr/>
          </p:nvSpPr>
          <p:spPr>
            <a:xfrm>
              <a:off x="1159350" y="2001350"/>
              <a:ext cx="50050" cy="42850"/>
            </a:xfrm>
            <a:custGeom>
              <a:avLst/>
              <a:gdLst/>
              <a:ahLst/>
              <a:cxnLst/>
              <a:rect l="l" t="t" r="r" b="b"/>
              <a:pathLst>
                <a:path w="2002" h="1714" extrusionOk="0">
                  <a:moveTo>
                    <a:pt x="1013" y="0"/>
                  </a:moveTo>
                  <a:cubicBezTo>
                    <a:pt x="968" y="0"/>
                    <a:pt x="924" y="3"/>
                    <a:pt x="882" y="9"/>
                  </a:cubicBezTo>
                  <a:cubicBezTo>
                    <a:pt x="787" y="21"/>
                    <a:pt x="703" y="57"/>
                    <a:pt x="608" y="81"/>
                  </a:cubicBezTo>
                  <a:cubicBezTo>
                    <a:pt x="179" y="295"/>
                    <a:pt x="1" y="807"/>
                    <a:pt x="227" y="1247"/>
                  </a:cubicBezTo>
                  <a:cubicBezTo>
                    <a:pt x="251" y="1307"/>
                    <a:pt x="299" y="1366"/>
                    <a:pt x="346" y="1426"/>
                  </a:cubicBezTo>
                  <a:cubicBezTo>
                    <a:pt x="406" y="1497"/>
                    <a:pt x="477" y="1557"/>
                    <a:pt x="549" y="1605"/>
                  </a:cubicBezTo>
                  <a:cubicBezTo>
                    <a:pt x="709" y="1669"/>
                    <a:pt x="898" y="1714"/>
                    <a:pt x="1072" y="1714"/>
                  </a:cubicBezTo>
                  <a:cubicBezTo>
                    <a:pt x="1092" y="1714"/>
                    <a:pt x="1112" y="1713"/>
                    <a:pt x="1132" y="1712"/>
                  </a:cubicBezTo>
                  <a:cubicBezTo>
                    <a:pt x="1227" y="1688"/>
                    <a:pt x="1311" y="1664"/>
                    <a:pt x="1406" y="1628"/>
                  </a:cubicBezTo>
                  <a:lnTo>
                    <a:pt x="1489" y="1593"/>
                  </a:lnTo>
                  <a:cubicBezTo>
                    <a:pt x="1846" y="1343"/>
                    <a:pt x="2001" y="878"/>
                    <a:pt x="1787" y="473"/>
                  </a:cubicBezTo>
                  <a:cubicBezTo>
                    <a:pt x="1703" y="307"/>
                    <a:pt x="1561" y="176"/>
                    <a:pt x="1418" y="104"/>
                  </a:cubicBezTo>
                  <a:cubicBezTo>
                    <a:pt x="1322" y="57"/>
                    <a:pt x="1239" y="21"/>
                    <a:pt x="1144" y="9"/>
                  </a:cubicBezTo>
                  <a:cubicBezTo>
                    <a:pt x="1102" y="3"/>
                    <a:pt x="1058" y="0"/>
                    <a:pt x="1013"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5"/>
            <p:cNvSpPr/>
            <p:nvPr/>
          </p:nvSpPr>
          <p:spPr>
            <a:xfrm>
              <a:off x="1083450" y="2128475"/>
              <a:ext cx="44675" cy="61325"/>
            </a:xfrm>
            <a:custGeom>
              <a:avLst/>
              <a:gdLst/>
              <a:ahLst/>
              <a:cxnLst/>
              <a:rect l="l" t="t" r="r" b="b"/>
              <a:pathLst>
                <a:path w="1787" h="2453" extrusionOk="0">
                  <a:moveTo>
                    <a:pt x="465" y="1"/>
                  </a:moveTo>
                  <a:cubicBezTo>
                    <a:pt x="309" y="1"/>
                    <a:pt x="151" y="30"/>
                    <a:pt x="1" y="91"/>
                  </a:cubicBezTo>
                  <a:lnTo>
                    <a:pt x="1" y="2366"/>
                  </a:lnTo>
                  <a:cubicBezTo>
                    <a:pt x="148" y="2422"/>
                    <a:pt x="312" y="2452"/>
                    <a:pt x="479" y="2452"/>
                  </a:cubicBezTo>
                  <a:cubicBezTo>
                    <a:pt x="660" y="2452"/>
                    <a:pt x="845" y="2416"/>
                    <a:pt x="1013" y="2342"/>
                  </a:cubicBezTo>
                  <a:cubicBezTo>
                    <a:pt x="1072" y="2306"/>
                    <a:pt x="1144" y="2258"/>
                    <a:pt x="1203" y="2223"/>
                  </a:cubicBezTo>
                  <a:cubicBezTo>
                    <a:pt x="1263" y="2139"/>
                    <a:pt x="1346" y="2080"/>
                    <a:pt x="1406" y="2020"/>
                  </a:cubicBezTo>
                  <a:cubicBezTo>
                    <a:pt x="1715" y="1663"/>
                    <a:pt x="1787" y="1127"/>
                    <a:pt x="1560" y="687"/>
                  </a:cubicBezTo>
                  <a:cubicBezTo>
                    <a:pt x="1513" y="592"/>
                    <a:pt x="1465" y="508"/>
                    <a:pt x="1406" y="437"/>
                  </a:cubicBezTo>
                  <a:cubicBezTo>
                    <a:pt x="1346" y="353"/>
                    <a:pt x="1263" y="294"/>
                    <a:pt x="1191" y="234"/>
                  </a:cubicBezTo>
                  <a:cubicBezTo>
                    <a:pt x="989" y="84"/>
                    <a:pt x="730" y="1"/>
                    <a:pt x="46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5"/>
            <p:cNvSpPr/>
            <p:nvPr/>
          </p:nvSpPr>
          <p:spPr>
            <a:xfrm>
              <a:off x="1288250" y="1790575"/>
              <a:ext cx="32175" cy="31125"/>
            </a:xfrm>
            <a:custGeom>
              <a:avLst/>
              <a:gdLst/>
              <a:ahLst/>
              <a:cxnLst/>
              <a:rect l="l" t="t" r="r" b="b"/>
              <a:pathLst>
                <a:path w="1287" h="1245" extrusionOk="0">
                  <a:moveTo>
                    <a:pt x="577" y="1"/>
                  </a:moveTo>
                  <a:cubicBezTo>
                    <a:pt x="530" y="1"/>
                    <a:pt x="477" y="14"/>
                    <a:pt x="429" y="34"/>
                  </a:cubicBezTo>
                  <a:lnTo>
                    <a:pt x="334" y="82"/>
                  </a:lnTo>
                  <a:cubicBezTo>
                    <a:pt x="167" y="165"/>
                    <a:pt x="60" y="320"/>
                    <a:pt x="12" y="499"/>
                  </a:cubicBezTo>
                  <a:cubicBezTo>
                    <a:pt x="0" y="582"/>
                    <a:pt x="0" y="677"/>
                    <a:pt x="12" y="761"/>
                  </a:cubicBezTo>
                  <a:lnTo>
                    <a:pt x="60" y="892"/>
                  </a:lnTo>
                  <a:cubicBezTo>
                    <a:pt x="84" y="951"/>
                    <a:pt x="119" y="999"/>
                    <a:pt x="155" y="1058"/>
                  </a:cubicBezTo>
                  <a:cubicBezTo>
                    <a:pt x="215" y="1130"/>
                    <a:pt x="310" y="1177"/>
                    <a:pt x="381" y="1213"/>
                  </a:cubicBezTo>
                  <a:cubicBezTo>
                    <a:pt x="393" y="1213"/>
                    <a:pt x="417" y="1225"/>
                    <a:pt x="429" y="1225"/>
                  </a:cubicBezTo>
                  <a:cubicBezTo>
                    <a:pt x="478" y="1239"/>
                    <a:pt x="531" y="1245"/>
                    <a:pt x="583" y="1245"/>
                  </a:cubicBezTo>
                  <a:cubicBezTo>
                    <a:pt x="620" y="1245"/>
                    <a:pt x="656" y="1242"/>
                    <a:pt x="691" y="1237"/>
                  </a:cubicBezTo>
                  <a:cubicBezTo>
                    <a:pt x="750" y="1225"/>
                    <a:pt x="798" y="1213"/>
                    <a:pt x="858" y="1177"/>
                  </a:cubicBezTo>
                  <a:cubicBezTo>
                    <a:pt x="1167" y="1034"/>
                    <a:pt x="1286" y="653"/>
                    <a:pt x="1131" y="356"/>
                  </a:cubicBezTo>
                  <a:cubicBezTo>
                    <a:pt x="1036" y="165"/>
                    <a:pt x="858" y="46"/>
                    <a:pt x="667" y="22"/>
                  </a:cubicBezTo>
                  <a:cubicBezTo>
                    <a:pt x="642" y="7"/>
                    <a:pt x="611" y="1"/>
                    <a:pt x="577"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5"/>
            <p:cNvSpPr/>
            <p:nvPr/>
          </p:nvSpPr>
          <p:spPr>
            <a:xfrm>
              <a:off x="1297475" y="2375200"/>
              <a:ext cx="32775" cy="30800"/>
            </a:xfrm>
            <a:custGeom>
              <a:avLst/>
              <a:gdLst/>
              <a:ahLst/>
              <a:cxnLst/>
              <a:rect l="l" t="t" r="r" b="b"/>
              <a:pathLst>
                <a:path w="1311" h="1232" extrusionOk="0">
                  <a:moveTo>
                    <a:pt x="608" y="0"/>
                  </a:moveTo>
                  <a:cubicBezTo>
                    <a:pt x="563" y="0"/>
                    <a:pt x="518" y="3"/>
                    <a:pt x="477" y="9"/>
                  </a:cubicBezTo>
                  <a:cubicBezTo>
                    <a:pt x="429" y="33"/>
                    <a:pt x="393" y="33"/>
                    <a:pt x="369" y="57"/>
                  </a:cubicBezTo>
                  <a:cubicBezTo>
                    <a:pt x="358" y="57"/>
                    <a:pt x="358" y="57"/>
                    <a:pt x="346" y="69"/>
                  </a:cubicBezTo>
                  <a:cubicBezTo>
                    <a:pt x="262" y="117"/>
                    <a:pt x="191" y="164"/>
                    <a:pt x="143" y="224"/>
                  </a:cubicBezTo>
                  <a:lnTo>
                    <a:pt x="60" y="355"/>
                  </a:lnTo>
                  <a:cubicBezTo>
                    <a:pt x="12" y="450"/>
                    <a:pt x="0" y="533"/>
                    <a:pt x="0" y="628"/>
                  </a:cubicBezTo>
                  <a:cubicBezTo>
                    <a:pt x="0" y="712"/>
                    <a:pt x="12" y="807"/>
                    <a:pt x="60" y="890"/>
                  </a:cubicBezTo>
                  <a:cubicBezTo>
                    <a:pt x="160" y="1108"/>
                    <a:pt x="373" y="1232"/>
                    <a:pt x="594" y="1232"/>
                  </a:cubicBezTo>
                  <a:cubicBezTo>
                    <a:pt x="687" y="1232"/>
                    <a:pt x="781" y="1210"/>
                    <a:pt x="870" y="1164"/>
                  </a:cubicBezTo>
                  <a:cubicBezTo>
                    <a:pt x="1191" y="1009"/>
                    <a:pt x="1310" y="640"/>
                    <a:pt x="1143" y="343"/>
                  </a:cubicBezTo>
                  <a:cubicBezTo>
                    <a:pt x="1048" y="164"/>
                    <a:pt x="905" y="57"/>
                    <a:pt x="739" y="9"/>
                  </a:cubicBezTo>
                  <a:cubicBezTo>
                    <a:pt x="697" y="3"/>
                    <a:pt x="652" y="0"/>
                    <a:pt x="60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5"/>
            <p:cNvSpPr/>
            <p:nvPr/>
          </p:nvSpPr>
          <p:spPr>
            <a:xfrm>
              <a:off x="1445100" y="1689025"/>
              <a:ext cx="39025" cy="34575"/>
            </a:xfrm>
            <a:custGeom>
              <a:avLst/>
              <a:gdLst/>
              <a:ahLst/>
              <a:cxnLst/>
              <a:rect l="l" t="t" r="r" b="b"/>
              <a:pathLst>
                <a:path w="1561" h="1383" extrusionOk="0">
                  <a:moveTo>
                    <a:pt x="787" y="1"/>
                  </a:moveTo>
                  <a:cubicBezTo>
                    <a:pt x="703" y="1"/>
                    <a:pt x="608" y="13"/>
                    <a:pt x="525" y="60"/>
                  </a:cubicBezTo>
                  <a:cubicBezTo>
                    <a:pt x="501" y="60"/>
                    <a:pt x="489" y="72"/>
                    <a:pt x="477" y="72"/>
                  </a:cubicBezTo>
                  <a:cubicBezTo>
                    <a:pt x="132" y="239"/>
                    <a:pt x="1" y="655"/>
                    <a:pt x="168" y="1001"/>
                  </a:cubicBezTo>
                  <a:cubicBezTo>
                    <a:pt x="277" y="1245"/>
                    <a:pt x="530" y="1382"/>
                    <a:pt x="782" y="1382"/>
                  </a:cubicBezTo>
                  <a:cubicBezTo>
                    <a:pt x="886" y="1382"/>
                    <a:pt x="990" y="1359"/>
                    <a:pt x="1084" y="1310"/>
                  </a:cubicBezTo>
                  <a:cubicBezTo>
                    <a:pt x="1430" y="1144"/>
                    <a:pt x="1561" y="727"/>
                    <a:pt x="1394" y="405"/>
                  </a:cubicBezTo>
                  <a:cubicBezTo>
                    <a:pt x="1394" y="405"/>
                    <a:pt x="1394" y="394"/>
                    <a:pt x="1382" y="394"/>
                  </a:cubicBezTo>
                  <a:cubicBezTo>
                    <a:pt x="1358" y="310"/>
                    <a:pt x="1311" y="239"/>
                    <a:pt x="1251" y="179"/>
                  </a:cubicBezTo>
                  <a:cubicBezTo>
                    <a:pt x="1132" y="60"/>
                    <a:pt x="953" y="1"/>
                    <a:pt x="787"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5"/>
            <p:cNvSpPr/>
            <p:nvPr/>
          </p:nvSpPr>
          <p:spPr>
            <a:xfrm>
              <a:off x="1285875" y="1477700"/>
              <a:ext cx="24725" cy="24425"/>
            </a:xfrm>
            <a:custGeom>
              <a:avLst/>
              <a:gdLst/>
              <a:ahLst/>
              <a:cxnLst/>
              <a:rect l="l" t="t" r="r" b="b"/>
              <a:pathLst>
                <a:path w="989" h="977" extrusionOk="0">
                  <a:moveTo>
                    <a:pt x="488" y="0"/>
                  </a:moveTo>
                  <a:cubicBezTo>
                    <a:pt x="429" y="0"/>
                    <a:pt x="369" y="12"/>
                    <a:pt x="310" y="36"/>
                  </a:cubicBezTo>
                  <a:cubicBezTo>
                    <a:pt x="214" y="72"/>
                    <a:pt x="119" y="155"/>
                    <a:pt x="60" y="250"/>
                  </a:cubicBezTo>
                  <a:cubicBezTo>
                    <a:pt x="12" y="334"/>
                    <a:pt x="0" y="405"/>
                    <a:pt x="0" y="488"/>
                  </a:cubicBezTo>
                  <a:lnTo>
                    <a:pt x="0" y="524"/>
                  </a:lnTo>
                  <a:cubicBezTo>
                    <a:pt x="12" y="715"/>
                    <a:pt x="131" y="881"/>
                    <a:pt x="310" y="953"/>
                  </a:cubicBezTo>
                  <a:cubicBezTo>
                    <a:pt x="369" y="965"/>
                    <a:pt x="429" y="977"/>
                    <a:pt x="488" y="977"/>
                  </a:cubicBezTo>
                  <a:cubicBezTo>
                    <a:pt x="524" y="977"/>
                    <a:pt x="548" y="977"/>
                    <a:pt x="583" y="965"/>
                  </a:cubicBezTo>
                  <a:cubicBezTo>
                    <a:pt x="750" y="941"/>
                    <a:pt x="893" y="798"/>
                    <a:pt x="941" y="655"/>
                  </a:cubicBezTo>
                  <a:cubicBezTo>
                    <a:pt x="953" y="596"/>
                    <a:pt x="964" y="548"/>
                    <a:pt x="964" y="488"/>
                  </a:cubicBezTo>
                  <a:cubicBezTo>
                    <a:pt x="988" y="465"/>
                    <a:pt x="964" y="417"/>
                    <a:pt x="964" y="393"/>
                  </a:cubicBezTo>
                  <a:cubicBezTo>
                    <a:pt x="929" y="191"/>
                    <a:pt x="774" y="48"/>
                    <a:pt x="583" y="12"/>
                  </a:cubicBezTo>
                  <a:cubicBezTo>
                    <a:pt x="548" y="12"/>
                    <a:pt x="524" y="0"/>
                    <a:pt x="48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5"/>
            <p:cNvSpPr/>
            <p:nvPr/>
          </p:nvSpPr>
          <p:spPr>
            <a:xfrm>
              <a:off x="1400175" y="1494100"/>
              <a:ext cx="32750" cy="31300"/>
            </a:xfrm>
            <a:custGeom>
              <a:avLst/>
              <a:gdLst/>
              <a:ahLst/>
              <a:cxnLst/>
              <a:rect l="l" t="t" r="r" b="b"/>
              <a:pathLst>
                <a:path w="1310" h="1252" extrusionOk="0">
                  <a:moveTo>
                    <a:pt x="646" y="0"/>
                  </a:moveTo>
                  <a:cubicBezTo>
                    <a:pt x="553" y="0"/>
                    <a:pt x="458" y="22"/>
                    <a:pt x="369" y="70"/>
                  </a:cubicBezTo>
                  <a:cubicBezTo>
                    <a:pt x="286" y="118"/>
                    <a:pt x="202" y="178"/>
                    <a:pt x="143" y="249"/>
                  </a:cubicBezTo>
                  <a:cubicBezTo>
                    <a:pt x="83" y="321"/>
                    <a:pt x="48" y="416"/>
                    <a:pt x="24" y="499"/>
                  </a:cubicBezTo>
                  <a:cubicBezTo>
                    <a:pt x="0" y="642"/>
                    <a:pt x="12" y="773"/>
                    <a:pt x="83" y="904"/>
                  </a:cubicBezTo>
                  <a:cubicBezTo>
                    <a:pt x="193" y="1123"/>
                    <a:pt x="414" y="1252"/>
                    <a:pt x="644" y="1252"/>
                  </a:cubicBezTo>
                  <a:cubicBezTo>
                    <a:pt x="664" y="1252"/>
                    <a:pt x="683" y="1251"/>
                    <a:pt x="702" y="1249"/>
                  </a:cubicBezTo>
                  <a:cubicBezTo>
                    <a:pt x="774" y="1249"/>
                    <a:pt x="845" y="1213"/>
                    <a:pt x="917" y="1190"/>
                  </a:cubicBezTo>
                  <a:cubicBezTo>
                    <a:pt x="929" y="1194"/>
                    <a:pt x="938" y="1195"/>
                    <a:pt x="945" y="1195"/>
                  </a:cubicBezTo>
                  <a:cubicBezTo>
                    <a:pt x="960" y="1195"/>
                    <a:pt x="968" y="1190"/>
                    <a:pt x="976" y="1190"/>
                  </a:cubicBezTo>
                  <a:cubicBezTo>
                    <a:pt x="1155" y="1083"/>
                    <a:pt x="1274" y="904"/>
                    <a:pt x="1298" y="702"/>
                  </a:cubicBezTo>
                  <a:cubicBezTo>
                    <a:pt x="1310" y="606"/>
                    <a:pt x="1298" y="499"/>
                    <a:pt x="1250" y="416"/>
                  </a:cubicBezTo>
                  <a:cubicBezTo>
                    <a:pt x="1250" y="404"/>
                    <a:pt x="1226" y="392"/>
                    <a:pt x="1214" y="356"/>
                  </a:cubicBezTo>
                  <a:cubicBezTo>
                    <a:pt x="1096" y="136"/>
                    <a:pt x="875" y="0"/>
                    <a:pt x="64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4" name="Google Shape;494;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95" name="Google Shape;495;p5"/>
          <p:cNvSpPr txBox="1">
            <a:spLocks noGrp="1"/>
          </p:cNvSpPr>
          <p:nvPr>
            <p:ph type="title" idx="2"/>
          </p:nvPr>
        </p:nvSpPr>
        <p:spPr>
          <a:xfrm>
            <a:off x="1525123" y="2626694"/>
            <a:ext cx="2885700" cy="558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2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96" name="Google Shape;496;p5"/>
          <p:cNvSpPr txBox="1">
            <a:spLocks noGrp="1"/>
          </p:cNvSpPr>
          <p:nvPr>
            <p:ph type="title" idx="3"/>
          </p:nvPr>
        </p:nvSpPr>
        <p:spPr>
          <a:xfrm>
            <a:off x="4733177" y="2626694"/>
            <a:ext cx="2885700" cy="558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2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97" name="Google Shape;497;p5"/>
          <p:cNvSpPr txBox="1">
            <a:spLocks noGrp="1"/>
          </p:cNvSpPr>
          <p:nvPr>
            <p:ph type="subTitle" idx="1"/>
          </p:nvPr>
        </p:nvSpPr>
        <p:spPr>
          <a:xfrm>
            <a:off x="4733173" y="2945269"/>
            <a:ext cx="2885700" cy="101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solidFill>
                  <a:schemeClr val="dk1"/>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498" name="Google Shape;498;p5"/>
          <p:cNvSpPr txBox="1">
            <a:spLocks noGrp="1"/>
          </p:cNvSpPr>
          <p:nvPr>
            <p:ph type="subTitle" idx="4"/>
          </p:nvPr>
        </p:nvSpPr>
        <p:spPr>
          <a:xfrm>
            <a:off x="1525123" y="2945269"/>
            <a:ext cx="2885700" cy="101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solidFill>
                  <a:schemeClr val="dk1"/>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412"/>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1413"/>
        <p:cNvGrpSpPr/>
        <p:nvPr/>
      </p:nvGrpSpPr>
      <p:grpSpPr>
        <a:xfrm>
          <a:off x="0" y="0"/>
          <a:ext cx="0" cy="0"/>
          <a:chOff x="0" y="0"/>
          <a:chExt cx="0" cy="0"/>
        </a:xfrm>
      </p:grpSpPr>
      <p:grpSp>
        <p:nvGrpSpPr>
          <p:cNvPr id="1414" name="Google Shape;1414;p13"/>
          <p:cNvGrpSpPr/>
          <p:nvPr/>
        </p:nvGrpSpPr>
        <p:grpSpPr>
          <a:xfrm rot="10800000">
            <a:off x="-22204" y="145"/>
            <a:ext cx="2094212" cy="1053578"/>
            <a:chOff x="4905075" y="2588800"/>
            <a:chExt cx="982875" cy="494475"/>
          </a:xfrm>
        </p:grpSpPr>
        <p:sp>
          <p:nvSpPr>
            <p:cNvPr id="1415" name="Google Shape;1415;p13"/>
            <p:cNvSpPr/>
            <p:nvPr/>
          </p:nvSpPr>
          <p:spPr>
            <a:xfrm>
              <a:off x="5082475" y="3000200"/>
              <a:ext cx="30675" cy="83075"/>
            </a:xfrm>
            <a:custGeom>
              <a:avLst/>
              <a:gdLst/>
              <a:ahLst/>
              <a:cxnLst/>
              <a:rect l="l" t="t" r="r" b="b"/>
              <a:pathLst>
                <a:path w="1227" h="3323" extrusionOk="0">
                  <a:moveTo>
                    <a:pt x="1048" y="1"/>
                  </a:moveTo>
                  <a:lnTo>
                    <a:pt x="0" y="3322"/>
                  </a:lnTo>
                  <a:lnTo>
                    <a:pt x="191" y="3322"/>
                  </a:lnTo>
                  <a:lnTo>
                    <a:pt x="1227" y="48"/>
                  </a:lnTo>
                  <a:cubicBezTo>
                    <a:pt x="1167" y="48"/>
                    <a:pt x="1108" y="36"/>
                    <a:pt x="1048"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13"/>
            <p:cNvSpPr/>
            <p:nvPr/>
          </p:nvSpPr>
          <p:spPr>
            <a:xfrm>
              <a:off x="4905075" y="3083250"/>
              <a:ext cx="300" cy="25"/>
            </a:xfrm>
            <a:custGeom>
              <a:avLst/>
              <a:gdLst/>
              <a:ahLst/>
              <a:cxnLst/>
              <a:rect l="l" t="t" r="r" b="b"/>
              <a:pathLst>
                <a:path w="12" h="1" fill="none" extrusionOk="0">
                  <a:moveTo>
                    <a:pt x="12" y="0"/>
                  </a:move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13"/>
            <p:cNvSpPr/>
            <p:nvPr/>
          </p:nvSpPr>
          <p:spPr>
            <a:xfrm>
              <a:off x="5122050" y="2993050"/>
              <a:ext cx="87550" cy="45875"/>
            </a:xfrm>
            <a:custGeom>
              <a:avLst/>
              <a:gdLst/>
              <a:ahLst/>
              <a:cxnLst/>
              <a:rect l="l" t="t" r="r" b="b"/>
              <a:pathLst>
                <a:path w="3502" h="1835" extrusionOk="0">
                  <a:moveTo>
                    <a:pt x="72" y="1"/>
                  </a:moveTo>
                  <a:cubicBezTo>
                    <a:pt x="60" y="60"/>
                    <a:pt x="36" y="108"/>
                    <a:pt x="1" y="156"/>
                  </a:cubicBezTo>
                  <a:lnTo>
                    <a:pt x="3501" y="1834"/>
                  </a:lnTo>
                  <a:lnTo>
                    <a:pt x="3442" y="1608"/>
                  </a:lnTo>
                  <a:lnTo>
                    <a:pt x="96"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13"/>
            <p:cNvSpPr/>
            <p:nvPr/>
          </p:nvSpPr>
          <p:spPr>
            <a:xfrm>
              <a:off x="5213425" y="3035925"/>
              <a:ext cx="97675" cy="47050"/>
            </a:xfrm>
            <a:custGeom>
              <a:avLst/>
              <a:gdLst/>
              <a:ahLst/>
              <a:cxnLst/>
              <a:rect l="l" t="t" r="r" b="b"/>
              <a:pathLst>
                <a:path w="3907" h="1882" extrusionOk="0">
                  <a:moveTo>
                    <a:pt x="1" y="0"/>
                  </a:moveTo>
                  <a:lnTo>
                    <a:pt x="61" y="227"/>
                  </a:lnTo>
                  <a:lnTo>
                    <a:pt x="3501" y="1881"/>
                  </a:lnTo>
                  <a:lnTo>
                    <a:pt x="3906" y="1881"/>
                  </a:ln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13"/>
            <p:cNvSpPr/>
            <p:nvPr/>
          </p:nvSpPr>
          <p:spPr>
            <a:xfrm>
              <a:off x="4919950" y="2993050"/>
              <a:ext cx="185175" cy="90225"/>
            </a:xfrm>
            <a:custGeom>
              <a:avLst/>
              <a:gdLst/>
              <a:ahLst/>
              <a:cxnLst/>
              <a:rect l="l" t="t" r="r" b="b"/>
              <a:pathLst>
                <a:path w="7407" h="3609" extrusionOk="0">
                  <a:moveTo>
                    <a:pt x="7335" y="1"/>
                  </a:moveTo>
                  <a:lnTo>
                    <a:pt x="0" y="3608"/>
                  </a:lnTo>
                  <a:lnTo>
                    <a:pt x="417" y="3608"/>
                  </a:lnTo>
                  <a:lnTo>
                    <a:pt x="7406" y="179"/>
                  </a:lnTo>
                  <a:cubicBezTo>
                    <a:pt x="7394" y="167"/>
                    <a:pt x="7394" y="156"/>
                    <a:pt x="7382" y="156"/>
                  </a:cubicBezTo>
                  <a:cubicBezTo>
                    <a:pt x="7370" y="96"/>
                    <a:pt x="7347" y="48"/>
                    <a:pt x="7335"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13"/>
            <p:cNvSpPr/>
            <p:nvPr/>
          </p:nvSpPr>
          <p:spPr>
            <a:xfrm>
              <a:off x="4909525" y="2607000"/>
              <a:ext cx="182500" cy="476275"/>
            </a:xfrm>
            <a:custGeom>
              <a:avLst/>
              <a:gdLst/>
              <a:ahLst/>
              <a:cxnLst/>
              <a:rect l="l" t="t" r="r" b="b"/>
              <a:pathLst>
                <a:path w="7300" h="19051" extrusionOk="0">
                  <a:moveTo>
                    <a:pt x="7121" y="0"/>
                  </a:moveTo>
                  <a:lnTo>
                    <a:pt x="1" y="19050"/>
                  </a:lnTo>
                  <a:lnTo>
                    <a:pt x="191" y="19050"/>
                  </a:lnTo>
                  <a:lnTo>
                    <a:pt x="7299" y="60"/>
                  </a:lnTo>
                  <a:cubicBezTo>
                    <a:pt x="7240" y="48"/>
                    <a:pt x="7192" y="24"/>
                    <a:pt x="7121"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13"/>
            <p:cNvSpPr/>
            <p:nvPr/>
          </p:nvSpPr>
          <p:spPr>
            <a:xfrm>
              <a:off x="5113425" y="2823400"/>
              <a:ext cx="33075" cy="158075"/>
            </a:xfrm>
            <a:custGeom>
              <a:avLst/>
              <a:gdLst/>
              <a:ahLst/>
              <a:cxnLst/>
              <a:rect l="l" t="t" r="r" b="b"/>
              <a:pathLst>
                <a:path w="1323" h="6323" extrusionOk="0">
                  <a:moveTo>
                    <a:pt x="1143" y="0"/>
                  </a:moveTo>
                  <a:lnTo>
                    <a:pt x="0" y="6299"/>
                  </a:lnTo>
                  <a:cubicBezTo>
                    <a:pt x="60" y="6299"/>
                    <a:pt x="120" y="6311"/>
                    <a:pt x="179" y="6322"/>
                  </a:cubicBezTo>
                  <a:lnTo>
                    <a:pt x="1322" y="36"/>
                  </a:lnTo>
                  <a:cubicBezTo>
                    <a:pt x="1263" y="36"/>
                    <a:pt x="1203" y="24"/>
                    <a:pt x="1143"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13"/>
            <p:cNvSpPr/>
            <p:nvPr/>
          </p:nvSpPr>
          <p:spPr>
            <a:xfrm>
              <a:off x="5201525" y="2989775"/>
              <a:ext cx="925" cy="1225"/>
            </a:xfrm>
            <a:custGeom>
              <a:avLst/>
              <a:gdLst/>
              <a:ahLst/>
              <a:cxnLst/>
              <a:rect l="l" t="t" r="r" b="b"/>
              <a:pathLst>
                <a:path w="37" h="49" extrusionOk="0">
                  <a:moveTo>
                    <a:pt x="13" y="1"/>
                  </a:moveTo>
                  <a:cubicBezTo>
                    <a:pt x="13" y="13"/>
                    <a:pt x="1" y="37"/>
                    <a:pt x="1" y="48"/>
                  </a:cubicBezTo>
                  <a:lnTo>
                    <a:pt x="36" y="48"/>
                  </a:lnTo>
                  <a:lnTo>
                    <a:pt x="1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13"/>
            <p:cNvSpPr/>
            <p:nvPr/>
          </p:nvSpPr>
          <p:spPr>
            <a:xfrm>
              <a:off x="5156275" y="2820425"/>
              <a:ext cx="44975" cy="165800"/>
            </a:xfrm>
            <a:custGeom>
              <a:avLst/>
              <a:gdLst/>
              <a:ahLst/>
              <a:cxnLst/>
              <a:rect l="l" t="t" r="r" b="b"/>
              <a:pathLst>
                <a:path w="1799" h="6632" extrusionOk="0">
                  <a:moveTo>
                    <a:pt x="144" y="0"/>
                  </a:moveTo>
                  <a:cubicBezTo>
                    <a:pt x="132" y="24"/>
                    <a:pt x="120" y="36"/>
                    <a:pt x="96" y="36"/>
                  </a:cubicBezTo>
                  <a:cubicBezTo>
                    <a:pt x="72" y="48"/>
                    <a:pt x="25" y="84"/>
                    <a:pt x="1" y="95"/>
                  </a:cubicBezTo>
                  <a:lnTo>
                    <a:pt x="1608" y="6584"/>
                  </a:lnTo>
                  <a:cubicBezTo>
                    <a:pt x="1627" y="6573"/>
                    <a:pt x="1649" y="6568"/>
                    <a:pt x="1671" y="6568"/>
                  </a:cubicBezTo>
                  <a:cubicBezTo>
                    <a:pt x="1718" y="6568"/>
                    <a:pt x="1766" y="6591"/>
                    <a:pt x="1799" y="6632"/>
                  </a:cubicBezTo>
                  <a:lnTo>
                    <a:pt x="156" y="48"/>
                  </a:lnTo>
                  <a:cubicBezTo>
                    <a:pt x="156" y="36"/>
                    <a:pt x="144" y="12"/>
                    <a:pt x="14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13"/>
            <p:cNvSpPr/>
            <p:nvPr/>
          </p:nvSpPr>
          <p:spPr>
            <a:xfrm>
              <a:off x="5198850" y="2995450"/>
              <a:ext cx="26525" cy="87825"/>
            </a:xfrm>
            <a:custGeom>
              <a:avLst/>
              <a:gdLst/>
              <a:ahLst/>
              <a:cxnLst/>
              <a:rect l="l" t="t" r="r" b="b"/>
              <a:pathLst>
                <a:path w="1061" h="3513" extrusionOk="0">
                  <a:moveTo>
                    <a:pt x="1" y="0"/>
                  </a:moveTo>
                  <a:lnTo>
                    <a:pt x="382" y="1512"/>
                  </a:lnTo>
                  <a:lnTo>
                    <a:pt x="441" y="1750"/>
                  </a:lnTo>
                  <a:lnTo>
                    <a:pt x="870" y="3512"/>
                  </a:lnTo>
                  <a:lnTo>
                    <a:pt x="1060" y="3512"/>
                  </a:lnTo>
                  <a:lnTo>
                    <a:pt x="644" y="1857"/>
                  </a:lnTo>
                  <a:lnTo>
                    <a:pt x="584" y="1619"/>
                  </a:lnTo>
                  <a:lnTo>
                    <a:pt x="17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13"/>
            <p:cNvSpPr/>
            <p:nvPr/>
          </p:nvSpPr>
          <p:spPr>
            <a:xfrm>
              <a:off x="5123550" y="2988600"/>
              <a:ext cx="175625" cy="8950"/>
            </a:xfrm>
            <a:custGeom>
              <a:avLst/>
              <a:gdLst/>
              <a:ahLst/>
              <a:cxnLst/>
              <a:rect l="l" t="t" r="r" b="b"/>
              <a:pathLst>
                <a:path w="7025" h="358" extrusionOk="0">
                  <a:moveTo>
                    <a:pt x="0" y="0"/>
                  </a:moveTo>
                  <a:lnTo>
                    <a:pt x="0" y="0"/>
                  </a:lnTo>
                  <a:cubicBezTo>
                    <a:pt x="12" y="60"/>
                    <a:pt x="12" y="119"/>
                    <a:pt x="0" y="179"/>
                  </a:cubicBezTo>
                  <a:lnTo>
                    <a:pt x="24" y="179"/>
                  </a:lnTo>
                  <a:lnTo>
                    <a:pt x="3001" y="262"/>
                  </a:lnTo>
                  <a:lnTo>
                    <a:pt x="3191" y="262"/>
                  </a:lnTo>
                  <a:lnTo>
                    <a:pt x="6989" y="357"/>
                  </a:lnTo>
                  <a:lnTo>
                    <a:pt x="6977" y="286"/>
                  </a:lnTo>
                  <a:lnTo>
                    <a:pt x="6977" y="274"/>
                  </a:lnTo>
                  <a:lnTo>
                    <a:pt x="6977" y="262"/>
                  </a:lnTo>
                  <a:lnTo>
                    <a:pt x="6977" y="238"/>
                  </a:lnTo>
                  <a:lnTo>
                    <a:pt x="6977" y="226"/>
                  </a:lnTo>
                  <a:cubicBezTo>
                    <a:pt x="6977" y="226"/>
                    <a:pt x="6977" y="215"/>
                    <a:pt x="6989" y="215"/>
                  </a:cubicBezTo>
                  <a:lnTo>
                    <a:pt x="7025" y="167"/>
                  </a:lnTo>
                  <a:lnTo>
                    <a:pt x="3155" y="60"/>
                  </a:lnTo>
                  <a:lnTo>
                    <a:pt x="3120" y="95"/>
                  </a:lnTo>
                  <a:cubicBezTo>
                    <a:pt x="3108" y="119"/>
                    <a:pt x="3096" y="131"/>
                    <a:pt x="3060" y="155"/>
                  </a:cubicBezTo>
                  <a:cubicBezTo>
                    <a:pt x="3038" y="166"/>
                    <a:pt x="3013" y="171"/>
                    <a:pt x="2986" y="171"/>
                  </a:cubicBezTo>
                  <a:cubicBezTo>
                    <a:pt x="2927" y="171"/>
                    <a:pt x="2863" y="145"/>
                    <a:pt x="2822" y="95"/>
                  </a:cubicBezTo>
                  <a:lnTo>
                    <a:pt x="2822" y="72"/>
                  </a:ln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13"/>
            <p:cNvSpPr/>
            <p:nvPr/>
          </p:nvSpPr>
          <p:spPr>
            <a:xfrm>
              <a:off x="5302725" y="2995150"/>
              <a:ext cx="138750" cy="88125"/>
            </a:xfrm>
            <a:custGeom>
              <a:avLst/>
              <a:gdLst/>
              <a:ahLst/>
              <a:cxnLst/>
              <a:rect l="l" t="t" r="r" b="b"/>
              <a:pathLst>
                <a:path w="5550" h="3525" extrusionOk="0">
                  <a:moveTo>
                    <a:pt x="37" y="0"/>
                  </a:moveTo>
                  <a:lnTo>
                    <a:pt x="1" y="36"/>
                  </a:lnTo>
                  <a:lnTo>
                    <a:pt x="37" y="214"/>
                  </a:lnTo>
                  <a:lnTo>
                    <a:pt x="5216" y="3524"/>
                  </a:lnTo>
                  <a:lnTo>
                    <a:pt x="5549" y="3524"/>
                  </a:lnTo>
                  <a:lnTo>
                    <a:pt x="3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13"/>
            <p:cNvSpPr/>
            <p:nvPr/>
          </p:nvSpPr>
          <p:spPr>
            <a:xfrm>
              <a:off x="5297675" y="2995725"/>
              <a:ext cx="21750" cy="84275"/>
            </a:xfrm>
            <a:custGeom>
              <a:avLst/>
              <a:gdLst/>
              <a:ahLst/>
              <a:cxnLst/>
              <a:rect l="l" t="t" r="r" b="b"/>
              <a:pathLst>
                <a:path w="870" h="3371" extrusionOk="0">
                  <a:moveTo>
                    <a:pt x="191" y="1"/>
                  </a:moveTo>
                  <a:lnTo>
                    <a:pt x="179" y="49"/>
                  </a:lnTo>
                  <a:cubicBezTo>
                    <a:pt x="156" y="72"/>
                    <a:pt x="122" y="90"/>
                    <a:pt x="89" y="90"/>
                  </a:cubicBezTo>
                  <a:cubicBezTo>
                    <a:pt x="71" y="90"/>
                    <a:pt x="53" y="85"/>
                    <a:pt x="36" y="72"/>
                  </a:cubicBezTo>
                  <a:cubicBezTo>
                    <a:pt x="12" y="60"/>
                    <a:pt x="12" y="37"/>
                    <a:pt x="0" y="13"/>
                  </a:cubicBezTo>
                  <a:lnTo>
                    <a:pt x="0" y="13"/>
                  </a:lnTo>
                  <a:lnTo>
                    <a:pt x="12" y="96"/>
                  </a:lnTo>
                  <a:lnTo>
                    <a:pt x="691" y="3370"/>
                  </a:lnTo>
                  <a:cubicBezTo>
                    <a:pt x="751" y="3335"/>
                    <a:pt x="810" y="3335"/>
                    <a:pt x="870" y="3335"/>
                  </a:cubicBezTo>
                  <a:lnTo>
                    <a:pt x="215" y="180"/>
                  </a:lnTo>
                  <a:lnTo>
                    <a:pt x="19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13"/>
            <p:cNvSpPr/>
            <p:nvPr/>
          </p:nvSpPr>
          <p:spPr>
            <a:xfrm>
              <a:off x="5349175" y="2817450"/>
              <a:ext cx="69375" cy="103300"/>
            </a:xfrm>
            <a:custGeom>
              <a:avLst/>
              <a:gdLst/>
              <a:ahLst/>
              <a:cxnLst/>
              <a:rect l="l" t="t" r="r" b="b"/>
              <a:pathLst>
                <a:path w="2775" h="4132" extrusionOk="0">
                  <a:moveTo>
                    <a:pt x="2620" y="0"/>
                  </a:moveTo>
                  <a:lnTo>
                    <a:pt x="0" y="3977"/>
                  </a:lnTo>
                  <a:lnTo>
                    <a:pt x="119" y="4132"/>
                  </a:lnTo>
                  <a:lnTo>
                    <a:pt x="2774" y="95"/>
                  </a:lnTo>
                  <a:cubicBezTo>
                    <a:pt x="2715" y="72"/>
                    <a:pt x="2667" y="36"/>
                    <a:pt x="262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13"/>
            <p:cNvSpPr/>
            <p:nvPr/>
          </p:nvSpPr>
          <p:spPr>
            <a:xfrm>
              <a:off x="5297975" y="2921625"/>
              <a:ext cx="51825" cy="76825"/>
            </a:xfrm>
            <a:custGeom>
              <a:avLst/>
              <a:gdLst/>
              <a:ahLst/>
              <a:cxnLst/>
              <a:rect l="l" t="t" r="r" b="b"/>
              <a:pathLst>
                <a:path w="2073" h="3073" extrusionOk="0">
                  <a:moveTo>
                    <a:pt x="1953" y="0"/>
                  </a:moveTo>
                  <a:lnTo>
                    <a:pt x="48" y="2882"/>
                  </a:lnTo>
                  <a:lnTo>
                    <a:pt x="12" y="2917"/>
                  </a:lnTo>
                  <a:cubicBezTo>
                    <a:pt x="12" y="2917"/>
                    <a:pt x="12" y="2941"/>
                    <a:pt x="0" y="2941"/>
                  </a:cubicBezTo>
                  <a:lnTo>
                    <a:pt x="0" y="2953"/>
                  </a:lnTo>
                  <a:lnTo>
                    <a:pt x="0" y="2965"/>
                  </a:lnTo>
                  <a:lnTo>
                    <a:pt x="0" y="2977"/>
                  </a:lnTo>
                  <a:lnTo>
                    <a:pt x="0" y="3001"/>
                  </a:lnTo>
                  <a:cubicBezTo>
                    <a:pt x="0" y="3024"/>
                    <a:pt x="12" y="3036"/>
                    <a:pt x="48" y="3060"/>
                  </a:cubicBezTo>
                  <a:cubicBezTo>
                    <a:pt x="60" y="3068"/>
                    <a:pt x="74" y="3072"/>
                    <a:pt x="90" y="3072"/>
                  </a:cubicBezTo>
                  <a:cubicBezTo>
                    <a:pt x="121" y="3072"/>
                    <a:pt x="155" y="3056"/>
                    <a:pt x="179" y="3024"/>
                  </a:cubicBezTo>
                  <a:lnTo>
                    <a:pt x="191" y="2989"/>
                  </a:lnTo>
                  <a:lnTo>
                    <a:pt x="227" y="2953"/>
                  </a:lnTo>
                  <a:lnTo>
                    <a:pt x="2072" y="155"/>
                  </a:lnTo>
                  <a:lnTo>
                    <a:pt x="195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13"/>
            <p:cNvSpPr/>
            <p:nvPr/>
          </p:nvSpPr>
          <p:spPr>
            <a:xfrm>
              <a:off x="5247975" y="2787475"/>
              <a:ext cx="2700" cy="1425"/>
            </a:xfrm>
            <a:custGeom>
              <a:avLst/>
              <a:gdLst/>
              <a:ahLst/>
              <a:cxnLst/>
              <a:rect l="l" t="t" r="r" b="b"/>
              <a:pathLst>
                <a:path w="108" h="57" extrusionOk="0">
                  <a:moveTo>
                    <a:pt x="48" y="1"/>
                  </a:moveTo>
                  <a:cubicBezTo>
                    <a:pt x="32" y="1"/>
                    <a:pt x="15" y="4"/>
                    <a:pt x="0" y="8"/>
                  </a:cubicBezTo>
                  <a:lnTo>
                    <a:pt x="48" y="56"/>
                  </a:lnTo>
                  <a:cubicBezTo>
                    <a:pt x="60" y="44"/>
                    <a:pt x="95" y="44"/>
                    <a:pt x="107" y="20"/>
                  </a:cubicBezTo>
                  <a:cubicBezTo>
                    <a:pt x="93" y="6"/>
                    <a:pt x="71" y="1"/>
                    <a:pt x="48"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13"/>
            <p:cNvSpPr/>
            <p:nvPr/>
          </p:nvSpPr>
          <p:spPr>
            <a:xfrm>
              <a:off x="5264925" y="2810300"/>
              <a:ext cx="211375" cy="272375"/>
            </a:xfrm>
            <a:custGeom>
              <a:avLst/>
              <a:gdLst/>
              <a:ahLst/>
              <a:cxnLst/>
              <a:rect l="l" t="t" r="r" b="b"/>
              <a:pathLst>
                <a:path w="8455" h="10895" extrusionOk="0">
                  <a:moveTo>
                    <a:pt x="132" y="0"/>
                  </a:moveTo>
                  <a:cubicBezTo>
                    <a:pt x="84" y="48"/>
                    <a:pt x="36" y="96"/>
                    <a:pt x="1" y="119"/>
                  </a:cubicBezTo>
                  <a:lnTo>
                    <a:pt x="3287" y="4429"/>
                  </a:lnTo>
                  <a:lnTo>
                    <a:pt x="3406" y="4572"/>
                  </a:lnTo>
                  <a:lnTo>
                    <a:pt x="8228" y="10895"/>
                  </a:lnTo>
                  <a:lnTo>
                    <a:pt x="8454" y="10895"/>
                  </a:lnTo>
                  <a:lnTo>
                    <a:pt x="3489" y="4406"/>
                  </a:lnTo>
                  <a:lnTo>
                    <a:pt x="3370" y="4263"/>
                  </a:lnTo>
                  <a:lnTo>
                    <a:pt x="13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13"/>
            <p:cNvSpPr/>
            <p:nvPr/>
          </p:nvSpPr>
          <p:spPr>
            <a:xfrm>
              <a:off x="5094375" y="2607000"/>
              <a:ext cx="50025" cy="177725"/>
            </a:xfrm>
            <a:custGeom>
              <a:avLst/>
              <a:gdLst/>
              <a:ahLst/>
              <a:cxnLst/>
              <a:rect l="l" t="t" r="r" b="b"/>
              <a:pathLst>
                <a:path w="2001" h="7109" extrusionOk="0">
                  <a:moveTo>
                    <a:pt x="179" y="0"/>
                  </a:moveTo>
                  <a:cubicBezTo>
                    <a:pt x="120" y="48"/>
                    <a:pt x="60" y="60"/>
                    <a:pt x="0" y="60"/>
                  </a:cubicBezTo>
                  <a:lnTo>
                    <a:pt x="1822" y="7108"/>
                  </a:lnTo>
                  <a:cubicBezTo>
                    <a:pt x="1882" y="7085"/>
                    <a:pt x="1941" y="7073"/>
                    <a:pt x="2001" y="7073"/>
                  </a:cubicBezTo>
                  <a:lnTo>
                    <a:pt x="17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13"/>
            <p:cNvSpPr/>
            <p:nvPr/>
          </p:nvSpPr>
          <p:spPr>
            <a:xfrm>
              <a:off x="5098850" y="2605500"/>
              <a:ext cx="150325" cy="186375"/>
            </a:xfrm>
            <a:custGeom>
              <a:avLst/>
              <a:gdLst/>
              <a:ahLst/>
              <a:cxnLst/>
              <a:rect l="l" t="t" r="r" b="b"/>
              <a:pathLst>
                <a:path w="6013" h="7455" extrusionOk="0">
                  <a:moveTo>
                    <a:pt x="60" y="1"/>
                  </a:moveTo>
                  <a:cubicBezTo>
                    <a:pt x="48" y="13"/>
                    <a:pt x="12" y="25"/>
                    <a:pt x="0" y="49"/>
                  </a:cubicBezTo>
                  <a:lnTo>
                    <a:pt x="5882" y="7454"/>
                  </a:lnTo>
                  <a:cubicBezTo>
                    <a:pt x="5906" y="7407"/>
                    <a:pt x="5965" y="7371"/>
                    <a:pt x="6013" y="7335"/>
                  </a:cubicBezTo>
                  <a:lnTo>
                    <a:pt x="5965" y="7276"/>
                  </a:lnTo>
                  <a:lnTo>
                    <a:pt x="322" y="179"/>
                  </a:lnTo>
                  <a:lnTo>
                    <a:pt x="6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13"/>
            <p:cNvSpPr/>
            <p:nvPr/>
          </p:nvSpPr>
          <p:spPr>
            <a:xfrm>
              <a:off x="5270300" y="2802250"/>
              <a:ext cx="141400" cy="10750"/>
            </a:xfrm>
            <a:custGeom>
              <a:avLst/>
              <a:gdLst/>
              <a:ahLst/>
              <a:cxnLst/>
              <a:rect l="l" t="t" r="r" b="b"/>
              <a:pathLst>
                <a:path w="5656" h="430" extrusionOk="0">
                  <a:moveTo>
                    <a:pt x="48" y="1"/>
                  </a:moveTo>
                  <a:lnTo>
                    <a:pt x="0" y="179"/>
                  </a:lnTo>
                  <a:lnTo>
                    <a:pt x="5656" y="430"/>
                  </a:lnTo>
                  <a:cubicBezTo>
                    <a:pt x="5644" y="370"/>
                    <a:pt x="5644" y="310"/>
                    <a:pt x="5656" y="251"/>
                  </a:cubicBezTo>
                  <a:lnTo>
                    <a:pt x="4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13"/>
            <p:cNvSpPr/>
            <p:nvPr/>
          </p:nvSpPr>
          <p:spPr>
            <a:xfrm>
              <a:off x="5167300" y="2797500"/>
              <a:ext cx="75625" cy="7750"/>
            </a:xfrm>
            <a:custGeom>
              <a:avLst/>
              <a:gdLst/>
              <a:ahLst/>
              <a:cxnLst/>
              <a:rect l="l" t="t" r="r" b="b"/>
              <a:pathLst>
                <a:path w="3025" h="310" extrusionOk="0">
                  <a:moveTo>
                    <a:pt x="1" y="0"/>
                  </a:moveTo>
                  <a:lnTo>
                    <a:pt x="1" y="0"/>
                  </a:lnTo>
                  <a:cubicBezTo>
                    <a:pt x="12" y="60"/>
                    <a:pt x="36" y="119"/>
                    <a:pt x="36" y="179"/>
                  </a:cubicBezTo>
                  <a:lnTo>
                    <a:pt x="3025" y="310"/>
                  </a:lnTo>
                  <a:cubicBezTo>
                    <a:pt x="3013" y="262"/>
                    <a:pt x="3013" y="191"/>
                    <a:pt x="3013" y="131"/>
                  </a:cubicBez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13"/>
            <p:cNvSpPr/>
            <p:nvPr/>
          </p:nvSpPr>
          <p:spPr>
            <a:xfrm>
              <a:off x="5100325" y="2601350"/>
              <a:ext cx="313750" cy="206300"/>
            </a:xfrm>
            <a:custGeom>
              <a:avLst/>
              <a:gdLst/>
              <a:ahLst/>
              <a:cxnLst/>
              <a:rect l="l" t="t" r="r" b="b"/>
              <a:pathLst>
                <a:path w="12550" h="8252" extrusionOk="0">
                  <a:moveTo>
                    <a:pt x="108" y="0"/>
                  </a:moveTo>
                  <a:cubicBezTo>
                    <a:pt x="96" y="60"/>
                    <a:pt x="48" y="107"/>
                    <a:pt x="1" y="155"/>
                  </a:cubicBezTo>
                  <a:lnTo>
                    <a:pt x="286" y="345"/>
                  </a:lnTo>
                  <a:lnTo>
                    <a:pt x="12455" y="8251"/>
                  </a:lnTo>
                  <a:cubicBezTo>
                    <a:pt x="12478" y="8192"/>
                    <a:pt x="12502" y="8132"/>
                    <a:pt x="12550" y="8085"/>
                  </a:cubicBezTo>
                  <a:lnTo>
                    <a:pt x="10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13"/>
            <p:cNvSpPr/>
            <p:nvPr/>
          </p:nvSpPr>
          <p:spPr>
            <a:xfrm>
              <a:off x="5428950" y="2814475"/>
              <a:ext cx="164325" cy="108950"/>
            </a:xfrm>
            <a:custGeom>
              <a:avLst/>
              <a:gdLst/>
              <a:ahLst/>
              <a:cxnLst/>
              <a:rect l="l" t="t" r="r" b="b"/>
              <a:pathLst>
                <a:path w="6573" h="4358" extrusionOk="0">
                  <a:moveTo>
                    <a:pt x="107" y="0"/>
                  </a:moveTo>
                  <a:cubicBezTo>
                    <a:pt x="72" y="60"/>
                    <a:pt x="48" y="107"/>
                    <a:pt x="0" y="155"/>
                  </a:cubicBezTo>
                  <a:lnTo>
                    <a:pt x="6501" y="4358"/>
                  </a:lnTo>
                  <a:cubicBezTo>
                    <a:pt x="6513" y="4322"/>
                    <a:pt x="6513" y="4286"/>
                    <a:pt x="6549" y="4251"/>
                  </a:cubicBezTo>
                  <a:cubicBezTo>
                    <a:pt x="6549" y="4227"/>
                    <a:pt x="6560" y="4215"/>
                    <a:pt x="6572" y="4203"/>
                  </a:cubicBezTo>
                  <a:lnTo>
                    <a:pt x="10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13"/>
            <p:cNvSpPr/>
            <p:nvPr/>
          </p:nvSpPr>
          <p:spPr>
            <a:xfrm>
              <a:off x="5542350" y="2760000"/>
              <a:ext cx="82775" cy="84250"/>
            </a:xfrm>
            <a:custGeom>
              <a:avLst/>
              <a:gdLst/>
              <a:ahLst/>
              <a:cxnLst/>
              <a:rect l="l" t="t" r="r" b="b"/>
              <a:pathLst>
                <a:path w="3311" h="3370" extrusionOk="0">
                  <a:moveTo>
                    <a:pt x="119" y="0"/>
                  </a:moveTo>
                  <a:cubicBezTo>
                    <a:pt x="84" y="36"/>
                    <a:pt x="48" y="95"/>
                    <a:pt x="0" y="131"/>
                  </a:cubicBezTo>
                  <a:lnTo>
                    <a:pt x="3167" y="3370"/>
                  </a:lnTo>
                  <a:cubicBezTo>
                    <a:pt x="3191" y="3334"/>
                    <a:pt x="3227" y="3298"/>
                    <a:pt x="3275" y="3274"/>
                  </a:cubicBezTo>
                  <a:cubicBezTo>
                    <a:pt x="3287" y="3274"/>
                    <a:pt x="3287" y="3251"/>
                    <a:pt x="3310" y="3251"/>
                  </a:cubicBezTo>
                  <a:lnTo>
                    <a:pt x="11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13"/>
            <p:cNvSpPr/>
            <p:nvPr/>
          </p:nvSpPr>
          <p:spPr>
            <a:xfrm>
              <a:off x="5525375" y="2931750"/>
              <a:ext cx="73550" cy="151525"/>
            </a:xfrm>
            <a:custGeom>
              <a:avLst/>
              <a:gdLst/>
              <a:ahLst/>
              <a:cxnLst/>
              <a:rect l="l" t="t" r="r" b="b"/>
              <a:pathLst>
                <a:path w="2942" h="6061" extrusionOk="0">
                  <a:moveTo>
                    <a:pt x="2763" y="0"/>
                  </a:moveTo>
                  <a:lnTo>
                    <a:pt x="1" y="6060"/>
                  </a:lnTo>
                  <a:lnTo>
                    <a:pt x="203" y="6060"/>
                  </a:lnTo>
                  <a:lnTo>
                    <a:pt x="2942" y="72"/>
                  </a:lnTo>
                  <a:cubicBezTo>
                    <a:pt x="2882" y="72"/>
                    <a:pt x="2834" y="60"/>
                    <a:pt x="2775" y="36"/>
                  </a:cubicBezTo>
                  <a:cubicBezTo>
                    <a:pt x="2763" y="12"/>
                    <a:pt x="2763" y="0"/>
                    <a:pt x="2763"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13"/>
            <p:cNvSpPr/>
            <p:nvPr/>
          </p:nvSpPr>
          <p:spPr>
            <a:xfrm>
              <a:off x="5603675" y="2928475"/>
              <a:ext cx="78000" cy="52400"/>
            </a:xfrm>
            <a:custGeom>
              <a:avLst/>
              <a:gdLst/>
              <a:ahLst/>
              <a:cxnLst/>
              <a:rect l="l" t="t" r="r" b="b"/>
              <a:pathLst>
                <a:path w="3120" h="2096" extrusionOk="0">
                  <a:moveTo>
                    <a:pt x="119" y="0"/>
                  </a:moveTo>
                  <a:cubicBezTo>
                    <a:pt x="107" y="12"/>
                    <a:pt x="107" y="24"/>
                    <a:pt x="95" y="60"/>
                  </a:cubicBezTo>
                  <a:lnTo>
                    <a:pt x="0" y="143"/>
                  </a:lnTo>
                  <a:lnTo>
                    <a:pt x="3072" y="2096"/>
                  </a:lnTo>
                  <a:lnTo>
                    <a:pt x="3120" y="1917"/>
                  </a:lnTo>
                  <a:lnTo>
                    <a:pt x="11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13"/>
            <p:cNvSpPr/>
            <p:nvPr/>
          </p:nvSpPr>
          <p:spPr>
            <a:xfrm>
              <a:off x="5600700" y="2860600"/>
              <a:ext cx="29775" cy="58950"/>
            </a:xfrm>
            <a:custGeom>
              <a:avLst/>
              <a:gdLst/>
              <a:ahLst/>
              <a:cxnLst/>
              <a:rect l="l" t="t" r="r" b="b"/>
              <a:pathLst>
                <a:path w="1191" h="2358" extrusionOk="0">
                  <a:moveTo>
                    <a:pt x="1000" y="1"/>
                  </a:moveTo>
                  <a:lnTo>
                    <a:pt x="0" y="2263"/>
                  </a:lnTo>
                  <a:cubicBezTo>
                    <a:pt x="36" y="2287"/>
                    <a:pt x="83" y="2287"/>
                    <a:pt x="107" y="2310"/>
                  </a:cubicBezTo>
                  <a:cubicBezTo>
                    <a:pt x="143" y="2322"/>
                    <a:pt x="155" y="2346"/>
                    <a:pt x="167" y="2358"/>
                  </a:cubicBezTo>
                  <a:lnTo>
                    <a:pt x="1191" y="36"/>
                  </a:lnTo>
                  <a:cubicBezTo>
                    <a:pt x="1131" y="36"/>
                    <a:pt x="1060" y="36"/>
                    <a:pt x="100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13"/>
            <p:cNvSpPr/>
            <p:nvPr/>
          </p:nvSpPr>
          <p:spPr>
            <a:xfrm>
              <a:off x="5706050" y="2684400"/>
              <a:ext cx="25" cy="25"/>
            </a:xfrm>
            <a:custGeom>
              <a:avLst/>
              <a:gdLst/>
              <a:ahLst/>
              <a:cxnLst/>
              <a:rect l="l" t="t" r="r" b="b"/>
              <a:pathLst>
                <a:path w="1" h="1" extrusionOk="0">
                  <a:moveTo>
                    <a:pt x="1" y="0"/>
                  </a:move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13"/>
            <p:cNvSpPr/>
            <p:nvPr/>
          </p:nvSpPr>
          <p:spPr>
            <a:xfrm>
              <a:off x="5634325" y="2690050"/>
              <a:ext cx="68475" cy="154200"/>
            </a:xfrm>
            <a:custGeom>
              <a:avLst/>
              <a:gdLst/>
              <a:ahLst/>
              <a:cxnLst/>
              <a:rect l="l" t="t" r="r" b="b"/>
              <a:pathLst>
                <a:path w="2739" h="6168" extrusionOk="0">
                  <a:moveTo>
                    <a:pt x="2739" y="0"/>
                  </a:moveTo>
                  <a:lnTo>
                    <a:pt x="2656" y="24"/>
                  </a:lnTo>
                  <a:lnTo>
                    <a:pt x="0" y="6049"/>
                  </a:lnTo>
                  <a:cubicBezTo>
                    <a:pt x="60" y="6084"/>
                    <a:pt x="108" y="6132"/>
                    <a:pt x="143" y="6168"/>
                  </a:cubicBezTo>
                  <a:lnTo>
                    <a:pt x="2727" y="322"/>
                  </a:lnTo>
                  <a:lnTo>
                    <a:pt x="273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13"/>
            <p:cNvSpPr/>
            <p:nvPr/>
          </p:nvSpPr>
          <p:spPr>
            <a:xfrm>
              <a:off x="5704575" y="2684400"/>
              <a:ext cx="25" cy="25"/>
            </a:xfrm>
            <a:custGeom>
              <a:avLst/>
              <a:gdLst/>
              <a:ahLst/>
              <a:cxnLst/>
              <a:rect l="l" t="t" r="r" b="b"/>
              <a:pathLst>
                <a:path w="1" h="1" extrusionOk="0">
                  <a:moveTo>
                    <a:pt x="0" y="0"/>
                  </a:moveTo>
                  <a:lnTo>
                    <a:pt x="0" y="0"/>
                  </a:ln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13"/>
            <p:cNvSpPr/>
            <p:nvPr/>
          </p:nvSpPr>
          <p:spPr>
            <a:xfrm>
              <a:off x="5705475" y="2684400"/>
              <a:ext cx="0" cy="25"/>
            </a:xfrm>
            <a:custGeom>
              <a:avLst/>
              <a:gdLst/>
              <a:ahLst/>
              <a:cxnLst/>
              <a:rect l="l" t="t" r="r" b="b"/>
              <a:pathLst>
                <a:path h="1" extrusionOk="0">
                  <a:moveTo>
                    <a:pt x="0" y="0"/>
                  </a:moveTo>
                  <a:lnTo>
                    <a:pt x="0" y="0"/>
                  </a:ln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13"/>
            <p:cNvSpPr/>
            <p:nvPr/>
          </p:nvSpPr>
          <p:spPr>
            <a:xfrm>
              <a:off x="5544725" y="2684975"/>
              <a:ext cx="159275" cy="67000"/>
            </a:xfrm>
            <a:custGeom>
              <a:avLst/>
              <a:gdLst/>
              <a:ahLst/>
              <a:cxnLst/>
              <a:rect l="l" t="t" r="r" b="b"/>
              <a:pathLst>
                <a:path w="6371" h="2680" extrusionOk="0">
                  <a:moveTo>
                    <a:pt x="6370" y="1"/>
                  </a:moveTo>
                  <a:cubicBezTo>
                    <a:pt x="6360" y="1"/>
                    <a:pt x="6352" y="5"/>
                    <a:pt x="6346" y="11"/>
                  </a:cubicBezTo>
                  <a:lnTo>
                    <a:pt x="6346" y="11"/>
                  </a:lnTo>
                  <a:lnTo>
                    <a:pt x="6370" y="1"/>
                  </a:lnTo>
                  <a:close/>
                  <a:moveTo>
                    <a:pt x="6346" y="11"/>
                  </a:moveTo>
                  <a:lnTo>
                    <a:pt x="1" y="2537"/>
                  </a:lnTo>
                  <a:lnTo>
                    <a:pt x="1" y="2549"/>
                  </a:lnTo>
                  <a:cubicBezTo>
                    <a:pt x="60" y="2561"/>
                    <a:pt x="72" y="2620"/>
                    <a:pt x="84" y="2680"/>
                  </a:cubicBezTo>
                  <a:lnTo>
                    <a:pt x="6251" y="227"/>
                  </a:lnTo>
                  <a:lnTo>
                    <a:pt x="6323" y="203"/>
                  </a:lnTo>
                  <a:lnTo>
                    <a:pt x="6323" y="60"/>
                  </a:lnTo>
                  <a:lnTo>
                    <a:pt x="6323" y="48"/>
                  </a:lnTo>
                  <a:lnTo>
                    <a:pt x="6323" y="37"/>
                  </a:lnTo>
                  <a:cubicBezTo>
                    <a:pt x="6323" y="25"/>
                    <a:pt x="6335" y="25"/>
                    <a:pt x="6335" y="25"/>
                  </a:cubicBezTo>
                  <a:cubicBezTo>
                    <a:pt x="6335" y="25"/>
                    <a:pt x="6339" y="17"/>
                    <a:pt x="6346" y="1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13"/>
            <p:cNvSpPr/>
            <p:nvPr/>
          </p:nvSpPr>
          <p:spPr>
            <a:xfrm>
              <a:off x="5705750" y="2684400"/>
              <a:ext cx="25" cy="25"/>
            </a:xfrm>
            <a:custGeom>
              <a:avLst/>
              <a:gdLst/>
              <a:ahLst/>
              <a:cxnLst/>
              <a:rect l="l" t="t" r="r" b="b"/>
              <a:pathLst>
                <a:path w="1" h="1" extrusionOk="0">
                  <a:moveTo>
                    <a:pt x="1" y="0"/>
                  </a:moveTo>
                  <a:lnTo>
                    <a:pt x="1" y="0"/>
                  </a:ln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13"/>
            <p:cNvSpPr/>
            <p:nvPr/>
          </p:nvSpPr>
          <p:spPr>
            <a:xfrm>
              <a:off x="5706050" y="2684400"/>
              <a:ext cx="25" cy="25"/>
            </a:xfrm>
            <a:custGeom>
              <a:avLst/>
              <a:gdLst/>
              <a:ahLst/>
              <a:cxnLst/>
              <a:rect l="l" t="t" r="r" b="b"/>
              <a:pathLst>
                <a:path w="1" h="1" extrusionOk="0">
                  <a:moveTo>
                    <a:pt x="1" y="0"/>
                  </a:moveTo>
                  <a:lnTo>
                    <a:pt x="1" y="0"/>
                  </a:ln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13"/>
            <p:cNvSpPr/>
            <p:nvPr/>
          </p:nvSpPr>
          <p:spPr>
            <a:xfrm>
              <a:off x="5705475" y="2684400"/>
              <a:ext cx="300" cy="25"/>
            </a:xfrm>
            <a:custGeom>
              <a:avLst/>
              <a:gdLst/>
              <a:ahLst/>
              <a:cxnLst/>
              <a:rect l="l" t="t" r="r" b="b"/>
              <a:pathLst>
                <a:path w="12" h="1" extrusionOk="0">
                  <a:moveTo>
                    <a:pt x="12" y="0"/>
                  </a:moveTo>
                  <a:lnTo>
                    <a:pt x="12" y="0"/>
                  </a:lnTo>
                  <a:cubicBezTo>
                    <a:pt x="0" y="0"/>
                    <a:pt x="0" y="0"/>
                    <a:pt x="12" y="0"/>
                  </a:cubicBezTo>
                  <a:cubicBezTo>
                    <a:pt x="0" y="0"/>
                    <a:pt x="0" y="0"/>
                    <a:pt x="12" y="0"/>
                  </a:cubicBezTo>
                  <a:cubicBezTo>
                    <a:pt x="0" y="0"/>
                    <a:pt x="0" y="0"/>
                    <a:pt x="1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13"/>
            <p:cNvSpPr/>
            <p:nvPr/>
          </p:nvSpPr>
          <p:spPr>
            <a:xfrm>
              <a:off x="5706350" y="2684400"/>
              <a:ext cx="181600" cy="98250"/>
            </a:xfrm>
            <a:custGeom>
              <a:avLst/>
              <a:gdLst/>
              <a:ahLst/>
              <a:cxnLst/>
              <a:rect l="l" t="t" r="r" b="b"/>
              <a:pathLst>
                <a:path w="7264" h="3930" extrusionOk="0">
                  <a:moveTo>
                    <a:pt x="1" y="0"/>
                  </a:moveTo>
                  <a:lnTo>
                    <a:pt x="18" y="9"/>
                  </a:lnTo>
                  <a:lnTo>
                    <a:pt x="18" y="9"/>
                  </a:lnTo>
                  <a:cubicBezTo>
                    <a:pt x="13" y="5"/>
                    <a:pt x="7" y="2"/>
                    <a:pt x="1" y="0"/>
                  </a:cubicBezTo>
                  <a:close/>
                  <a:moveTo>
                    <a:pt x="18" y="9"/>
                  </a:moveTo>
                  <a:cubicBezTo>
                    <a:pt x="40" y="25"/>
                    <a:pt x="48" y="54"/>
                    <a:pt x="48" y="83"/>
                  </a:cubicBezTo>
                  <a:lnTo>
                    <a:pt x="48" y="238"/>
                  </a:lnTo>
                  <a:lnTo>
                    <a:pt x="7264" y="3929"/>
                  </a:lnTo>
                  <a:lnTo>
                    <a:pt x="7264" y="3715"/>
                  </a:lnTo>
                  <a:lnTo>
                    <a:pt x="18" y="9"/>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13"/>
            <p:cNvSpPr/>
            <p:nvPr/>
          </p:nvSpPr>
          <p:spPr>
            <a:xfrm>
              <a:off x="5703075" y="2685575"/>
              <a:ext cx="325" cy="325"/>
            </a:xfrm>
            <a:custGeom>
              <a:avLst/>
              <a:gdLst/>
              <a:ahLst/>
              <a:cxnLst/>
              <a:rect l="l" t="t" r="r" b="b"/>
              <a:pathLst>
                <a:path w="13" h="13" extrusionOk="0">
                  <a:moveTo>
                    <a:pt x="13" y="1"/>
                  </a:moveTo>
                  <a:cubicBezTo>
                    <a:pt x="1" y="1"/>
                    <a:pt x="1" y="1"/>
                    <a:pt x="1" y="13"/>
                  </a:cubicBezTo>
                  <a:cubicBezTo>
                    <a:pt x="1" y="13"/>
                    <a:pt x="1" y="1"/>
                    <a:pt x="13"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13"/>
            <p:cNvSpPr/>
            <p:nvPr/>
          </p:nvSpPr>
          <p:spPr>
            <a:xfrm>
              <a:off x="5704575" y="2684400"/>
              <a:ext cx="25" cy="25"/>
            </a:xfrm>
            <a:custGeom>
              <a:avLst/>
              <a:gdLst/>
              <a:ahLst/>
              <a:cxnLst/>
              <a:rect l="l" t="t" r="r" b="b"/>
              <a:pathLst>
                <a:path w="1" h="1" extrusionOk="0">
                  <a:moveTo>
                    <a:pt x="0" y="0"/>
                  </a:moveTo>
                  <a:lnTo>
                    <a:pt x="0" y="0"/>
                  </a:lnTo>
                  <a:lnTo>
                    <a:pt x="0" y="0"/>
                  </a:ln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13"/>
            <p:cNvSpPr/>
            <p:nvPr/>
          </p:nvSpPr>
          <p:spPr>
            <a:xfrm>
              <a:off x="5703375" y="2685575"/>
              <a:ext cx="25" cy="25"/>
            </a:xfrm>
            <a:custGeom>
              <a:avLst/>
              <a:gdLst/>
              <a:ahLst/>
              <a:cxnLst/>
              <a:rect l="l" t="t" r="r" b="b"/>
              <a:pathLst>
                <a:path w="1" h="1" extrusionOk="0">
                  <a:moveTo>
                    <a:pt x="1" y="1"/>
                  </a:move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13"/>
            <p:cNvSpPr/>
            <p:nvPr/>
          </p:nvSpPr>
          <p:spPr>
            <a:xfrm>
              <a:off x="5806975" y="2990975"/>
              <a:ext cx="80975" cy="92300"/>
            </a:xfrm>
            <a:custGeom>
              <a:avLst/>
              <a:gdLst/>
              <a:ahLst/>
              <a:cxnLst/>
              <a:rect l="l" t="t" r="r" b="b"/>
              <a:pathLst>
                <a:path w="3239" h="3692" extrusionOk="0">
                  <a:moveTo>
                    <a:pt x="3239" y="0"/>
                  </a:moveTo>
                  <a:lnTo>
                    <a:pt x="0" y="3691"/>
                  </a:lnTo>
                  <a:lnTo>
                    <a:pt x="250" y="3691"/>
                  </a:lnTo>
                  <a:lnTo>
                    <a:pt x="3239" y="262"/>
                  </a:lnTo>
                  <a:lnTo>
                    <a:pt x="323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13"/>
            <p:cNvSpPr/>
            <p:nvPr/>
          </p:nvSpPr>
          <p:spPr>
            <a:xfrm>
              <a:off x="5690575" y="3002575"/>
              <a:ext cx="6875" cy="80700"/>
            </a:xfrm>
            <a:custGeom>
              <a:avLst/>
              <a:gdLst/>
              <a:ahLst/>
              <a:cxnLst/>
              <a:rect l="l" t="t" r="r" b="b"/>
              <a:pathLst>
                <a:path w="275" h="3228" extrusionOk="0">
                  <a:moveTo>
                    <a:pt x="96" y="1"/>
                  </a:moveTo>
                  <a:lnTo>
                    <a:pt x="1" y="3227"/>
                  </a:lnTo>
                  <a:lnTo>
                    <a:pt x="179" y="3227"/>
                  </a:lnTo>
                  <a:lnTo>
                    <a:pt x="275" y="60"/>
                  </a:lnTo>
                  <a:cubicBezTo>
                    <a:pt x="215" y="37"/>
                    <a:pt x="155" y="25"/>
                    <a:pt x="96"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13"/>
            <p:cNvSpPr/>
            <p:nvPr/>
          </p:nvSpPr>
          <p:spPr>
            <a:xfrm>
              <a:off x="5695050" y="2684400"/>
              <a:ext cx="12825" cy="278925"/>
            </a:xfrm>
            <a:custGeom>
              <a:avLst/>
              <a:gdLst/>
              <a:ahLst/>
              <a:cxnLst/>
              <a:rect l="l" t="t" r="r" b="b"/>
              <a:pathLst>
                <a:path w="513" h="11157" extrusionOk="0">
                  <a:moveTo>
                    <a:pt x="393" y="0"/>
                  </a:moveTo>
                  <a:cubicBezTo>
                    <a:pt x="381" y="0"/>
                    <a:pt x="381" y="0"/>
                    <a:pt x="369" y="12"/>
                  </a:cubicBezTo>
                  <a:cubicBezTo>
                    <a:pt x="357" y="12"/>
                    <a:pt x="357" y="24"/>
                    <a:pt x="357" y="24"/>
                  </a:cubicBezTo>
                  <a:cubicBezTo>
                    <a:pt x="357" y="24"/>
                    <a:pt x="357" y="48"/>
                    <a:pt x="334" y="48"/>
                  </a:cubicBezTo>
                  <a:lnTo>
                    <a:pt x="334" y="60"/>
                  </a:lnTo>
                  <a:lnTo>
                    <a:pt x="334" y="191"/>
                  </a:lnTo>
                  <a:lnTo>
                    <a:pt x="322" y="524"/>
                  </a:lnTo>
                  <a:lnTo>
                    <a:pt x="0" y="11156"/>
                  </a:lnTo>
                  <a:lnTo>
                    <a:pt x="179" y="11120"/>
                  </a:lnTo>
                  <a:lnTo>
                    <a:pt x="512" y="202"/>
                  </a:lnTo>
                  <a:lnTo>
                    <a:pt x="512" y="60"/>
                  </a:lnTo>
                  <a:cubicBezTo>
                    <a:pt x="500" y="60"/>
                    <a:pt x="488" y="12"/>
                    <a:pt x="441"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13"/>
            <p:cNvSpPr/>
            <p:nvPr/>
          </p:nvSpPr>
          <p:spPr>
            <a:xfrm>
              <a:off x="5680150" y="2962925"/>
              <a:ext cx="44675" cy="40925"/>
            </a:xfrm>
            <a:custGeom>
              <a:avLst/>
              <a:gdLst/>
              <a:ahLst/>
              <a:cxnLst/>
              <a:rect l="l" t="t" r="r" b="b"/>
              <a:pathLst>
                <a:path w="1787" h="1637" extrusionOk="0">
                  <a:moveTo>
                    <a:pt x="818" y="1"/>
                  </a:moveTo>
                  <a:cubicBezTo>
                    <a:pt x="796" y="1"/>
                    <a:pt x="773" y="2"/>
                    <a:pt x="751" y="3"/>
                  </a:cubicBezTo>
                  <a:cubicBezTo>
                    <a:pt x="692" y="3"/>
                    <a:pt x="632" y="15"/>
                    <a:pt x="572" y="51"/>
                  </a:cubicBezTo>
                  <a:cubicBezTo>
                    <a:pt x="513" y="63"/>
                    <a:pt x="453" y="99"/>
                    <a:pt x="394" y="122"/>
                  </a:cubicBezTo>
                  <a:cubicBezTo>
                    <a:pt x="239" y="229"/>
                    <a:pt x="132" y="360"/>
                    <a:pt x="72" y="527"/>
                  </a:cubicBezTo>
                  <a:cubicBezTo>
                    <a:pt x="37" y="587"/>
                    <a:pt x="25" y="646"/>
                    <a:pt x="25" y="706"/>
                  </a:cubicBezTo>
                  <a:cubicBezTo>
                    <a:pt x="1" y="884"/>
                    <a:pt x="37" y="1075"/>
                    <a:pt x="144" y="1242"/>
                  </a:cubicBezTo>
                  <a:cubicBezTo>
                    <a:pt x="227" y="1384"/>
                    <a:pt x="370" y="1492"/>
                    <a:pt x="525" y="1563"/>
                  </a:cubicBezTo>
                  <a:cubicBezTo>
                    <a:pt x="596" y="1599"/>
                    <a:pt x="644" y="1611"/>
                    <a:pt x="715" y="1623"/>
                  </a:cubicBezTo>
                  <a:cubicBezTo>
                    <a:pt x="764" y="1632"/>
                    <a:pt x="813" y="1636"/>
                    <a:pt x="861" y="1636"/>
                  </a:cubicBezTo>
                  <a:cubicBezTo>
                    <a:pt x="1002" y="1636"/>
                    <a:pt x="1142" y="1598"/>
                    <a:pt x="1275" y="1527"/>
                  </a:cubicBezTo>
                  <a:cubicBezTo>
                    <a:pt x="1656" y="1289"/>
                    <a:pt x="1787" y="777"/>
                    <a:pt x="1537" y="396"/>
                  </a:cubicBezTo>
                  <a:cubicBezTo>
                    <a:pt x="1371" y="142"/>
                    <a:pt x="1103" y="1"/>
                    <a:pt x="818"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13"/>
            <p:cNvSpPr/>
            <p:nvPr/>
          </p:nvSpPr>
          <p:spPr>
            <a:xfrm>
              <a:off x="5242300" y="2786925"/>
              <a:ext cx="29500" cy="28675"/>
            </a:xfrm>
            <a:custGeom>
              <a:avLst/>
              <a:gdLst/>
              <a:ahLst/>
              <a:cxnLst/>
              <a:rect l="l" t="t" r="r" b="b"/>
              <a:pathLst>
                <a:path w="1180" h="1147" extrusionOk="0">
                  <a:moveTo>
                    <a:pt x="590" y="1"/>
                  </a:moveTo>
                  <a:cubicBezTo>
                    <a:pt x="504" y="1"/>
                    <a:pt x="417" y="18"/>
                    <a:pt x="334" y="54"/>
                  </a:cubicBezTo>
                  <a:cubicBezTo>
                    <a:pt x="322" y="66"/>
                    <a:pt x="287" y="66"/>
                    <a:pt x="275" y="78"/>
                  </a:cubicBezTo>
                  <a:cubicBezTo>
                    <a:pt x="215" y="114"/>
                    <a:pt x="168" y="150"/>
                    <a:pt x="144" y="197"/>
                  </a:cubicBezTo>
                  <a:cubicBezTo>
                    <a:pt x="49" y="304"/>
                    <a:pt x="1" y="423"/>
                    <a:pt x="1" y="554"/>
                  </a:cubicBezTo>
                  <a:cubicBezTo>
                    <a:pt x="1" y="614"/>
                    <a:pt x="25" y="673"/>
                    <a:pt x="37" y="733"/>
                  </a:cubicBezTo>
                  <a:cubicBezTo>
                    <a:pt x="49" y="781"/>
                    <a:pt x="72" y="828"/>
                    <a:pt x="96" y="864"/>
                  </a:cubicBezTo>
                  <a:cubicBezTo>
                    <a:pt x="213" y="1051"/>
                    <a:pt x="407" y="1146"/>
                    <a:pt x="603" y="1146"/>
                  </a:cubicBezTo>
                  <a:cubicBezTo>
                    <a:pt x="707" y="1146"/>
                    <a:pt x="811" y="1120"/>
                    <a:pt x="906" y="1066"/>
                  </a:cubicBezTo>
                  <a:cubicBezTo>
                    <a:pt x="965" y="1031"/>
                    <a:pt x="1001" y="983"/>
                    <a:pt x="1037" y="947"/>
                  </a:cubicBezTo>
                  <a:cubicBezTo>
                    <a:pt x="1084" y="900"/>
                    <a:pt x="1108" y="840"/>
                    <a:pt x="1120" y="792"/>
                  </a:cubicBezTo>
                  <a:lnTo>
                    <a:pt x="1168" y="614"/>
                  </a:lnTo>
                  <a:cubicBezTo>
                    <a:pt x="1180" y="495"/>
                    <a:pt x="1156" y="376"/>
                    <a:pt x="1084" y="269"/>
                  </a:cubicBezTo>
                  <a:cubicBezTo>
                    <a:pt x="976" y="94"/>
                    <a:pt x="787" y="1"/>
                    <a:pt x="59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13"/>
            <p:cNvSpPr/>
            <p:nvPr/>
          </p:nvSpPr>
          <p:spPr>
            <a:xfrm>
              <a:off x="5124150" y="2783375"/>
              <a:ext cx="44375" cy="41000"/>
            </a:xfrm>
            <a:custGeom>
              <a:avLst/>
              <a:gdLst/>
              <a:ahLst/>
              <a:cxnLst/>
              <a:rect l="l" t="t" r="r" b="b"/>
              <a:pathLst>
                <a:path w="1775" h="1640" extrusionOk="0">
                  <a:moveTo>
                    <a:pt x="916" y="0"/>
                  </a:moveTo>
                  <a:cubicBezTo>
                    <a:pt x="884" y="0"/>
                    <a:pt x="853" y="2"/>
                    <a:pt x="822" y="6"/>
                  </a:cubicBezTo>
                  <a:lnTo>
                    <a:pt x="643" y="53"/>
                  </a:lnTo>
                  <a:cubicBezTo>
                    <a:pt x="595" y="65"/>
                    <a:pt x="548" y="101"/>
                    <a:pt x="512" y="113"/>
                  </a:cubicBezTo>
                  <a:cubicBezTo>
                    <a:pt x="119" y="351"/>
                    <a:pt x="0" y="863"/>
                    <a:pt x="238" y="1244"/>
                  </a:cubicBezTo>
                  <a:cubicBezTo>
                    <a:pt x="345" y="1423"/>
                    <a:pt x="524" y="1542"/>
                    <a:pt x="703" y="1601"/>
                  </a:cubicBezTo>
                  <a:cubicBezTo>
                    <a:pt x="762" y="1613"/>
                    <a:pt x="822" y="1637"/>
                    <a:pt x="881" y="1637"/>
                  </a:cubicBezTo>
                  <a:cubicBezTo>
                    <a:pt x="904" y="1639"/>
                    <a:pt x="926" y="1640"/>
                    <a:pt x="949" y="1640"/>
                  </a:cubicBezTo>
                  <a:cubicBezTo>
                    <a:pt x="1057" y="1640"/>
                    <a:pt x="1164" y="1617"/>
                    <a:pt x="1262" y="1577"/>
                  </a:cubicBezTo>
                  <a:cubicBezTo>
                    <a:pt x="1298" y="1566"/>
                    <a:pt x="1346" y="1542"/>
                    <a:pt x="1369" y="1518"/>
                  </a:cubicBezTo>
                  <a:cubicBezTo>
                    <a:pt x="1381" y="1506"/>
                    <a:pt x="1405" y="1482"/>
                    <a:pt x="1417" y="1482"/>
                  </a:cubicBezTo>
                  <a:cubicBezTo>
                    <a:pt x="1655" y="1304"/>
                    <a:pt x="1774" y="1042"/>
                    <a:pt x="1762" y="756"/>
                  </a:cubicBezTo>
                  <a:cubicBezTo>
                    <a:pt x="1762" y="696"/>
                    <a:pt x="1738" y="637"/>
                    <a:pt x="1727" y="577"/>
                  </a:cubicBezTo>
                  <a:cubicBezTo>
                    <a:pt x="1715" y="518"/>
                    <a:pt x="1679" y="458"/>
                    <a:pt x="1643" y="399"/>
                  </a:cubicBezTo>
                  <a:cubicBezTo>
                    <a:pt x="1483" y="142"/>
                    <a:pt x="1197" y="0"/>
                    <a:pt x="91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13"/>
            <p:cNvSpPr/>
            <p:nvPr/>
          </p:nvSpPr>
          <p:spPr>
            <a:xfrm>
              <a:off x="5311075" y="3079075"/>
              <a:ext cx="15800" cy="3900"/>
            </a:xfrm>
            <a:custGeom>
              <a:avLst/>
              <a:gdLst/>
              <a:ahLst/>
              <a:cxnLst/>
              <a:rect l="l" t="t" r="r" b="b"/>
              <a:pathLst>
                <a:path w="632" h="156" extrusionOk="0">
                  <a:moveTo>
                    <a:pt x="346" y="1"/>
                  </a:moveTo>
                  <a:cubicBezTo>
                    <a:pt x="310" y="1"/>
                    <a:pt x="238" y="13"/>
                    <a:pt x="179" y="36"/>
                  </a:cubicBezTo>
                  <a:cubicBezTo>
                    <a:pt x="143" y="48"/>
                    <a:pt x="131" y="48"/>
                    <a:pt x="95" y="60"/>
                  </a:cubicBezTo>
                  <a:cubicBezTo>
                    <a:pt x="60" y="96"/>
                    <a:pt x="24" y="108"/>
                    <a:pt x="0" y="155"/>
                  </a:cubicBezTo>
                  <a:lnTo>
                    <a:pt x="631" y="155"/>
                  </a:lnTo>
                  <a:cubicBezTo>
                    <a:pt x="560" y="60"/>
                    <a:pt x="453" y="1"/>
                    <a:pt x="34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13"/>
            <p:cNvSpPr/>
            <p:nvPr/>
          </p:nvSpPr>
          <p:spPr>
            <a:xfrm>
              <a:off x="5102400" y="2980750"/>
              <a:ext cx="21475" cy="20375"/>
            </a:xfrm>
            <a:custGeom>
              <a:avLst/>
              <a:gdLst/>
              <a:ahLst/>
              <a:cxnLst/>
              <a:rect l="l" t="t" r="r" b="b"/>
              <a:pathLst>
                <a:path w="859" h="815" extrusionOk="0">
                  <a:moveTo>
                    <a:pt x="486" y="0"/>
                  </a:moveTo>
                  <a:cubicBezTo>
                    <a:pt x="471" y="0"/>
                    <a:pt x="456" y="2"/>
                    <a:pt x="441" y="5"/>
                  </a:cubicBezTo>
                  <a:cubicBezTo>
                    <a:pt x="370" y="5"/>
                    <a:pt x="287" y="17"/>
                    <a:pt x="227" y="64"/>
                  </a:cubicBezTo>
                  <a:cubicBezTo>
                    <a:pt x="84" y="159"/>
                    <a:pt x="1" y="326"/>
                    <a:pt x="37" y="493"/>
                  </a:cubicBezTo>
                  <a:cubicBezTo>
                    <a:pt x="49" y="540"/>
                    <a:pt x="72" y="588"/>
                    <a:pt x="96" y="624"/>
                  </a:cubicBezTo>
                  <a:cubicBezTo>
                    <a:pt x="108" y="648"/>
                    <a:pt x="108" y="659"/>
                    <a:pt x="132" y="659"/>
                  </a:cubicBezTo>
                  <a:cubicBezTo>
                    <a:pt x="156" y="707"/>
                    <a:pt x="203" y="731"/>
                    <a:pt x="251" y="767"/>
                  </a:cubicBezTo>
                  <a:cubicBezTo>
                    <a:pt x="311" y="790"/>
                    <a:pt x="370" y="814"/>
                    <a:pt x="430" y="814"/>
                  </a:cubicBezTo>
                  <a:cubicBezTo>
                    <a:pt x="501" y="814"/>
                    <a:pt x="584" y="790"/>
                    <a:pt x="668" y="755"/>
                  </a:cubicBezTo>
                  <a:cubicBezTo>
                    <a:pt x="703" y="719"/>
                    <a:pt x="751" y="695"/>
                    <a:pt x="787" y="648"/>
                  </a:cubicBezTo>
                  <a:cubicBezTo>
                    <a:pt x="811" y="600"/>
                    <a:pt x="846" y="540"/>
                    <a:pt x="858" y="493"/>
                  </a:cubicBezTo>
                  <a:cubicBezTo>
                    <a:pt x="858" y="433"/>
                    <a:pt x="858" y="374"/>
                    <a:pt x="846" y="314"/>
                  </a:cubicBezTo>
                  <a:cubicBezTo>
                    <a:pt x="822" y="278"/>
                    <a:pt x="811" y="243"/>
                    <a:pt x="799" y="195"/>
                  </a:cubicBezTo>
                  <a:cubicBezTo>
                    <a:pt x="751" y="124"/>
                    <a:pt x="692" y="64"/>
                    <a:pt x="620" y="40"/>
                  </a:cubicBezTo>
                  <a:cubicBezTo>
                    <a:pt x="575" y="14"/>
                    <a:pt x="531" y="0"/>
                    <a:pt x="48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13"/>
            <p:cNvSpPr/>
            <p:nvPr/>
          </p:nvSpPr>
          <p:spPr>
            <a:xfrm>
              <a:off x="5251825" y="2953700"/>
              <a:ext cx="16700" cy="14600"/>
            </a:xfrm>
            <a:custGeom>
              <a:avLst/>
              <a:gdLst/>
              <a:ahLst/>
              <a:cxnLst/>
              <a:rect l="l" t="t" r="r" b="b"/>
              <a:pathLst>
                <a:path w="668" h="584" extrusionOk="0">
                  <a:moveTo>
                    <a:pt x="336" y="1"/>
                  </a:moveTo>
                  <a:cubicBezTo>
                    <a:pt x="282" y="1"/>
                    <a:pt x="227" y="16"/>
                    <a:pt x="179" y="51"/>
                  </a:cubicBezTo>
                  <a:cubicBezTo>
                    <a:pt x="49" y="134"/>
                    <a:pt x="1" y="313"/>
                    <a:pt x="84" y="444"/>
                  </a:cubicBezTo>
                  <a:cubicBezTo>
                    <a:pt x="146" y="536"/>
                    <a:pt x="241" y="583"/>
                    <a:pt x="337" y="583"/>
                  </a:cubicBezTo>
                  <a:cubicBezTo>
                    <a:pt x="390" y="583"/>
                    <a:pt x="442" y="569"/>
                    <a:pt x="489" y="539"/>
                  </a:cubicBezTo>
                  <a:cubicBezTo>
                    <a:pt x="620" y="444"/>
                    <a:pt x="668" y="265"/>
                    <a:pt x="584" y="134"/>
                  </a:cubicBezTo>
                  <a:cubicBezTo>
                    <a:pt x="531" y="50"/>
                    <a:pt x="434" y="1"/>
                    <a:pt x="33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13"/>
            <p:cNvSpPr/>
            <p:nvPr/>
          </p:nvSpPr>
          <p:spPr>
            <a:xfrm>
              <a:off x="5411075" y="2800425"/>
              <a:ext cx="21175" cy="20450"/>
            </a:xfrm>
            <a:custGeom>
              <a:avLst/>
              <a:gdLst/>
              <a:ahLst/>
              <a:cxnLst/>
              <a:rect l="l" t="t" r="r" b="b"/>
              <a:pathLst>
                <a:path w="847" h="818" extrusionOk="0">
                  <a:moveTo>
                    <a:pt x="425" y="1"/>
                  </a:moveTo>
                  <a:cubicBezTo>
                    <a:pt x="350" y="1"/>
                    <a:pt x="274" y="20"/>
                    <a:pt x="203" y="62"/>
                  </a:cubicBezTo>
                  <a:cubicBezTo>
                    <a:pt x="179" y="74"/>
                    <a:pt x="144" y="98"/>
                    <a:pt x="120" y="133"/>
                  </a:cubicBezTo>
                  <a:cubicBezTo>
                    <a:pt x="72" y="181"/>
                    <a:pt x="48" y="241"/>
                    <a:pt x="25" y="300"/>
                  </a:cubicBezTo>
                  <a:cubicBezTo>
                    <a:pt x="25" y="312"/>
                    <a:pt x="25" y="324"/>
                    <a:pt x="13" y="324"/>
                  </a:cubicBezTo>
                  <a:cubicBezTo>
                    <a:pt x="1" y="383"/>
                    <a:pt x="1" y="443"/>
                    <a:pt x="13" y="503"/>
                  </a:cubicBezTo>
                  <a:cubicBezTo>
                    <a:pt x="25" y="550"/>
                    <a:pt x="48" y="586"/>
                    <a:pt x="60" y="622"/>
                  </a:cubicBezTo>
                  <a:cubicBezTo>
                    <a:pt x="72" y="657"/>
                    <a:pt x="108" y="681"/>
                    <a:pt x="120" y="705"/>
                  </a:cubicBezTo>
                  <a:cubicBezTo>
                    <a:pt x="167" y="741"/>
                    <a:pt x="227" y="776"/>
                    <a:pt x="263" y="788"/>
                  </a:cubicBezTo>
                  <a:cubicBezTo>
                    <a:pt x="312" y="808"/>
                    <a:pt x="362" y="818"/>
                    <a:pt x="411" y="818"/>
                  </a:cubicBezTo>
                  <a:cubicBezTo>
                    <a:pt x="479" y="818"/>
                    <a:pt x="546" y="799"/>
                    <a:pt x="608" y="764"/>
                  </a:cubicBezTo>
                  <a:cubicBezTo>
                    <a:pt x="620" y="741"/>
                    <a:pt x="656" y="729"/>
                    <a:pt x="667" y="717"/>
                  </a:cubicBezTo>
                  <a:cubicBezTo>
                    <a:pt x="739" y="669"/>
                    <a:pt x="787" y="622"/>
                    <a:pt x="798" y="562"/>
                  </a:cubicBezTo>
                  <a:cubicBezTo>
                    <a:pt x="846" y="443"/>
                    <a:pt x="846" y="312"/>
                    <a:pt x="775" y="193"/>
                  </a:cubicBezTo>
                  <a:cubicBezTo>
                    <a:pt x="697" y="69"/>
                    <a:pt x="564" y="1"/>
                    <a:pt x="42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13"/>
            <p:cNvSpPr/>
            <p:nvPr/>
          </p:nvSpPr>
          <p:spPr>
            <a:xfrm>
              <a:off x="5081275" y="2588800"/>
              <a:ext cx="22950" cy="20300"/>
            </a:xfrm>
            <a:custGeom>
              <a:avLst/>
              <a:gdLst/>
              <a:ahLst/>
              <a:cxnLst/>
              <a:rect l="l" t="t" r="r" b="b"/>
              <a:pathLst>
                <a:path w="918" h="812" extrusionOk="0">
                  <a:moveTo>
                    <a:pt x="476" y="0"/>
                  </a:moveTo>
                  <a:cubicBezTo>
                    <a:pt x="403" y="0"/>
                    <a:pt x="329" y="20"/>
                    <a:pt x="263" y="62"/>
                  </a:cubicBezTo>
                  <a:cubicBezTo>
                    <a:pt x="60" y="181"/>
                    <a:pt x="1" y="431"/>
                    <a:pt x="120" y="621"/>
                  </a:cubicBezTo>
                  <a:cubicBezTo>
                    <a:pt x="155" y="681"/>
                    <a:pt x="203" y="728"/>
                    <a:pt x="263" y="752"/>
                  </a:cubicBezTo>
                  <a:cubicBezTo>
                    <a:pt x="322" y="788"/>
                    <a:pt x="358" y="812"/>
                    <a:pt x="441" y="812"/>
                  </a:cubicBezTo>
                  <a:lnTo>
                    <a:pt x="536" y="812"/>
                  </a:lnTo>
                  <a:cubicBezTo>
                    <a:pt x="584" y="776"/>
                    <a:pt x="644" y="752"/>
                    <a:pt x="703" y="728"/>
                  </a:cubicBezTo>
                  <a:cubicBezTo>
                    <a:pt x="739" y="717"/>
                    <a:pt x="751" y="693"/>
                    <a:pt x="763" y="681"/>
                  </a:cubicBezTo>
                  <a:cubicBezTo>
                    <a:pt x="810" y="633"/>
                    <a:pt x="834" y="574"/>
                    <a:pt x="870" y="538"/>
                  </a:cubicBezTo>
                  <a:cubicBezTo>
                    <a:pt x="917" y="419"/>
                    <a:pt x="894" y="300"/>
                    <a:pt x="822" y="193"/>
                  </a:cubicBezTo>
                  <a:cubicBezTo>
                    <a:pt x="745" y="69"/>
                    <a:pt x="612" y="0"/>
                    <a:pt x="47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13"/>
            <p:cNvSpPr/>
            <p:nvPr/>
          </p:nvSpPr>
          <p:spPr>
            <a:xfrm>
              <a:off x="5522700" y="2742050"/>
              <a:ext cx="24425" cy="23250"/>
            </a:xfrm>
            <a:custGeom>
              <a:avLst/>
              <a:gdLst/>
              <a:ahLst/>
              <a:cxnLst/>
              <a:rect l="l" t="t" r="r" b="b"/>
              <a:pathLst>
                <a:path w="977" h="930" extrusionOk="0">
                  <a:moveTo>
                    <a:pt x="525" y="0"/>
                  </a:moveTo>
                  <a:cubicBezTo>
                    <a:pt x="442" y="0"/>
                    <a:pt x="359" y="24"/>
                    <a:pt x="286" y="75"/>
                  </a:cubicBezTo>
                  <a:cubicBezTo>
                    <a:pt x="72" y="206"/>
                    <a:pt x="1" y="492"/>
                    <a:pt x="132" y="706"/>
                  </a:cubicBezTo>
                  <a:cubicBezTo>
                    <a:pt x="216" y="853"/>
                    <a:pt x="367" y="930"/>
                    <a:pt x="523" y="930"/>
                  </a:cubicBezTo>
                  <a:cubicBezTo>
                    <a:pt x="608" y="930"/>
                    <a:pt x="695" y="907"/>
                    <a:pt x="774" y="861"/>
                  </a:cubicBezTo>
                  <a:cubicBezTo>
                    <a:pt x="786" y="861"/>
                    <a:pt x="786" y="849"/>
                    <a:pt x="798" y="849"/>
                  </a:cubicBezTo>
                  <a:cubicBezTo>
                    <a:pt x="834" y="813"/>
                    <a:pt x="858" y="778"/>
                    <a:pt x="905" y="718"/>
                  </a:cubicBezTo>
                  <a:cubicBezTo>
                    <a:pt x="965" y="623"/>
                    <a:pt x="977" y="504"/>
                    <a:pt x="965" y="385"/>
                  </a:cubicBezTo>
                  <a:cubicBezTo>
                    <a:pt x="953" y="325"/>
                    <a:pt x="941" y="278"/>
                    <a:pt x="905" y="218"/>
                  </a:cubicBezTo>
                  <a:lnTo>
                    <a:pt x="905" y="206"/>
                  </a:lnTo>
                  <a:cubicBezTo>
                    <a:pt x="821" y="76"/>
                    <a:pt x="674" y="0"/>
                    <a:pt x="525"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13"/>
            <p:cNvSpPr/>
            <p:nvPr/>
          </p:nvSpPr>
          <p:spPr>
            <a:xfrm>
              <a:off x="5589975" y="2916675"/>
              <a:ext cx="17875" cy="16275"/>
            </a:xfrm>
            <a:custGeom>
              <a:avLst/>
              <a:gdLst/>
              <a:ahLst/>
              <a:cxnLst/>
              <a:rect l="l" t="t" r="r" b="b"/>
              <a:pathLst>
                <a:path w="715" h="651" extrusionOk="0">
                  <a:moveTo>
                    <a:pt x="368" y="1"/>
                  </a:moveTo>
                  <a:cubicBezTo>
                    <a:pt x="286" y="1"/>
                    <a:pt x="195" y="37"/>
                    <a:pt x="119" y="103"/>
                  </a:cubicBezTo>
                  <a:lnTo>
                    <a:pt x="72" y="139"/>
                  </a:lnTo>
                  <a:cubicBezTo>
                    <a:pt x="48" y="174"/>
                    <a:pt x="48" y="222"/>
                    <a:pt x="36" y="258"/>
                  </a:cubicBezTo>
                  <a:cubicBezTo>
                    <a:pt x="0" y="377"/>
                    <a:pt x="60" y="520"/>
                    <a:pt x="167" y="591"/>
                  </a:cubicBezTo>
                  <a:lnTo>
                    <a:pt x="179" y="603"/>
                  </a:lnTo>
                  <a:cubicBezTo>
                    <a:pt x="227" y="639"/>
                    <a:pt x="286" y="651"/>
                    <a:pt x="346" y="651"/>
                  </a:cubicBezTo>
                  <a:cubicBezTo>
                    <a:pt x="417" y="651"/>
                    <a:pt x="489" y="639"/>
                    <a:pt x="548" y="591"/>
                  </a:cubicBezTo>
                  <a:cubicBezTo>
                    <a:pt x="596" y="591"/>
                    <a:pt x="631" y="555"/>
                    <a:pt x="643" y="508"/>
                  </a:cubicBezTo>
                  <a:cubicBezTo>
                    <a:pt x="655" y="496"/>
                    <a:pt x="655" y="484"/>
                    <a:pt x="667" y="460"/>
                  </a:cubicBezTo>
                  <a:cubicBezTo>
                    <a:pt x="715" y="341"/>
                    <a:pt x="691" y="186"/>
                    <a:pt x="596" y="103"/>
                  </a:cubicBezTo>
                  <a:cubicBezTo>
                    <a:pt x="584" y="79"/>
                    <a:pt x="572" y="67"/>
                    <a:pt x="536" y="55"/>
                  </a:cubicBezTo>
                  <a:cubicBezTo>
                    <a:pt x="512" y="44"/>
                    <a:pt x="465" y="20"/>
                    <a:pt x="429" y="8"/>
                  </a:cubicBezTo>
                  <a:cubicBezTo>
                    <a:pt x="410" y="3"/>
                    <a:pt x="389" y="1"/>
                    <a:pt x="368"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13"/>
            <p:cNvSpPr/>
            <p:nvPr/>
          </p:nvSpPr>
          <p:spPr>
            <a:xfrm>
              <a:off x="5193500" y="2984600"/>
              <a:ext cx="9250" cy="8725"/>
            </a:xfrm>
            <a:custGeom>
              <a:avLst/>
              <a:gdLst/>
              <a:ahLst/>
              <a:cxnLst/>
              <a:rect l="l" t="t" r="r" b="b"/>
              <a:pathLst>
                <a:path w="370" h="349" extrusionOk="0">
                  <a:moveTo>
                    <a:pt x="180" y="1"/>
                  </a:moveTo>
                  <a:cubicBezTo>
                    <a:pt x="158" y="1"/>
                    <a:pt x="138" y="6"/>
                    <a:pt x="119" y="17"/>
                  </a:cubicBezTo>
                  <a:cubicBezTo>
                    <a:pt x="119" y="17"/>
                    <a:pt x="96" y="17"/>
                    <a:pt x="96" y="29"/>
                  </a:cubicBezTo>
                  <a:cubicBezTo>
                    <a:pt x="24" y="77"/>
                    <a:pt x="0" y="160"/>
                    <a:pt x="36" y="255"/>
                  </a:cubicBezTo>
                  <a:lnTo>
                    <a:pt x="36" y="267"/>
                  </a:lnTo>
                  <a:cubicBezTo>
                    <a:pt x="77" y="316"/>
                    <a:pt x="134" y="349"/>
                    <a:pt x="194" y="349"/>
                  </a:cubicBezTo>
                  <a:cubicBezTo>
                    <a:pt x="221" y="349"/>
                    <a:pt x="248" y="342"/>
                    <a:pt x="274" y="327"/>
                  </a:cubicBezTo>
                  <a:cubicBezTo>
                    <a:pt x="310" y="315"/>
                    <a:pt x="322" y="303"/>
                    <a:pt x="334" y="267"/>
                  </a:cubicBezTo>
                  <a:cubicBezTo>
                    <a:pt x="346" y="255"/>
                    <a:pt x="346" y="244"/>
                    <a:pt x="346" y="220"/>
                  </a:cubicBezTo>
                  <a:cubicBezTo>
                    <a:pt x="369" y="184"/>
                    <a:pt x="346" y="136"/>
                    <a:pt x="334" y="89"/>
                  </a:cubicBezTo>
                  <a:cubicBezTo>
                    <a:pt x="334" y="77"/>
                    <a:pt x="322" y="77"/>
                    <a:pt x="322" y="77"/>
                  </a:cubicBezTo>
                  <a:cubicBezTo>
                    <a:pt x="281" y="28"/>
                    <a:pt x="228" y="1"/>
                    <a:pt x="18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13"/>
            <p:cNvSpPr/>
            <p:nvPr/>
          </p:nvSpPr>
          <p:spPr>
            <a:xfrm>
              <a:off x="5617950" y="2840125"/>
              <a:ext cx="23550" cy="21200"/>
            </a:xfrm>
            <a:custGeom>
              <a:avLst/>
              <a:gdLst/>
              <a:ahLst/>
              <a:cxnLst/>
              <a:rect l="l" t="t" r="r" b="b"/>
              <a:pathLst>
                <a:path w="942" h="848" extrusionOk="0">
                  <a:moveTo>
                    <a:pt x="468" y="1"/>
                  </a:moveTo>
                  <a:cubicBezTo>
                    <a:pt x="402" y="1"/>
                    <a:pt x="334" y="16"/>
                    <a:pt x="263" y="46"/>
                  </a:cubicBezTo>
                  <a:cubicBezTo>
                    <a:pt x="251" y="46"/>
                    <a:pt x="251" y="69"/>
                    <a:pt x="239" y="69"/>
                  </a:cubicBezTo>
                  <a:cubicBezTo>
                    <a:pt x="191" y="93"/>
                    <a:pt x="143" y="129"/>
                    <a:pt x="120" y="165"/>
                  </a:cubicBezTo>
                  <a:cubicBezTo>
                    <a:pt x="12" y="308"/>
                    <a:pt x="1" y="498"/>
                    <a:pt x="108" y="641"/>
                  </a:cubicBezTo>
                  <a:cubicBezTo>
                    <a:pt x="143" y="736"/>
                    <a:pt x="227" y="784"/>
                    <a:pt x="310" y="820"/>
                  </a:cubicBezTo>
                  <a:cubicBezTo>
                    <a:pt x="362" y="837"/>
                    <a:pt x="408" y="848"/>
                    <a:pt x="453" y="848"/>
                  </a:cubicBezTo>
                  <a:cubicBezTo>
                    <a:pt x="469" y="848"/>
                    <a:pt x="485" y="847"/>
                    <a:pt x="501" y="843"/>
                  </a:cubicBezTo>
                  <a:cubicBezTo>
                    <a:pt x="560" y="843"/>
                    <a:pt x="620" y="808"/>
                    <a:pt x="679" y="784"/>
                  </a:cubicBezTo>
                  <a:cubicBezTo>
                    <a:pt x="882" y="665"/>
                    <a:pt x="941" y="403"/>
                    <a:pt x="822" y="200"/>
                  </a:cubicBezTo>
                  <a:cubicBezTo>
                    <a:pt x="822" y="188"/>
                    <a:pt x="798" y="165"/>
                    <a:pt x="798" y="165"/>
                  </a:cubicBezTo>
                  <a:cubicBezTo>
                    <a:pt x="763" y="105"/>
                    <a:pt x="715" y="81"/>
                    <a:pt x="655" y="46"/>
                  </a:cubicBezTo>
                  <a:cubicBezTo>
                    <a:pt x="596" y="16"/>
                    <a:pt x="533" y="1"/>
                    <a:pt x="468"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9" name="Google Shape;1469;p13"/>
          <p:cNvGrpSpPr/>
          <p:nvPr/>
        </p:nvGrpSpPr>
        <p:grpSpPr>
          <a:xfrm rot="10800000" flipH="1">
            <a:off x="7049796" y="145"/>
            <a:ext cx="2094212" cy="1053578"/>
            <a:chOff x="4905075" y="2588800"/>
            <a:chExt cx="982875" cy="494475"/>
          </a:xfrm>
        </p:grpSpPr>
        <p:sp>
          <p:nvSpPr>
            <p:cNvPr id="1470" name="Google Shape;1470;p13"/>
            <p:cNvSpPr/>
            <p:nvPr/>
          </p:nvSpPr>
          <p:spPr>
            <a:xfrm>
              <a:off x="5082475" y="3000200"/>
              <a:ext cx="30675" cy="83075"/>
            </a:xfrm>
            <a:custGeom>
              <a:avLst/>
              <a:gdLst/>
              <a:ahLst/>
              <a:cxnLst/>
              <a:rect l="l" t="t" r="r" b="b"/>
              <a:pathLst>
                <a:path w="1227" h="3323" extrusionOk="0">
                  <a:moveTo>
                    <a:pt x="1048" y="1"/>
                  </a:moveTo>
                  <a:lnTo>
                    <a:pt x="0" y="3322"/>
                  </a:lnTo>
                  <a:lnTo>
                    <a:pt x="191" y="3322"/>
                  </a:lnTo>
                  <a:lnTo>
                    <a:pt x="1227" y="48"/>
                  </a:lnTo>
                  <a:cubicBezTo>
                    <a:pt x="1167" y="48"/>
                    <a:pt x="1108" y="36"/>
                    <a:pt x="1048"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13"/>
            <p:cNvSpPr/>
            <p:nvPr/>
          </p:nvSpPr>
          <p:spPr>
            <a:xfrm>
              <a:off x="4905075" y="3083250"/>
              <a:ext cx="300" cy="25"/>
            </a:xfrm>
            <a:custGeom>
              <a:avLst/>
              <a:gdLst/>
              <a:ahLst/>
              <a:cxnLst/>
              <a:rect l="l" t="t" r="r" b="b"/>
              <a:pathLst>
                <a:path w="12" h="1" fill="none" extrusionOk="0">
                  <a:moveTo>
                    <a:pt x="12" y="0"/>
                  </a:move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13"/>
            <p:cNvSpPr/>
            <p:nvPr/>
          </p:nvSpPr>
          <p:spPr>
            <a:xfrm>
              <a:off x="5122050" y="2993050"/>
              <a:ext cx="87550" cy="45875"/>
            </a:xfrm>
            <a:custGeom>
              <a:avLst/>
              <a:gdLst/>
              <a:ahLst/>
              <a:cxnLst/>
              <a:rect l="l" t="t" r="r" b="b"/>
              <a:pathLst>
                <a:path w="3502" h="1835" extrusionOk="0">
                  <a:moveTo>
                    <a:pt x="72" y="1"/>
                  </a:moveTo>
                  <a:cubicBezTo>
                    <a:pt x="60" y="60"/>
                    <a:pt x="36" y="108"/>
                    <a:pt x="1" y="156"/>
                  </a:cubicBezTo>
                  <a:lnTo>
                    <a:pt x="3501" y="1834"/>
                  </a:lnTo>
                  <a:lnTo>
                    <a:pt x="3442" y="1608"/>
                  </a:lnTo>
                  <a:lnTo>
                    <a:pt x="96"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13"/>
            <p:cNvSpPr/>
            <p:nvPr/>
          </p:nvSpPr>
          <p:spPr>
            <a:xfrm>
              <a:off x="5213425" y="3035925"/>
              <a:ext cx="97675" cy="47050"/>
            </a:xfrm>
            <a:custGeom>
              <a:avLst/>
              <a:gdLst/>
              <a:ahLst/>
              <a:cxnLst/>
              <a:rect l="l" t="t" r="r" b="b"/>
              <a:pathLst>
                <a:path w="3907" h="1882" extrusionOk="0">
                  <a:moveTo>
                    <a:pt x="1" y="0"/>
                  </a:moveTo>
                  <a:lnTo>
                    <a:pt x="61" y="227"/>
                  </a:lnTo>
                  <a:lnTo>
                    <a:pt x="3501" y="1881"/>
                  </a:lnTo>
                  <a:lnTo>
                    <a:pt x="3906" y="1881"/>
                  </a:ln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13"/>
            <p:cNvSpPr/>
            <p:nvPr/>
          </p:nvSpPr>
          <p:spPr>
            <a:xfrm>
              <a:off x="4919950" y="2993050"/>
              <a:ext cx="185175" cy="90225"/>
            </a:xfrm>
            <a:custGeom>
              <a:avLst/>
              <a:gdLst/>
              <a:ahLst/>
              <a:cxnLst/>
              <a:rect l="l" t="t" r="r" b="b"/>
              <a:pathLst>
                <a:path w="7407" h="3609" extrusionOk="0">
                  <a:moveTo>
                    <a:pt x="7335" y="1"/>
                  </a:moveTo>
                  <a:lnTo>
                    <a:pt x="0" y="3608"/>
                  </a:lnTo>
                  <a:lnTo>
                    <a:pt x="417" y="3608"/>
                  </a:lnTo>
                  <a:lnTo>
                    <a:pt x="7406" y="179"/>
                  </a:lnTo>
                  <a:cubicBezTo>
                    <a:pt x="7394" y="167"/>
                    <a:pt x="7394" y="156"/>
                    <a:pt x="7382" y="156"/>
                  </a:cubicBezTo>
                  <a:cubicBezTo>
                    <a:pt x="7370" y="96"/>
                    <a:pt x="7347" y="48"/>
                    <a:pt x="7335"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13"/>
            <p:cNvSpPr/>
            <p:nvPr/>
          </p:nvSpPr>
          <p:spPr>
            <a:xfrm>
              <a:off x="4909525" y="2607000"/>
              <a:ext cx="182500" cy="476275"/>
            </a:xfrm>
            <a:custGeom>
              <a:avLst/>
              <a:gdLst/>
              <a:ahLst/>
              <a:cxnLst/>
              <a:rect l="l" t="t" r="r" b="b"/>
              <a:pathLst>
                <a:path w="7300" h="19051" extrusionOk="0">
                  <a:moveTo>
                    <a:pt x="7121" y="0"/>
                  </a:moveTo>
                  <a:lnTo>
                    <a:pt x="1" y="19050"/>
                  </a:lnTo>
                  <a:lnTo>
                    <a:pt x="191" y="19050"/>
                  </a:lnTo>
                  <a:lnTo>
                    <a:pt x="7299" y="60"/>
                  </a:lnTo>
                  <a:cubicBezTo>
                    <a:pt x="7240" y="48"/>
                    <a:pt x="7192" y="24"/>
                    <a:pt x="7121"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13"/>
            <p:cNvSpPr/>
            <p:nvPr/>
          </p:nvSpPr>
          <p:spPr>
            <a:xfrm>
              <a:off x="5113425" y="2823400"/>
              <a:ext cx="33075" cy="158075"/>
            </a:xfrm>
            <a:custGeom>
              <a:avLst/>
              <a:gdLst/>
              <a:ahLst/>
              <a:cxnLst/>
              <a:rect l="l" t="t" r="r" b="b"/>
              <a:pathLst>
                <a:path w="1323" h="6323" extrusionOk="0">
                  <a:moveTo>
                    <a:pt x="1143" y="0"/>
                  </a:moveTo>
                  <a:lnTo>
                    <a:pt x="0" y="6299"/>
                  </a:lnTo>
                  <a:cubicBezTo>
                    <a:pt x="60" y="6299"/>
                    <a:pt x="120" y="6311"/>
                    <a:pt x="179" y="6322"/>
                  </a:cubicBezTo>
                  <a:lnTo>
                    <a:pt x="1322" y="36"/>
                  </a:lnTo>
                  <a:cubicBezTo>
                    <a:pt x="1263" y="36"/>
                    <a:pt x="1203" y="24"/>
                    <a:pt x="1143"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13"/>
            <p:cNvSpPr/>
            <p:nvPr/>
          </p:nvSpPr>
          <p:spPr>
            <a:xfrm>
              <a:off x="5201525" y="2989775"/>
              <a:ext cx="925" cy="1225"/>
            </a:xfrm>
            <a:custGeom>
              <a:avLst/>
              <a:gdLst/>
              <a:ahLst/>
              <a:cxnLst/>
              <a:rect l="l" t="t" r="r" b="b"/>
              <a:pathLst>
                <a:path w="37" h="49" extrusionOk="0">
                  <a:moveTo>
                    <a:pt x="13" y="1"/>
                  </a:moveTo>
                  <a:cubicBezTo>
                    <a:pt x="13" y="13"/>
                    <a:pt x="1" y="37"/>
                    <a:pt x="1" y="48"/>
                  </a:cubicBezTo>
                  <a:lnTo>
                    <a:pt x="36" y="48"/>
                  </a:lnTo>
                  <a:lnTo>
                    <a:pt x="1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13"/>
            <p:cNvSpPr/>
            <p:nvPr/>
          </p:nvSpPr>
          <p:spPr>
            <a:xfrm>
              <a:off x="5156275" y="2820425"/>
              <a:ext cx="44975" cy="165800"/>
            </a:xfrm>
            <a:custGeom>
              <a:avLst/>
              <a:gdLst/>
              <a:ahLst/>
              <a:cxnLst/>
              <a:rect l="l" t="t" r="r" b="b"/>
              <a:pathLst>
                <a:path w="1799" h="6632" extrusionOk="0">
                  <a:moveTo>
                    <a:pt x="144" y="0"/>
                  </a:moveTo>
                  <a:cubicBezTo>
                    <a:pt x="132" y="24"/>
                    <a:pt x="120" y="36"/>
                    <a:pt x="96" y="36"/>
                  </a:cubicBezTo>
                  <a:cubicBezTo>
                    <a:pt x="72" y="48"/>
                    <a:pt x="25" y="84"/>
                    <a:pt x="1" y="95"/>
                  </a:cubicBezTo>
                  <a:lnTo>
                    <a:pt x="1608" y="6584"/>
                  </a:lnTo>
                  <a:cubicBezTo>
                    <a:pt x="1627" y="6573"/>
                    <a:pt x="1649" y="6568"/>
                    <a:pt x="1671" y="6568"/>
                  </a:cubicBezTo>
                  <a:cubicBezTo>
                    <a:pt x="1718" y="6568"/>
                    <a:pt x="1766" y="6591"/>
                    <a:pt x="1799" y="6632"/>
                  </a:cubicBezTo>
                  <a:lnTo>
                    <a:pt x="156" y="48"/>
                  </a:lnTo>
                  <a:cubicBezTo>
                    <a:pt x="156" y="36"/>
                    <a:pt x="144" y="12"/>
                    <a:pt x="14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13"/>
            <p:cNvSpPr/>
            <p:nvPr/>
          </p:nvSpPr>
          <p:spPr>
            <a:xfrm>
              <a:off x="5198850" y="2995450"/>
              <a:ext cx="26525" cy="87825"/>
            </a:xfrm>
            <a:custGeom>
              <a:avLst/>
              <a:gdLst/>
              <a:ahLst/>
              <a:cxnLst/>
              <a:rect l="l" t="t" r="r" b="b"/>
              <a:pathLst>
                <a:path w="1061" h="3513" extrusionOk="0">
                  <a:moveTo>
                    <a:pt x="1" y="0"/>
                  </a:moveTo>
                  <a:lnTo>
                    <a:pt x="382" y="1512"/>
                  </a:lnTo>
                  <a:lnTo>
                    <a:pt x="441" y="1750"/>
                  </a:lnTo>
                  <a:lnTo>
                    <a:pt x="870" y="3512"/>
                  </a:lnTo>
                  <a:lnTo>
                    <a:pt x="1060" y="3512"/>
                  </a:lnTo>
                  <a:lnTo>
                    <a:pt x="644" y="1857"/>
                  </a:lnTo>
                  <a:lnTo>
                    <a:pt x="584" y="1619"/>
                  </a:lnTo>
                  <a:lnTo>
                    <a:pt x="17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13"/>
            <p:cNvSpPr/>
            <p:nvPr/>
          </p:nvSpPr>
          <p:spPr>
            <a:xfrm>
              <a:off x="5123550" y="2988600"/>
              <a:ext cx="175625" cy="8950"/>
            </a:xfrm>
            <a:custGeom>
              <a:avLst/>
              <a:gdLst/>
              <a:ahLst/>
              <a:cxnLst/>
              <a:rect l="l" t="t" r="r" b="b"/>
              <a:pathLst>
                <a:path w="7025" h="358" extrusionOk="0">
                  <a:moveTo>
                    <a:pt x="0" y="0"/>
                  </a:moveTo>
                  <a:lnTo>
                    <a:pt x="0" y="0"/>
                  </a:lnTo>
                  <a:cubicBezTo>
                    <a:pt x="12" y="60"/>
                    <a:pt x="12" y="119"/>
                    <a:pt x="0" y="179"/>
                  </a:cubicBezTo>
                  <a:lnTo>
                    <a:pt x="24" y="179"/>
                  </a:lnTo>
                  <a:lnTo>
                    <a:pt x="3001" y="262"/>
                  </a:lnTo>
                  <a:lnTo>
                    <a:pt x="3191" y="262"/>
                  </a:lnTo>
                  <a:lnTo>
                    <a:pt x="6989" y="357"/>
                  </a:lnTo>
                  <a:lnTo>
                    <a:pt x="6977" y="286"/>
                  </a:lnTo>
                  <a:lnTo>
                    <a:pt x="6977" y="274"/>
                  </a:lnTo>
                  <a:lnTo>
                    <a:pt x="6977" y="262"/>
                  </a:lnTo>
                  <a:lnTo>
                    <a:pt x="6977" y="238"/>
                  </a:lnTo>
                  <a:lnTo>
                    <a:pt x="6977" y="226"/>
                  </a:lnTo>
                  <a:cubicBezTo>
                    <a:pt x="6977" y="226"/>
                    <a:pt x="6977" y="215"/>
                    <a:pt x="6989" y="215"/>
                  </a:cubicBezTo>
                  <a:lnTo>
                    <a:pt x="7025" y="167"/>
                  </a:lnTo>
                  <a:lnTo>
                    <a:pt x="3155" y="60"/>
                  </a:lnTo>
                  <a:lnTo>
                    <a:pt x="3120" y="95"/>
                  </a:lnTo>
                  <a:cubicBezTo>
                    <a:pt x="3108" y="119"/>
                    <a:pt x="3096" y="131"/>
                    <a:pt x="3060" y="155"/>
                  </a:cubicBezTo>
                  <a:cubicBezTo>
                    <a:pt x="3038" y="166"/>
                    <a:pt x="3013" y="171"/>
                    <a:pt x="2986" y="171"/>
                  </a:cubicBezTo>
                  <a:cubicBezTo>
                    <a:pt x="2927" y="171"/>
                    <a:pt x="2863" y="145"/>
                    <a:pt x="2822" y="95"/>
                  </a:cubicBezTo>
                  <a:lnTo>
                    <a:pt x="2822" y="72"/>
                  </a:ln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13"/>
            <p:cNvSpPr/>
            <p:nvPr/>
          </p:nvSpPr>
          <p:spPr>
            <a:xfrm>
              <a:off x="5302725" y="2995150"/>
              <a:ext cx="138750" cy="88125"/>
            </a:xfrm>
            <a:custGeom>
              <a:avLst/>
              <a:gdLst/>
              <a:ahLst/>
              <a:cxnLst/>
              <a:rect l="l" t="t" r="r" b="b"/>
              <a:pathLst>
                <a:path w="5550" h="3525" extrusionOk="0">
                  <a:moveTo>
                    <a:pt x="37" y="0"/>
                  </a:moveTo>
                  <a:lnTo>
                    <a:pt x="1" y="36"/>
                  </a:lnTo>
                  <a:lnTo>
                    <a:pt x="37" y="214"/>
                  </a:lnTo>
                  <a:lnTo>
                    <a:pt x="5216" y="3524"/>
                  </a:lnTo>
                  <a:lnTo>
                    <a:pt x="5549" y="3524"/>
                  </a:lnTo>
                  <a:lnTo>
                    <a:pt x="3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13"/>
            <p:cNvSpPr/>
            <p:nvPr/>
          </p:nvSpPr>
          <p:spPr>
            <a:xfrm>
              <a:off x="5297675" y="2995725"/>
              <a:ext cx="21750" cy="84275"/>
            </a:xfrm>
            <a:custGeom>
              <a:avLst/>
              <a:gdLst/>
              <a:ahLst/>
              <a:cxnLst/>
              <a:rect l="l" t="t" r="r" b="b"/>
              <a:pathLst>
                <a:path w="870" h="3371" extrusionOk="0">
                  <a:moveTo>
                    <a:pt x="191" y="1"/>
                  </a:moveTo>
                  <a:lnTo>
                    <a:pt x="179" y="49"/>
                  </a:lnTo>
                  <a:cubicBezTo>
                    <a:pt x="156" y="72"/>
                    <a:pt x="122" y="90"/>
                    <a:pt x="89" y="90"/>
                  </a:cubicBezTo>
                  <a:cubicBezTo>
                    <a:pt x="71" y="90"/>
                    <a:pt x="53" y="85"/>
                    <a:pt x="36" y="72"/>
                  </a:cubicBezTo>
                  <a:cubicBezTo>
                    <a:pt x="12" y="60"/>
                    <a:pt x="12" y="37"/>
                    <a:pt x="0" y="13"/>
                  </a:cubicBezTo>
                  <a:lnTo>
                    <a:pt x="0" y="13"/>
                  </a:lnTo>
                  <a:lnTo>
                    <a:pt x="12" y="96"/>
                  </a:lnTo>
                  <a:lnTo>
                    <a:pt x="691" y="3370"/>
                  </a:lnTo>
                  <a:cubicBezTo>
                    <a:pt x="751" y="3335"/>
                    <a:pt x="810" y="3335"/>
                    <a:pt x="870" y="3335"/>
                  </a:cubicBezTo>
                  <a:lnTo>
                    <a:pt x="215" y="180"/>
                  </a:lnTo>
                  <a:lnTo>
                    <a:pt x="19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13"/>
            <p:cNvSpPr/>
            <p:nvPr/>
          </p:nvSpPr>
          <p:spPr>
            <a:xfrm>
              <a:off x="5349175" y="2817450"/>
              <a:ext cx="69375" cy="103300"/>
            </a:xfrm>
            <a:custGeom>
              <a:avLst/>
              <a:gdLst/>
              <a:ahLst/>
              <a:cxnLst/>
              <a:rect l="l" t="t" r="r" b="b"/>
              <a:pathLst>
                <a:path w="2775" h="4132" extrusionOk="0">
                  <a:moveTo>
                    <a:pt x="2620" y="0"/>
                  </a:moveTo>
                  <a:lnTo>
                    <a:pt x="0" y="3977"/>
                  </a:lnTo>
                  <a:lnTo>
                    <a:pt x="119" y="4132"/>
                  </a:lnTo>
                  <a:lnTo>
                    <a:pt x="2774" y="95"/>
                  </a:lnTo>
                  <a:cubicBezTo>
                    <a:pt x="2715" y="72"/>
                    <a:pt x="2667" y="36"/>
                    <a:pt x="262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13"/>
            <p:cNvSpPr/>
            <p:nvPr/>
          </p:nvSpPr>
          <p:spPr>
            <a:xfrm>
              <a:off x="5297975" y="2921625"/>
              <a:ext cx="51825" cy="76825"/>
            </a:xfrm>
            <a:custGeom>
              <a:avLst/>
              <a:gdLst/>
              <a:ahLst/>
              <a:cxnLst/>
              <a:rect l="l" t="t" r="r" b="b"/>
              <a:pathLst>
                <a:path w="2073" h="3073" extrusionOk="0">
                  <a:moveTo>
                    <a:pt x="1953" y="0"/>
                  </a:moveTo>
                  <a:lnTo>
                    <a:pt x="48" y="2882"/>
                  </a:lnTo>
                  <a:lnTo>
                    <a:pt x="12" y="2917"/>
                  </a:lnTo>
                  <a:cubicBezTo>
                    <a:pt x="12" y="2917"/>
                    <a:pt x="12" y="2941"/>
                    <a:pt x="0" y="2941"/>
                  </a:cubicBezTo>
                  <a:lnTo>
                    <a:pt x="0" y="2953"/>
                  </a:lnTo>
                  <a:lnTo>
                    <a:pt x="0" y="2965"/>
                  </a:lnTo>
                  <a:lnTo>
                    <a:pt x="0" y="2977"/>
                  </a:lnTo>
                  <a:lnTo>
                    <a:pt x="0" y="3001"/>
                  </a:lnTo>
                  <a:cubicBezTo>
                    <a:pt x="0" y="3024"/>
                    <a:pt x="12" y="3036"/>
                    <a:pt x="48" y="3060"/>
                  </a:cubicBezTo>
                  <a:cubicBezTo>
                    <a:pt x="60" y="3068"/>
                    <a:pt x="74" y="3072"/>
                    <a:pt x="90" y="3072"/>
                  </a:cubicBezTo>
                  <a:cubicBezTo>
                    <a:pt x="121" y="3072"/>
                    <a:pt x="155" y="3056"/>
                    <a:pt x="179" y="3024"/>
                  </a:cubicBezTo>
                  <a:lnTo>
                    <a:pt x="191" y="2989"/>
                  </a:lnTo>
                  <a:lnTo>
                    <a:pt x="227" y="2953"/>
                  </a:lnTo>
                  <a:lnTo>
                    <a:pt x="2072" y="155"/>
                  </a:lnTo>
                  <a:lnTo>
                    <a:pt x="195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13"/>
            <p:cNvSpPr/>
            <p:nvPr/>
          </p:nvSpPr>
          <p:spPr>
            <a:xfrm>
              <a:off x="5247975" y="2787475"/>
              <a:ext cx="2700" cy="1425"/>
            </a:xfrm>
            <a:custGeom>
              <a:avLst/>
              <a:gdLst/>
              <a:ahLst/>
              <a:cxnLst/>
              <a:rect l="l" t="t" r="r" b="b"/>
              <a:pathLst>
                <a:path w="108" h="57" extrusionOk="0">
                  <a:moveTo>
                    <a:pt x="48" y="1"/>
                  </a:moveTo>
                  <a:cubicBezTo>
                    <a:pt x="32" y="1"/>
                    <a:pt x="15" y="4"/>
                    <a:pt x="0" y="8"/>
                  </a:cubicBezTo>
                  <a:lnTo>
                    <a:pt x="48" y="56"/>
                  </a:lnTo>
                  <a:cubicBezTo>
                    <a:pt x="60" y="44"/>
                    <a:pt x="95" y="44"/>
                    <a:pt x="107" y="20"/>
                  </a:cubicBezTo>
                  <a:cubicBezTo>
                    <a:pt x="93" y="6"/>
                    <a:pt x="71" y="1"/>
                    <a:pt x="48"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13"/>
            <p:cNvSpPr/>
            <p:nvPr/>
          </p:nvSpPr>
          <p:spPr>
            <a:xfrm>
              <a:off x="5264925" y="2810300"/>
              <a:ext cx="211375" cy="272375"/>
            </a:xfrm>
            <a:custGeom>
              <a:avLst/>
              <a:gdLst/>
              <a:ahLst/>
              <a:cxnLst/>
              <a:rect l="l" t="t" r="r" b="b"/>
              <a:pathLst>
                <a:path w="8455" h="10895" extrusionOk="0">
                  <a:moveTo>
                    <a:pt x="132" y="0"/>
                  </a:moveTo>
                  <a:cubicBezTo>
                    <a:pt x="84" y="48"/>
                    <a:pt x="36" y="96"/>
                    <a:pt x="1" y="119"/>
                  </a:cubicBezTo>
                  <a:lnTo>
                    <a:pt x="3287" y="4429"/>
                  </a:lnTo>
                  <a:lnTo>
                    <a:pt x="3406" y="4572"/>
                  </a:lnTo>
                  <a:lnTo>
                    <a:pt x="8228" y="10895"/>
                  </a:lnTo>
                  <a:lnTo>
                    <a:pt x="8454" y="10895"/>
                  </a:lnTo>
                  <a:lnTo>
                    <a:pt x="3489" y="4406"/>
                  </a:lnTo>
                  <a:lnTo>
                    <a:pt x="3370" y="4263"/>
                  </a:lnTo>
                  <a:lnTo>
                    <a:pt x="13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13"/>
            <p:cNvSpPr/>
            <p:nvPr/>
          </p:nvSpPr>
          <p:spPr>
            <a:xfrm>
              <a:off x="5094375" y="2607000"/>
              <a:ext cx="50025" cy="177725"/>
            </a:xfrm>
            <a:custGeom>
              <a:avLst/>
              <a:gdLst/>
              <a:ahLst/>
              <a:cxnLst/>
              <a:rect l="l" t="t" r="r" b="b"/>
              <a:pathLst>
                <a:path w="2001" h="7109" extrusionOk="0">
                  <a:moveTo>
                    <a:pt x="179" y="0"/>
                  </a:moveTo>
                  <a:cubicBezTo>
                    <a:pt x="120" y="48"/>
                    <a:pt x="60" y="60"/>
                    <a:pt x="0" y="60"/>
                  </a:cubicBezTo>
                  <a:lnTo>
                    <a:pt x="1822" y="7108"/>
                  </a:lnTo>
                  <a:cubicBezTo>
                    <a:pt x="1882" y="7085"/>
                    <a:pt x="1941" y="7073"/>
                    <a:pt x="2001" y="7073"/>
                  </a:cubicBezTo>
                  <a:lnTo>
                    <a:pt x="17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13"/>
            <p:cNvSpPr/>
            <p:nvPr/>
          </p:nvSpPr>
          <p:spPr>
            <a:xfrm>
              <a:off x="5098850" y="2605500"/>
              <a:ext cx="150325" cy="186375"/>
            </a:xfrm>
            <a:custGeom>
              <a:avLst/>
              <a:gdLst/>
              <a:ahLst/>
              <a:cxnLst/>
              <a:rect l="l" t="t" r="r" b="b"/>
              <a:pathLst>
                <a:path w="6013" h="7455" extrusionOk="0">
                  <a:moveTo>
                    <a:pt x="60" y="1"/>
                  </a:moveTo>
                  <a:cubicBezTo>
                    <a:pt x="48" y="13"/>
                    <a:pt x="12" y="25"/>
                    <a:pt x="0" y="49"/>
                  </a:cubicBezTo>
                  <a:lnTo>
                    <a:pt x="5882" y="7454"/>
                  </a:lnTo>
                  <a:cubicBezTo>
                    <a:pt x="5906" y="7407"/>
                    <a:pt x="5965" y="7371"/>
                    <a:pt x="6013" y="7335"/>
                  </a:cubicBezTo>
                  <a:lnTo>
                    <a:pt x="5965" y="7276"/>
                  </a:lnTo>
                  <a:lnTo>
                    <a:pt x="322" y="179"/>
                  </a:lnTo>
                  <a:lnTo>
                    <a:pt x="6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13"/>
            <p:cNvSpPr/>
            <p:nvPr/>
          </p:nvSpPr>
          <p:spPr>
            <a:xfrm>
              <a:off x="5270300" y="2802250"/>
              <a:ext cx="141400" cy="10750"/>
            </a:xfrm>
            <a:custGeom>
              <a:avLst/>
              <a:gdLst/>
              <a:ahLst/>
              <a:cxnLst/>
              <a:rect l="l" t="t" r="r" b="b"/>
              <a:pathLst>
                <a:path w="5656" h="430" extrusionOk="0">
                  <a:moveTo>
                    <a:pt x="48" y="1"/>
                  </a:moveTo>
                  <a:lnTo>
                    <a:pt x="0" y="179"/>
                  </a:lnTo>
                  <a:lnTo>
                    <a:pt x="5656" y="430"/>
                  </a:lnTo>
                  <a:cubicBezTo>
                    <a:pt x="5644" y="370"/>
                    <a:pt x="5644" y="310"/>
                    <a:pt x="5656" y="251"/>
                  </a:cubicBezTo>
                  <a:lnTo>
                    <a:pt x="4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13"/>
            <p:cNvSpPr/>
            <p:nvPr/>
          </p:nvSpPr>
          <p:spPr>
            <a:xfrm>
              <a:off x="5167300" y="2797500"/>
              <a:ext cx="75625" cy="7750"/>
            </a:xfrm>
            <a:custGeom>
              <a:avLst/>
              <a:gdLst/>
              <a:ahLst/>
              <a:cxnLst/>
              <a:rect l="l" t="t" r="r" b="b"/>
              <a:pathLst>
                <a:path w="3025" h="310" extrusionOk="0">
                  <a:moveTo>
                    <a:pt x="1" y="0"/>
                  </a:moveTo>
                  <a:lnTo>
                    <a:pt x="1" y="0"/>
                  </a:lnTo>
                  <a:cubicBezTo>
                    <a:pt x="12" y="60"/>
                    <a:pt x="36" y="119"/>
                    <a:pt x="36" y="179"/>
                  </a:cubicBezTo>
                  <a:lnTo>
                    <a:pt x="3025" y="310"/>
                  </a:lnTo>
                  <a:cubicBezTo>
                    <a:pt x="3013" y="262"/>
                    <a:pt x="3013" y="191"/>
                    <a:pt x="3013" y="131"/>
                  </a:cubicBez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13"/>
            <p:cNvSpPr/>
            <p:nvPr/>
          </p:nvSpPr>
          <p:spPr>
            <a:xfrm>
              <a:off x="5100325" y="2601350"/>
              <a:ext cx="313750" cy="206300"/>
            </a:xfrm>
            <a:custGeom>
              <a:avLst/>
              <a:gdLst/>
              <a:ahLst/>
              <a:cxnLst/>
              <a:rect l="l" t="t" r="r" b="b"/>
              <a:pathLst>
                <a:path w="12550" h="8252" extrusionOk="0">
                  <a:moveTo>
                    <a:pt x="108" y="0"/>
                  </a:moveTo>
                  <a:cubicBezTo>
                    <a:pt x="96" y="60"/>
                    <a:pt x="48" y="107"/>
                    <a:pt x="1" y="155"/>
                  </a:cubicBezTo>
                  <a:lnTo>
                    <a:pt x="286" y="345"/>
                  </a:lnTo>
                  <a:lnTo>
                    <a:pt x="12455" y="8251"/>
                  </a:lnTo>
                  <a:cubicBezTo>
                    <a:pt x="12478" y="8192"/>
                    <a:pt x="12502" y="8132"/>
                    <a:pt x="12550" y="8085"/>
                  </a:cubicBezTo>
                  <a:lnTo>
                    <a:pt x="10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13"/>
            <p:cNvSpPr/>
            <p:nvPr/>
          </p:nvSpPr>
          <p:spPr>
            <a:xfrm>
              <a:off x="5428950" y="2814475"/>
              <a:ext cx="164325" cy="108950"/>
            </a:xfrm>
            <a:custGeom>
              <a:avLst/>
              <a:gdLst/>
              <a:ahLst/>
              <a:cxnLst/>
              <a:rect l="l" t="t" r="r" b="b"/>
              <a:pathLst>
                <a:path w="6573" h="4358" extrusionOk="0">
                  <a:moveTo>
                    <a:pt x="107" y="0"/>
                  </a:moveTo>
                  <a:cubicBezTo>
                    <a:pt x="72" y="60"/>
                    <a:pt x="48" y="107"/>
                    <a:pt x="0" y="155"/>
                  </a:cubicBezTo>
                  <a:lnTo>
                    <a:pt x="6501" y="4358"/>
                  </a:lnTo>
                  <a:cubicBezTo>
                    <a:pt x="6513" y="4322"/>
                    <a:pt x="6513" y="4286"/>
                    <a:pt x="6549" y="4251"/>
                  </a:cubicBezTo>
                  <a:cubicBezTo>
                    <a:pt x="6549" y="4227"/>
                    <a:pt x="6560" y="4215"/>
                    <a:pt x="6572" y="4203"/>
                  </a:cubicBezTo>
                  <a:lnTo>
                    <a:pt x="10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13"/>
            <p:cNvSpPr/>
            <p:nvPr/>
          </p:nvSpPr>
          <p:spPr>
            <a:xfrm>
              <a:off x="5542350" y="2760000"/>
              <a:ext cx="82775" cy="84250"/>
            </a:xfrm>
            <a:custGeom>
              <a:avLst/>
              <a:gdLst/>
              <a:ahLst/>
              <a:cxnLst/>
              <a:rect l="l" t="t" r="r" b="b"/>
              <a:pathLst>
                <a:path w="3311" h="3370" extrusionOk="0">
                  <a:moveTo>
                    <a:pt x="119" y="0"/>
                  </a:moveTo>
                  <a:cubicBezTo>
                    <a:pt x="84" y="36"/>
                    <a:pt x="48" y="95"/>
                    <a:pt x="0" y="131"/>
                  </a:cubicBezTo>
                  <a:lnTo>
                    <a:pt x="3167" y="3370"/>
                  </a:lnTo>
                  <a:cubicBezTo>
                    <a:pt x="3191" y="3334"/>
                    <a:pt x="3227" y="3298"/>
                    <a:pt x="3275" y="3274"/>
                  </a:cubicBezTo>
                  <a:cubicBezTo>
                    <a:pt x="3287" y="3274"/>
                    <a:pt x="3287" y="3251"/>
                    <a:pt x="3310" y="3251"/>
                  </a:cubicBezTo>
                  <a:lnTo>
                    <a:pt x="11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13"/>
            <p:cNvSpPr/>
            <p:nvPr/>
          </p:nvSpPr>
          <p:spPr>
            <a:xfrm>
              <a:off x="5525375" y="2931750"/>
              <a:ext cx="73550" cy="151525"/>
            </a:xfrm>
            <a:custGeom>
              <a:avLst/>
              <a:gdLst/>
              <a:ahLst/>
              <a:cxnLst/>
              <a:rect l="l" t="t" r="r" b="b"/>
              <a:pathLst>
                <a:path w="2942" h="6061" extrusionOk="0">
                  <a:moveTo>
                    <a:pt x="2763" y="0"/>
                  </a:moveTo>
                  <a:lnTo>
                    <a:pt x="1" y="6060"/>
                  </a:lnTo>
                  <a:lnTo>
                    <a:pt x="203" y="6060"/>
                  </a:lnTo>
                  <a:lnTo>
                    <a:pt x="2942" y="72"/>
                  </a:lnTo>
                  <a:cubicBezTo>
                    <a:pt x="2882" y="72"/>
                    <a:pt x="2834" y="60"/>
                    <a:pt x="2775" y="36"/>
                  </a:cubicBezTo>
                  <a:cubicBezTo>
                    <a:pt x="2763" y="12"/>
                    <a:pt x="2763" y="0"/>
                    <a:pt x="2763"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13"/>
            <p:cNvSpPr/>
            <p:nvPr/>
          </p:nvSpPr>
          <p:spPr>
            <a:xfrm>
              <a:off x="5603675" y="2928475"/>
              <a:ext cx="78000" cy="52400"/>
            </a:xfrm>
            <a:custGeom>
              <a:avLst/>
              <a:gdLst/>
              <a:ahLst/>
              <a:cxnLst/>
              <a:rect l="l" t="t" r="r" b="b"/>
              <a:pathLst>
                <a:path w="3120" h="2096" extrusionOk="0">
                  <a:moveTo>
                    <a:pt x="119" y="0"/>
                  </a:moveTo>
                  <a:cubicBezTo>
                    <a:pt x="107" y="12"/>
                    <a:pt x="107" y="24"/>
                    <a:pt x="95" y="60"/>
                  </a:cubicBezTo>
                  <a:lnTo>
                    <a:pt x="0" y="143"/>
                  </a:lnTo>
                  <a:lnTo>
                    <a:pt x="3072" y="2096"/>
                  </a:lnTo>
                  <a:lnTo>
                    <a:pt x="3120" y="1917"/>
                  </a:lnTo>
                  <a:lnTo>
                    <a:pt x="11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13"/>
            <p:cNvSpPr/>
            <p:nvPr/>
          </p:nvSpPr>
          <p:spPr>
            <a:xfrm>
              <a:off x="5600700" y="2860600"/>
              <a:ext cx="29775" cy="58950"/>
            </a:xfrm>
            <a:custGeom>
              <a:avLst/>
              <a:gdLst/>
              <a:ahLst/>
              <a:cxnLst/>
              <a:rect l="l" t="t" r="r" b="b"/>
              <a:pathLst>
                <a:path w="1191" h="2358" extrusionOk="0">
                  <a:moveTo>
                    <a:pt x="1000" y="1"/>
                  </a:moveTo>
                  <a:lnTo>
                    <a:pt x="0" y="2263"/>
                  </a:lnTo>
                  <a:cubicBezTo>
                    <a:pt x="36" y="2287"/>
                    <a:pt x="83" y="2287"/>
                    <a:pt x="107" y="2310"/>
                  </a:cubicBezTo>
                  <a:cubicBezTo>
                    <a:pt x="143" y="2322"/>
                    <a:pt x="155" y="2346"/>
                    <a:pt x="167" y="2358"/>
                  </a:cubicBezTo>
                  <a:lnTo>
                    <a:pt x="1191" y="36"/>
                  </a:lnTo>
                  <a:cubicBezTo>
                    <a:pt x="1131" y="36"/>
                    <a:pt x="1060" y="36"/>
                    <a:pt x="100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13"/>
            <p:cNvSpPr/>
            <p:nvPr/>
          </p:nvSpPr>
          <p:spPr>
            <a:xfrm>
              <a:off x="5706050" y="2684400"/>
              <a:ext cx="25" cy="25"/>
            </a:xfrm>
            <a:custGeom>
              <a:avLst/>
              <a:gdLst/>
              <a:ahLst/>
              <a:cxnLst/>
              <a:rect l="l" t="t" r="r" b="b"/>
              <a:pathLst>
                <a:path w="1" h="1" extrusionOk="0">
                  <a:moveTo>
                    <a:pt x="1" y="0"/>
                  </a:move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13"/>
            <p:cNvSpPr/>
            <p:nvPr/>
          </p:nvSpPr>
          <p:spPr>
            <a:xfrm>
              <a:off x="5634325" y="2690050"/>
              <a:ext cx="68475" cy="154200"/>
            </a:xfrm>
            <a:custGeom>
              <a:avLst/>
              <a:gdLst/>
              <a:ahLst/>
              <a:cxnLst/>
              <a:rect l="l" t="t" r="r" b="b"/>
              <a:pathLst>
                <a:path w="2739" h="6168" extrusionOk="0">
                  <a:moveTo>
                    <a:pt x="2739" y="0"/>
                  </a:moveTo>
                  <a:lnTo>
                    <a:pt x="2656" y="24"/>
                  </a:lnTo>
                  <a:lnTo>
                    <a:pt x="0" y="6049"/>
                  </a:lnTo>
                  <a:cubicBezTo>
                    <a:pt x="60" y="6084"/>
                    <a:pt x="108" y="6132"/>
                    <a:pt x="143" y="6168"/>
                  </a:cubicBezTo>
                  <a:lnTo>
                    <a:pt x="2727" y="322"/>
                  </a:lnTo>
                  <a:lnTo>
                    <a:pt x="273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13"/>
            <p:cNvSpPr/>
            <p:nvPr/>
          </p:nvSpPr>
          <p:spPr>
            <a:xfrm>
              <a:off x="5704575" y="2684400"/>
              <a:ext cx="25" cy="25"/>
            </a:xfrm>
            <a:custGeom>
              <a:avLst/>
              <a:gdLst/>
              <a:ahLst/>
              <a:cxnLst/>
              <a:rect l="l" t="t" r="r" b="b"/>
              <a:pathLst>
                <a:path w="1" h="1" extrusionOk="0">
                  <a:moveTo>
                    <a:pt x="0" y="0"/>
                  </a:moveTo>
                  <a:lnTo>
                    <a:pt x="0" y="0"/>
                  </a:ln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13"/>
            <p:cNvSpPr/>
            <p:nvPr/>
          </p:nvSpPr>
          <p:spPr>
            <a:xfrm>
              <a:off x="5705475" y="2684400"/>
              <a:ext cx="0" cy="25"/>
            </a:xfrm>
            <a:custGeom>
              <a:avLst/>
              <a:gdLst/>
              <a:ahLst/>
              <a:cxnLst/>
              <a:rect l="l" t="t" r="r" b="b"/>
              <a:pathLst>
                <a:path h="1" extrusionOk="0">
                  <a:moveTo>
                    <a:pt x="0" y="0"/>
                  </a:moveTo>
                  <a:lnTo>
                    <a:pt x="0" y="0"/>
                  </a:ln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13"/>
            <p:cNvSpPr/>
            <p:nvPr/>
          </p:nvSpPr>
          <p:spPr>
            <a:xfrm>
              <a:off x="5544725" y="2684975"/>
              <a:ext cx="159275" cy="67000"/>
            </a:xfrm>
            <a:custGeom>
              <a:avLst/>
              <a:gdLst/>
              <a:ahLst/>
              <a:cxnLst/>
              <a:rect l="l" t="t" r="r" b="b"/>
              <a:pathLst>
                <a:path w="6371" h="2680" extrusionOk="0">
                  <a:moveTo>
                    <a:pt x="6370" y="1"/>
                  </a:moveTo>
                  <a:cubicBezTo>
                    <a:pt x="6360" y="1"/>
                    <a:pt x="6352" y="5"/>
                    <a:pt x="6346" y="11"/>
                  </a:cubicBezTo>
                  <a:lnTo>
                    <a:pt x="6346" y="11"/>
                  </a:lnTo>
                  <a:lnTo>
                    <a:pt x="6370" y="1"/>
                  </a:lnTo>
                  <a:close/>
                  <a:moveTo>
                    <a:pt x="6346" y="11"/>
                  </a:moveTo>
                  <a:lnTo>
                    <a:pt x="1" y="2537"/>
                  </a:lnTo>
                  <a:lnTo>
                    <a:pt x="1" y="2549"/>
                  </a:lnTo>
                  <a:cubicBezTo>
                    <a:pt x="60" y="2561"/>
                    <a:pt x="72" y="2620"/>
                    <a:pt x="84" y="2680"/>
                  </a:cubicBezTo>
                  <a:lnTo>
                    <a:pt x="6251" y="227"/>
                  </a:lnTo>
                  <a:lnTo>
                    <a:pt x="6323" y="203"/>
                  </a:lnTo>
                  <a:lnTo>
                    <a:pt x="6323" y="60"/>
                  </a:lnTo>
                  <a:lnTo>
                    <a:pt x="6323" y="48"/>
                  </a:lnTo>
                  <a:lnTo>
                    <a:pt x="6323" y="37"/>
                  </a:lnTo>
                  <a:cubicBezTo>
                    <a:pt x="6323" y="25"/>
                    <a:pt x="6335" y="25"/>
                    <a:pt x="6335" y="25"/>
                  </a:cubicBezTo>
                  <a:cubicBezTo>
                    <a:pt x="6335" y="25"/>
                    <a:pt x="6339" y="17"/>
                    <a:pt x="6346" y="1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13"/>
            <p:cNvSpPr/>
            <p:nvPr/>
          </p:nvSpPr>
          <p:spPr>
            <a:xfrm>
              <a:off x="5705750" y="2684400"/>
              <a:ext cx="25" cy="25"/>
            </a:xfrm>
            <a:custGeom>
              <a:avLst/>
              <a:gdLst/>
              <a:ahLst/>
              <a:cxnLst/>
              <a:rect l="l" t="t" r="r" b="b"/>
              <a:pathLst>
                <a:path w="1" h="1" extrusionOk="0">
                  <a:moveTo>
                    <a:pt x="1" y="0"/>
                  </a:moveTo>
                  <a:lnTo>
                    <a:pt x="1" y="0"/>
                  </a:ln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13"/>
            <p:cNvSpPr/>
            <p:nvPr/>
          </p:nvSpPr>
          <p:spPr>
            <a:xfrm>
              <a:off x="5706050" y="2684400"/>
              <a:ext cx="25" cy="25"/>
            </a:xfrm>
            <a:custGeom>
              <a:avLst/>
              <a:gdLst/>
              <a:ahLst/>
              <a:cxnLst/>
              <a:rect l="l" t="t" r="r" b="b"/>
              <a:pathLst>
                <a:path w="1" h="1" extrusionOk="0">
                  <a:moveTo>
                    <a:pt x="1" y="0"/>
                  </a:moveTo>
                  <a:lnTo>
                    <a:pt x="1" y="0"/>
                  </a:ln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13"/>
            <p:cNvSpPr/>
            <p:nvPr/>
          </p:nvSpPr>
          <p:spPr>
            <a:xfrm>
              <a:off x="5705475" y="2684400"/>
              <a:ext cx="300" cy="25"/>
            </a:xfrm>
            <a:custGeom>
              <a:avLst/>
              <a:gdLst/>
              <a:ahLst/>
              <a:cxnLst/>
              <a:rect l="l" t="t" r="r" b="b"/>
              <a:pathLst>
                <a:path w="12" h="1" extrusionOk="0">
                  <a:moveTo>
                    <a:pt x="12" y="0"/>
                  </a:moveTo>
                  <a:lnTo>
                    <a:pt x="12" y="0"/>
                  </a:lnTo>
                  <a:cubicBezTo>
                    <a:pt x="0" y="0"/>
                    <a:pt x="0" y="0"/>
                    <a:pt x="12" y="0"/>
                  </a:cubicBezTo>
                  <a:cubicBezTo>
                    <a:pt x="0" y="0"/>
                    <a:pt x="0" y="0"/>
                    <a:pt x="12" y="0"/>
                  </a:cubicBezTo>
                  <a:cubicBezTo>
                    <a:pt x="0" y="0"/>
                    <a:pt x="0" y="0"/>
                    <a:pt x="1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13"/>
            <p:cNvSpPr/>
            <p:nvPr/>
          </p:nvSpPr>
          <p:spPr>
            <a:xfrm>
              <a:off x="5706350" y="2684400"/>
              <a:ext cx="181600" cy="98250"/>
            </a:xfrm>
            <a:custGeom>
              <a:avLst/>
              <a:gdLst/>
              <a:ahLst/>
              <a:cxnLst/>
              <a:rect l="l" t="t" r="r" b="b"/>
              <a:pathLst>
                <a:path w="7264" h="3930" extrusionOk="0">
                  <a:moveTo>
                    <a:pt x="1" y="0"/>
                  </a:moveTo>
                  <a:lnTo>
                    <a:pt x="18" y="9"/>
                  </a:lnTo>
                  <a:lnTo>
                    <a:pt x="18" y="9"/>
                  </a:lnTo>
                  <a:cubicBezTo>
                    <a:pt x="13" y="5"/>
                    <a:pt x="7" y="2"/>
                    <a:pt x="1" y="0"/>
                  </a:cubicBezTo>
                  <a:close/>
                  <a:moveTo>
                    <a:pt x="18" y="9"/>
                  </a:moveTo>
                  <a:cubicBezTo>
                    <a:pt x="40" y="25"/>
                    <a:pt x="48" y="54"/>
                    <a:pt x="48" y="83"/>
                  </a:cubicBezTo>
                  <a:lnTo>
                    <a:pt x="48" y="238"/>
                  </a:lnTo>
                  <a:lnTo>
                    <a:pt x="7264" y="3929"/>
                  </a:lnTo>
                  <a:lnTo>
                    <a:pt x="7264" y="3715"/>
                  </a:lnTo>
                  <a:lnTo>
                    <a:pt x="18" y="9"/>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13"/>
            <p:cNvSpPr/>
            <p:nvPr/>
          </p:nvSpPr>
          <p:spPr>
            <a:xfrm>
              <a:off x="5703075" y="2685575"/>
              <a:ext cx="325" cy="325"/>
            </a:xfrm>
            <a:custGeom>
              <a:avLst/>
              <a:gdLst/>
              <a:ahLst/>
              <a:cxnLst/>
              <a:rect l="l" t="t" r="r" b="b"/>
              <a:pathLst>
                <a:path w="13" h="13" extrusionOk="0">
                  <a:moveTo>
                    <a:pt x="13" y="1"/>
                  </a:moveTo>
                  <a:cubicBezTo>
                    <a:pt x="1" y="1"/>
                    <a:pt x="1" y="1"/>
                    <a:pt x="1" y="13"/>
                  </a:cubicBezTo>
                  <a:cubicBezTo>
                    <a:pt x="1" y="13"/>
                    <a:pt x="1" y="1"/>
                    <a:pt x="13"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13"/>
            <p:cNvSpPr/>
            <p:nvPr/>
          </p:nvSpPr>
          <p:spPr>
            <a:xfrm>
              <a:off x="5704575" y="2684400"/>
              <a:ext cx="25" cy="25"/>
            </a:xfrm>
            <a:custGeom>
              <a:avLst/>
              <a:gdLst/>
              <a:ahLst/>
              <a:cxnLst/>
              <a:rect l="l" t="t" r="r" b="b"/>
              <a:pathLst>
                <a:path w="1" h="1" extrusionOk="0">
                  <a:moveTo>
                    <a:pt x="0" y="0"/>
                  </a:moveTo>
                  <a:lnTo>
                    <a:pt x="0" y="0"/>
                  </a:lnTo>
                  <a:lnTo>
                    <a:pt x="0" y="0"/>
                  </a:ln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13"/>
            <p:cNvSpPr/>
            <p:nvPr/>
          </p:nvSpPr>
          <p:spPr>
            <a:xfrm>
              <a:off x="5703375" y="2685575"/>
              <a:ext cx="25" cy="25"/>
            </a:xfrm>
            <a:custGeom>
              <a:avLst/>
              <a:gdLst/>
              <a:ahLst/>
              <a:cxnLst/>
              <a:rect l="l" t="t" r="r" b="b"/>
              <a:pathLst>
                <a:path w="1" h="1" extrusionOk="0">
                  <a:moveTo>
                    <a:pt x="1" y="1"/>
                  </a:move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13"/>
            <p:cNvSpPr/>
            <p:nvPr/>
          </p:nvSpPr>
          <p:spPr>
            <a:xfrm>
              <a:off x="5806975" y="2990975"/>
              <a:ext cx="80975" cy="92300"/>
            </a:xfrm>
            <a:custGeom>
              <a:avLst/>
              <a:gdLst/>
              <a:ahLst/>
              <a:cxnLst/>
              <a:rect l="l" t="t" r="r" b="b"/>
              <a:pathLst>
                <a:path w="3239" h="3692" extrusionOk="0">
                  <a:moveTo>
                    <a:pt x="3239" y="0"/>
                  </a:moveTo>
                  <a:lnTo>
                    <a:pt x="0" y="3691"/>
                  </a:lnTo>
                  <a:lnTo>
                    <a:pt x="250" y="3691"/>
                  </a:lnTo>
                  <a:lnTo>
                    <a:pt x="3239" y="262"/>
                  </a:lnTo>
                  <a:lnTo>
                    <a:pt x="323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13"/>
            <p:cNvSpPr/>
            <p:nvPr/>
          </p:nvSpPr>
          <p:spPr>
            <a:xfrm>
              <a:off x="5690575" y="3002575"/>
              <a:ext cx="6875" cy="80700"/>
            </a:xfrm>
            <a:custGeom>
              <a:avLst/>
              <a:gdLst/>
              <a:ahLst/>
              <a:cxnLst/>
              <a:rect l="l" t="t" r="r" b="b"/>
              <a:pathLst>
                <a:path w="275" h="3228" extrusionOk="0">
                  <a:moveTo>
                    <a:pt x="96" y="1"/>
                  </a:moveTo>
                  <a:lnTo>
                    <a:pt x="1" y="3227"/>
                  </a:lnTo>
                  <a:lnTo>
                    <a:pt x="179" y="3227"/>
                  </a:lnTo>
                  <a:lnTo>
                    <a:pt x="275" y="60"/>
                  </a:lnTo>
                  <a:cubicBezTo>
                    <a:pt x="215" y="37"/>
                    <a:pt x="155" y="25"/>
                    <a:pt x="96"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13"/>
            <p:cNvSpPr/>
            <p:nvPr/>
          </p:nvSpPr>
          <p:spPr>
            <a:xfrm>
              <a:off x="5695050" y="2684400"/>
              <a:ext cx="12825" cy="278925"/>
            </a:xfrm>
            <a:custGeom>
              <a:avLst/>
              <a:gdLst/>
              <a:ahLst/>
              <a:cxnLst/>
              <a:rect l="l" t="t" r="r" b="b"/>
              <a:pathLst>
                <a:path w="513" h="11157" extrusionOk="0">
                  <a:moveTo>
                    <a:pt x="393" y="0"/>
                  </a:moveTo>
                  <a:cubicBezTo>
                    <a:pt x="381" y="0"/>
                    <a:pt x="381" y="0"/>
                    <a:pt x="369" y="12"/>
                  </a:cubicBezTo>
                  <a:cubicBezTo>
                    <a:pt x="357" y="12"/>
                    <a:pt x="357" y="24"/>
                    <a:pt x="357" y="24"/>
                  </a:cubicBezTo>
                  <a:cubicBezTo>
                    <a:pt x="357" y="24"/>
                    <a:pt x="357" y="48"/>
                    <a:pt x="334" y="48"/>
                  </a:cubicBezTo>
                  <a:lnTo>
                    <a:pt x="334" y="60"/>
                  </a:lnTo>
                  <a:lnTo>
                    <a:pt x="334" y="191"/>
                  </a:lnTo>
                  <a:lnTo>
                    <a:pt x="322" y="524"/>
                  </a:lnTo>
                  <a:lnTo>
                    <a:pt x="0" y="11156"/>
                  </a:lnTo>
                  <a:lnTo>
                    <a:pt x="179" y="11120"/>
                  </a:lnTo>
                  <a:lnTo>
                    <a:pt x="512" y="202"/>
                  </a:lnTo>
                  <a:lnTo>
                    <a:pt x="512" y="60"/>
                  </a:lnTo>
                  <a:cubicBezTo>
                    <a:pt x="500" y="60"/>
                    <a:pt x="488" y="12"/>
                    <a:pt x="441"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13"/>
            <p:cNvSpPr/>
            <p:nvPr/>
          </p:nvSpPr>
          <p:spPr>
            <a:xfrm>
              <a:off x="5680150" y="2962925"/>
              <a:ext cx="44675" cy="40925"/>
            </a:xfrm>
            <a:custGeom>
              <a:avLst/>
              <a:gdLst/>
              <a:ahLst/>
              <a:cxnLst/>
              <a:rect l="l" t="t" r="r" b="b"/>
              <a:pathLst>
                <a:path w="1787" h="1637" extrusionOk="0">
                  <a:moveTo>
                    <a:pt x="818" y="1"/>
                  </a:moveTo>
                  <a:cubicBezTo>
                    <a:pt x="796" y="1"/>
                    <a:pt x="773" y="2"/>
                    <a:pt x="751" y="3"/>
                  </a:cubicBezTo>
                  <a:cubicBezTo>
                    <a:pt x="692" y="3"/>
                    <a:pt x="632" y="15"/>
                    <a:pt x="572" y="51"/>
                  </a:cubicBezTo>
                  <a:cubicBezTo>
                    <a:pt x="513" y="63"/>
                    <a:pt x="453" y="99"/>
                    <a:pt x="394" y="122"/>
                  </a:cubicBezTo>
                  <a:cubicBezTo>
                    <a:pt x="239" y="229"/>
                    <a:pt x="132" y="360"/>
                    <a:pt x="72" y="527"/>
                  </a:cubicBezTo>
                  <a:cubicBezTo>
                    <a:pt x="37" y="587"/>
                    <a:pt x="25" y="646"/>
                    <a:pt x="25" y="706"/>
                  </a:cubicBezTo>
                  <a:cubicBezTo>
                    <a:pt x="1" y="884"/>
                    <a:pt x="37" y="1075"/>
                    <a:pt x="144" y="1242"/>
                  </a:cubicBezTo>
                  <a:cubicBezTo>
                    <a:pt x="227" y="1384"/>
                    <a:pt x="370" y="1492"/>
                    <a:pt x="525" y="1563"/>
                  </a:cubicBezTo>
                  <a:cubicBezTo>
                    <a:pt x="596" y="1599"/>
                    <a:pt x="644" y="1611"/>
                    <a:pt x="715" y="1623"/>
                  </a:cubicBezTo>
                  <a:cubicBezTo>
                    <a:pt x="764" y="1632"/>
                    <a:pt x="813" y="1636"/>
                    <a:pt x="861" y="1636"/>
                  </a:cubicBezTo>
                  <a:cubicBezTo>
                    <a:pt x="1002" y="1636"/>
                    <a:pt x="1142" y="1598"/>
                    <a:pt x="1275" y="1527"/>
                  </a:cubicBezTo>
                  <a:cubicBezTo>
                    <a:pt x="1656" y="1289"/>
                    <a:pt x="1787" y="777"/>
                    <a:pt x="1537" y="396"/>
                  </a:cubicBezTo>
                  <a:cubicBezTo>
                    <a:pt x="1371" y="142"/>
                    <a:pt x="1103" y="1"/>
                    <a:pt x="818"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13"/>
            <p:cNvSpPr/>
            <p:nvPr/>
          </p:nvSpPr>
          <p:spPr>
            <a:xfrm>
              <a:off x="5242300" y="2786925"/>
              <a:ext cx="29500" cy="28675"/>
            </a:xfrm>
            <a:custGeom>
              <a:avLst/>
              <a:gdLst/>
              <a:ahLst/>
              <a:cxnLst/>
              <a:rect l="l" t="t" r="r" b="b"/>
              <a:pathLst>
                <a:path w="1180" h="1147" extrusionOk="0">
                  <a:moveTo>
                    <a:pt x="590" y="1"/>
                  </a:moveTo>
                  <a:cubicBezTo>
                    <a:pt x="504" y="1"/>
                    <a:pt x="417" y="18"/>
                    <a:pt x="334" y="54"/>
                  </a:cubicBezTo>
                  <a:cubicBezTo>
                    <a:pt x="322" y="66"/>
                    <a:pt x="287" y="66"/>
                    <a:pt x="275" y="78"/>
                  </a:cubicBezTo>
                  <a:cubicBezTo>
                    <a:pt x="215" y="114"/>
                    <a:pt x="168" y="150"/>
                    <a:pt x="144" y="197"/>
                  </a:cubicBezTo>
                  <a:cubicBezTo>
                    <a:pt x="49" y="304"/>
                    <a:pt x="1" y="423"/>
                    <a:pt x="1" y="554"/>
                  </a:cubicBezTo>
                  <a:cubicBezTo>
                    <a:pt x="1" y="614"/>
                    <a:pt x="25" y="673"/>
                    <a:pt x="37" y="733"/>
                  </a:cubicBezTo>
                  <a:cubicBezTo>
                    <a:pt x="49" y="781"/>
                    <a:pt x="72" y="828"/>
                    <a:pt x="96" y="864"/>
                  </a:cubicBezTo>
                  <a:cubicBezTo>
                    <a:pt x="213" y="1051"/>
                    <a:pt x="407" y="1146"/>
                    <a:pt x="603" y="1146"/>
                  </a:cubicBezTo>
                  <a:cubicBezTo>
                    <a:pt x="707" y="1146"/>
                    <a:pt x="811" y="1120"/>
                    <a:pt x="906" y="1066"/>
                  </a:cubicBezTo>
                  <a:cubicBezTo>
                    <a:pt x="965" y="1031"/>
                    <a:pt x="1001" y="983"/>
                    <a:pt x="1037" y="947"/>
                  </a:cubicBezTo>
                  <a:cubicBezTo>
                    <a:pt x="1084" y="900"/>
                    <a:pt x="1108" y="840"/>
                    <a:pt x="1120" y="792"/>
                  </a:cubicBezTo>
                  <a:lnTo>
                    <a:pt x="1168" y="614"/>
                  </a:lnTo>
                  <a:cubicBezTo>
                    <a:pt x="1180" y="495"/>
                    <a:pt x="1156" y="376"/>
                    <a:pt x="1084" y="269"/>
                  </a:cubicBezTo>
                  <a:cubicBezTo>
                    <a:pt x="976" y="94"/>
                    <a:pt x="787" y="1"/>
                    <a:pt x="59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13"/>
            <p:cNvSpPr/>
            <p:nvPr/>
          </p:nvSpPr>
          <p:spPr>
            <a:xfrm>
              <a:off x="5124150" y="2783375"/>
              <a:ext cx="44375" cy="41000"/>
            </a:xfrm>
            <a:custGeom>
              <a:avLst/>
              <a:gdLst/>
              <a:ahLst/>
              <a:cxnLst/>
              <a:rect l="l" t="t" r="r" b="b"/>
              <a:pathLst>
                <a:path w="1775" h="1640" extrusionOk="0">
                  <a:moveTo>
                    <a:pt x="916" y="0"/>
                  </a:moveTo>
                  <a:cubicBezTo>
                    <a:pt x="884" y="0"/>
                    <a:pt x="853" y="2"/>
                    <a:pt x="822" y="6"/>
                  </a:cubicBezTo>
                  <a:lnTo>
                    <a:pt x="643" y="53"/>
                  </a:lnTo>
                  <a:cubicBezTo>
                    <a:pt x="595" y="65"/>
                    <a:pt x="548" y="101"/>
                    <a:pt x="512" y="113"/>
                  </a:cubicBezTo>
                  <a:cubicBezTo>
                    <a:pt x="119" y="351"/>
                    <a:pt x="0" y="863"/>
                    <a:pt x="238" y="1244"/>
                  </a:cubicBezTo>
                  <a:cubicBezTo>
                    <a:pt x="345" y="1423"/>
                    <a:pt x="524" y="1542"/>
                    <a:pt x="703" y="1601"/>
                  </a:cubicBezTo>
                  <a:cubicBezTo>
                    <a:pt x="762" y="1613"/>
                    <a:pt x="822" y="1637"/>
                    <a:pt x="881" y="1637"/>
                  </a:cubicBezTo>
                  <a:cubicBezTo>
                    <a:pt x="904" y="1639"/>
                    <a:pt x="926" y="1640"/>
                    <a:pt x="949" y="1640"/>
                  </a:cubicBezTo>
                  <a:cubicBezTo>
                    <a:pt x="1057" y="1640"/>
                    <a:pt x="1164" y="1617"/>
                    <a:pt x="1262" y="1577"/>
                  </a:cubicBezTo>
                  <a:cubicBezTo>
                    <a:pt x="1298" y="1566"/>
                    <a:pt x="1346" y="1542"/>
                    <a:pt x="1369" y="1518"/>
                  </a:cubicBezTo>
                  <a:cubicBezTo>
                    <a:pt x="1381" y="1506"/>
                    <a:pt x="1405" y="1482"/>
                    <a:pt x="1417" y="1482"/>
                  </a:cubicBezTo>
                  <a:cubicBezTo>
                    <a:pt x="1655" y="1304"/>
                    <a:pt x="1774" y="1042"/>
                    <a:pt x="1762" y="756"/>
                  </a:cubicBezTo>
                  <a:cubicBezTo>
                    <a:pt x="1762" y="696"/>
                    <a:pt x="1738" y="637"/>
                    <a:pt x="1727" y="577"/>
                  </a:cubicBezTo>
                  <a:cubicBezTo>
                    <a:pt x="1715" y="518"/>
                    <a:pt x="1679" y="458"/>
                    <a:pt x="1643" y="399"/>
                  </a:cubicBezTo>
                  <a:cubicBezTo>
                    <a:pt x="1483" y="142"/>
                    <a:pt x="1197" y="0"/>
                    <a:pt x="91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13"/>
            <p:cNvSpPr/>
            <p:nvPr/>
          </p:nvSpPr>
          <p:spPr>
            <a:xfrm>
              <a:off x="5311075" y="3079075"/>
              <a:ext cx="15800" cy="3900"/>
            </a:xfrm>
            <a:custGeom>
              <a:avLst/>
              <a:gdLst/>
              <a:ahLst/>
              <a:cxnLst/>
              <a:rect l="l" t="t" r="r" b="b"/>
              <a:pathLst>
                <a:path w="632" h="156" extrusionOk="0">
                  <a:moveTo>
                    <a:pt x="346" y="1"/>
                  </a:moveTo>
                  <a:cubicBezTo>
                    <a:pt x="310" y="1"/>
                    <a:pt x="238" y="13"/>
                    <a:pt x="179" y="36"/>
                  </a:cubicBezTo>
                  <a:cubicBezTo>
                    <a:pt x="143" y="48"/>
                    <a:pt x="131" y="48"/>
                    <a:pt x="95" y="60"/>
                  </a:cubicBezTo>
                  <a:cubicBezTo>
                    <a:pt x="60" y="96"/>
                    <a:pt x="24" y="108"/>
                    <a:pt x="0" y="155"/>
                  </a:cubicBezTo>
                  <a:lnTo>
                    <a:pt x="631" y="155"/>
                  </a:lnTo>
                  <a:cubicBezTo>
                    <a:pt x="560" y="60"/>
                    <a:pt x="453" y="1"/>
                    <a:pt x="34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13"/>
            <p:cNvSpPr/>
            <p:nvPr/>
          </p:nvSpPr>
          <p:spPr>
            <a:xfrm>
              <a:off x="5102400" y="2980750"/>
              <a:ext cx="21475" cy="20375"/>
            </a:xfrm>
            <a:custGeom>
              <a:avLst/>
              <a:gdLst/>
              <a:ahLst/>
              <a:cxnLst/>
              <a:rect l="l" t="t" r="r" b="b"/>
              <a:pathLst>
                <a:path w="859" h="815" extrusionOk="0">
                  <a:moveTo>
                    <a:pt x="486" y="0"/>
                  </a:moveTo>
                  <a:cubicBezTo>
                    <a:pt x="471" y="0"/>
                    <a:pt x="456" y="2"/>
                    <a:pt x="441" y="5"/>
                  </a:cubicBezTo>
                  <a:cubicBezTo>
                    <a:pt x="370" y="5"/>
                    <a:pt x="287" y="17"/>
                    <a:pt x="227" y="64"/>
                  </a:cubicBezTo>
                  <a:cubicBezTo>
                    <a:pt x="84" y="159"/>
                    <a:pt x="1" y="326"/>
                    <a:pt x="37" y="493"/>
                  </a:cubicBezTo>
                  <a:cubicBezTo>
                    <a:pt x="49" y="540"/>
                    <a:pt x="72" y="588"/>
                    <a:pt x="96" y="624"/>
                  </a:cubicBezTo>
                  <a:cubicBezTo>
                    <a:pt x="108" y="648"/>
                    <a:pt x="108" y="659"/>
                    <a:pt x="132" y="659"/>
                  </a:cubicBezTo>
                  <a:cubicBezTo>
                    <a:pt x="156" y="707"/>
                    <a:pt x="203" y="731"/>
                    <a:pt x="251" y="767"/>
                  </a:cubicBezTo>
                  <a:cubicBezTo>
                    <a:pt x="311" y="790"/>
                    <a:pt x="370" y="814"/>
                    <a:pt x="430" y="814"/>
                  </a:cubicBezTo>
                  <a:cubicBezTo>
                    <a:pt x="501" y="814"/>
                    <a:pt x="584" y="790"/>
                    <a:pt x="668" y="755"/>
                  </a:cubicBezTo>
                  <a:cubicBezTo>
                    <a:pt x="703" y="719"/>
                    <a:pt x="751" y="695"/>
                    <a:pt x="787" y="648"/>
                  </a:cubicBezTo>
                  <a:cubicBezTo>
                    <a:pt x="811" y="600"/>
                    <a:pt x="846" y="540"/>
                    <a:pt x="858" y="493"/>
                  </a:cubicBezTo>
                  <a:cubicBezTo>
                    <a:pt x="858" y="433"/>
                    <a:pt x="858" y="374"/>
                    <a:pt x="846" y="314"/>
                  </a:cubicBezTo>
                  <a:cubicBezTo>
                    <a:pt x="822" y="278"/>
                    <a:pt x="811" y="243"/>
                    <a:pt x="799" y="195"/>
                  </a:cubicBezTo>
                  <a:cubicBezTo>
                    <a:pt x="751" y="124"/>
                    <a:pt x="692" y="64"/>
                    <a:pt x="620" y="40"/>
                  </a:cubicBezTo>
                  <a:cubicBezTo>
                    <a:pt x="575" y="14"/>
                    <a:pt x="531" y="0"/>
                    <a:pt x="48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13"/>
            <p:cNvSpPr/>
            <p:nvPr/>
          </p:nvSpPr>
          <p:spPr>
            <a:xfrm>
              <a:off x="5251825" y="2953700"/>
              <a:ext cx="16700" cy="14600"/>
            </a:xfrm>
            <a:custGeom>
              <a:avLst/>
              <a:gdLst/>
              <a:ahLst/>
              <a:cxnLst/>
              <a:rect l="l" t="t" r="r" b="b"/>
              <a:pathLst>
                <a:path w="668" h="584" extrusionOk="0">
                  <a:moveTo>
                    <a:pt x="336" y="1"/>
                  </a:moveTo>
                  <a:cubicBezTo>
                    <a:pt x="282" y="1"/>
                    <a:pt x="227" y="16"/>
                    <a:pt x="179" y="51"/>
                  </a:cubicBezTo>
                  <a:cubicBezTo>
                    <a:pt x="49" y="134"/>
                    <a:pt x="1" y="313"/>
                    <a:pt x="84" y="444"/>
                  </a:cubicBezTo>
                  <a:cubicBezTo>
                    <a:pt x="146" y="536"/>
                    <a:pt x="241" y="583"/>
                    <a:pt x="337" y="583"/>
                  </a:cubicBezTo>
                  <a:cubicBezTo>
                    <a:pt x="390" y="583"/>
                    <a:pt x="442" y="569"/>
                    <a:pt x="489" y="539"/>
                  </a:cubicBezTo>
                  <a:cubicBezTo>
                    <a:pt x="620" y="444"/>
                    <a:pt x="668" y="265"/>
                    <a:pt x="584" y="134"/>
                  </a:cubicBezTo>
                  <a:cubicBezTo>
                    <a:pt x="531" y="50"/>
                    <a:pt x="434" y="1"/>
                    <a:pt x="33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13"/>
            <p:cNvSpPr/>
            <p:nvPr/>
          </p:nvSpPr>
          <p:spPr>
            <a:xfrm>
              <a:off x="5411075" y="2800425"/>
              <a:ext cx="21175" cy="20450"/>
            </a:xfrm>
            <a:custGeom>
              <a:avLst/>
              <a:gdLst/>
              <a:ahLst/>
              <a:cxnLst/>
              <a:rect l="l" t="t" r="r" b="b"/>
              <a:pathLst>
                <a:path w="847" h="818" extrusionOk="0">
                  <a:moveTo>
                    <a:pt x="425" y="1"/>
                  </a:moveTo>
                  <a:cubicBezTo>
                    <a:pt x="350" y="1"/>
                    <a:pt x="274" y="20"/>
                    <a:pt x="203" y="62"/>
                  </a:cubicBezTo>
                  <a:cubicBezTo>
                    <a:pt x="179" y="74"/>
                    <a:pt x="144" y="98"/>
                    <a:pt x="120" y="133"/>
                  </a:cubicBezTo>
                  <a:cubicBezTo>
                    <a:pt x="72" y="181"/>
                    <a:pt x="48" y="241"/>
                    <a:pt x="25" y="300"/>
                  </a:cubicBezTo>
                  <a:cubicBezTo>
                    <a:pt x="25" y="312"/>
                    <a:pt x="25" y="324"/>
                    <a:pt x="13" y="324"/>
                  </a:cubicBezTo>
                  <a:cubicBezTo>
                    <a:pt x="1" y="383"/>
                    <a:pt x="1" y="443"/>
                    <a:pt x="13" y="503"/>
                  </a:cubicBezTo>
                  <a:cubicBezTo>
                    <a:pt x="25" y="550"/>
                    <a:pt x="48" y="586"/>
                    <a:pt x="60" y="622"/>
                  </a:cubicBezTo>
                  <a:cubicBezTo>
                    <a:pt x="72" y="657"/>
                    <a:pt x="108" y="681"/>
                    <a:pt x="120" y="705"/>
                  </a:cubicBezTo>
                  <a:cubicBezTo>
                    <a:pt x="167" y="741"/>
                    <a:pt x="227" y="776"/>
                    <a:pt x="263" y="788"/>
                  </a:cubicBezTo>
                  <a:cubicBezTo>
                    <a:pt x="312" y="808"/>
                    <a:pt x="362" y="818"/>
                    <a:pt x="411" y="818"/>
                  </a:cubicBezTo>
                  <a:cubicBezTo>
                    <a:pt x="479" y="818"/>
                    <a:pt x="546" y="799"/>
                    <a:pt x="608" y="764"/>
                  </a:cubicBezTo>
                  <a:cubicBezTo>
                    <a:pt x="620" y="741"/>
                    <a:pt x="656" y="729"/>
                    <a:pt x="667" y="717"/>
                  </a:cubicBezTo>
                  <a:cubicBezTo>
                    <a:pt x="739" y="669"/>
                    <a:pt x="787" y="622"/>
                    <a:pt x="798" y="562"/>
                  </a:cubicBezTo>
                  <a:cubicBezTo>
                    <a:pt x="846" y="443"/>
                    <a:pt x="846" y="312"/>
                    <a:pt x="775" y="193"/>
                  </a:cubicBezTo>
                  <a:cubicBezTo>
                    <a:pt x="697" y="69"/>
                    <a:pt x="564" y="1"/>
                    <a:pt x="42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13"/>
            <p:cNvSpPr/>
            <p:nvPr/>
          </p:nvSpPr>
          <p:spPr>
            <a:xfrm>
              <a:off x="5081275" y="2588800"/>
              <a:ext cx="22950" cy="20300"/>
            </a:xfrm>
            <a:custGeom>
              <a:avLst/>
              <a:gdLst/>
              <a:ahLst/>
              <a:cxnLst/>
              <a:rect l="l" t="t" r="r" b="b"/>
              <a:pathLst>
                <a:path w="918" h="812" extrusionOk="0">
                  <a:moveTo>
                    <a:pt x="476" y="0"/>
                  </a:moveTo>
                  <a:cubicBezTo>
                    <a:pt x="403" y="0"/>
                    <a:pt x="329" y="20"/>
                    <a:pt x="263" y="62"/>
                  </a:cubicBezTo>
                  <a:cubicBezTo>
                    <a:pt x="60" y="181"/>
                    <a:pt x="1" y="431"/>
                    <a:pt x="120" y="621"/>
                  </a:cubicBezTo>
                  <a:cubicBezTo>
                    <a:pt x="155" y="681"/>
                    <a:pt x="203" y="728"/>
                    <a:pt x="263" y="752"/>
                  </a:cubicBezTo>
                  <a:cubicBezTo>
                    <a:pt x="322" y="788"/>
                    <a:pt x="358" y="812"/>
                    <a:pt x="441" y="812"/>
                  </a:cubicBezTo>
                  <a:lnTo>
                    <a:pt x="536" y="812"/>
                  </a:lnTo>
                  <a:cubicBezTo>
                    <a:pt x="584" y="776"/>
                    <a:pt x="644" y="752"/>
                    <a:pt x="703" y="728"/>
                  </a:cubicBezTo>
                  <a:cubicBezTo>
                    <a:pt x="739" y="717"/>
                    <a:pt x="751" y="693"/>
                    <a:pt x="763" y="681"/>
                  </a:cubicBezTo>
                  <a:cubicBezTo>
                    <a:pt x="810" y="633"/>
                    <a:pt x="834" y="574"/>
                    <a:pt x="870" y="538"/>
                  </a:cubicBezTo>
                  <a:cubicBezTo>
                    <a:pt x="917" y="419"/>
                    <a:pt x="894" y="300"/>
                    <a:pt x="822" y="193"/>
                  </a:cubicBezTo>
                  <a:cubicBezTo>
                    <a:pt x="745" y="69"/>
                    <a:pt x="612" y="0"/>
                    <a:pt x="47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13"/>
            <p:cNvSpPr/>
            <p:nvPr/>
          </p:nvSpPr>
          <p:spPr>
            <a:xfrm>
              <a:off x="5522700" y="2742050"/>
              <a:ext cx="24425" cy="23250"/>
            </a:xfrm>
            <a:custGeom>
              <a:avLst/>
              <a:gdLst/>
              <a:ahLst/>
              <a:cxnLst/>
              <a:rect l="l" t="t" r="r" b="b"/>
              <a:pathLst>
                <a:path w="977" h="930" extrusionOk="0">
                  <a:moveTo>
                    <a:pt x="525" y="0"/>
                  </a:moveTo>
                  <a:cubicBezTo>
                    <a:pt x="442" y="0"/>
                    <a:pt x="359" y="24"/>
                    <a:pt x="286" y="75"/>
                  </a:cubicBezTo>
                  <a:cubicBezTo>
                    <a:pt x="72" y="206"/>
                    <a:pt x="1" y="492"/>
                    <a:pt x="132" y="706"/>
                  </a:cubicBezTo>
                  <a:cubicBezTo>
                    <a:pt x="216" y="853"/>
                    <a:pt x="367" y="930"/>
                    <a:pt x="523" y="930"/>
                  </a:cubicBezTo>
                  <a:cubicBezTo>
                    <a:pt x="608" y="930"/>
                    <a:pt x="695" y="907"/>
                    <a:pt x="774" y="861"/>
                  </a:cubicBezTo>
                  <a:cubicBezTo>
                    <a:pt x="786" y="861"/>
                    <a:pt x="786" y="849"/>
                    <a:pt x="798" y="849"/>
                  </a:cubicBezTo>
                  <a:cubicBezTo>
                    <a:pt x="834" y="813"/>
                    <a:pt x="858" y="778"/>
                    <a:pt x="905" y="718"/>
                  </a:cubicBezTo>
                  <a:cubicBezTo>
                    <a:pt x="965" y="623"/>
                    <a:pt x="977" y="504"/>
                    <a:pt x="965" y="385"/>
                  </a:cubicBezTo>
                  <a:cubicBezTo>
                    <a:pt x="953" y="325"/>
                    <a:pt x="941" y="278"/>
                    <a:pt x="905" y="218"/>
                  </a:cubicBezTo>
                  <a:lnTo>
                    <a:pt x="905" y="206"/>
                  </a:lnTo>
                  <a:cubicBezTo>
                    <a:pt x="821" y="76"/>
                    <a:pt x="674" y="0"/>
                    <a:pt x="525"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13"/>
            <p:cNvSpPr/>
            <p:nvPr/>
          </p:nvSpPr>
          <p:spPr>
            <a:xfrm>
              <a:off x="5589975" y="2916675"/>
              <a:ext cx="17875" cy="16275"/>
            </a:xfrm>
            <a:custGeom>
              <a:avLst/>
              <a:gdLst/>
              <a:ahLst/>
              <a:cxnLst/>
              <a:rect l="l" t="t" r="r" b="b"/>
              <a:pathLst>
                <a:path w="715" h="651" extrusionOk="0">
                  <a:moveTo>
                    <a:pt x="368" y="1"/>
                  </a:moveTo>
                  <a:cubicBezTo>
                    <a:pt x="286" y="1"/>
                    <a:pt x="195" y="37"/>
                    <a:pt x="119" y="103"/>
                  </a:cubicBezTo>
                  <a:lnTo>
                    <a:pt x="72" y="139"/>
                  </a:lnTo>
                  <a:cubicBezTo>
                    <a:pt x="48" y="174"/>
                    <a:pt x="48" y="222"/>
                    <a:pt x="36" y="258"/>
                  </a:cubicBezTo>
                  <a:cubicBezTo>
                    <a:pt x="0" y="377"/>
                    <a:pt x="60" y="520"/>
                    <a:pt x="167" y="591"/>
                  </a:cubicBezTo>
                  <a:lnTo>
                    <a:pt x="179" y="603"/>
                  </a:lnTo>
                  <a:cubicBezTo>
                    <a:pt x="227" y="639"/>
                    <a:pt x="286" y="651"/>
                    <a:pt x="346" y="651"/>
                  </a:cubicBezTo>
                  <a:cubicBezTo>
                    <a:pt x="417" y="651"/>
                    <a:pt x="489" y="639"/>
                    <a:pt x="548" y="591"/>
                  </a:cubicBezTo>
                  <a:cubicBezTo>
                    <a:pt x="596" y="591"/>
                    <a:pt x="631" y="555"/>
                    <a:pt x="643" y="508"/>
                  </a:cubicBezTo>
                  <a:cubicBezTo>
                    <a:pt x="655" y="496"/>
                    <a:pt x="655" y="484"/>
                    <a:pt x="667" y="460"/>
                  </a:cubicBezTo>
                  <a:cubicBezTo>
                    <a:pt x="715" y="341"/>
                    <a:pt x="691" y="186"/>
                    <a:pt x="596" y="103"/>
                  </a:cubicBezTo>
                  <a:cubicBezTo>
                    <a:pt x="584" y="79"/>
                    <a:pt x="572" y="67"/>
                    <a:pt x="536" y="55"/>
                  </a:cubicBezTo>
                  <a:cubicBezTo>
                    <a:pt x="512" y="44"/>
                    <a:pt x="465" y="20"/>
                    <a:pt x="429" y="8"/>
                  </a:cubicBezTo>
                  <a:cubicBezTo>
                    <a:pt x="410" y="3"/>
                    <a:pt x="389" y="1"/>
                    <a:pt x="368"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13"/>
            <p:cNvSpPr/>
            <p:nvPr/>
          </p:nvSpPr>
          <p:spPr>
            <a:xfrm>
              <a:off x="5193500" y="2984600"/>
              <a:ext cx="9250" cy="8725"/>
            </a:xfrm>
            <a:custGeom>
              <a:avLst/>
              <a:gdLst/>
              <a:ahLst/>
              <a:cxnLst/>
              <a:rect l="l" t="t" r="r" b="b"/>
              <a:pathLst>
                <a:path w="370" h="349" extrusionOk="0">
                  <a:moveTo>
                    <a:pt x="180" y="1"/>
                  </a:moveTo>
                  <a:cubicBezTo>
                    <a:pt x="158" y="1"/>
                    <a:pt x="138" y="6"/>
                    <a:pt x="119" y="17"/>
                  </a:cubicBezTo>
                  <a:cubicBezTo>
                    <a:pt x="119" y="17"/>
                    <a:pt x="96" y="17"/>
                    <a:pt x="96" y="29"/>
                  </a:cubicBezTo>
                  <a:cubicBezTo>
                    <a:pt x="24" y="77"/>
                    <a:pt x="0" y="160"/>
                    <a:pt x="36" y="255"/>
                  </a:cubicBezTo>
                  <a:lnTo>
                    <a:pt x="36" y="267"/>
                  </a:lnTo>
                  <a:cubicBezTo>
                    <a:pt x="77" y="316"/>
                    <a:pt x="134" y="349"/>
                    <a:pt x="194" y="349"/>
                  </a:cubicBezTo>
                  <a:cubicBezTo>
                    <a:pt x="221" y="349"/>
                    <a:pt x="248" y="342"/>
                    <a:pt x="274" y="327"/>
                  </a:cubicBezTo>
                  <a:cubicBezTo>
                    <a:pt x="310" y="315"/>
                    <a:pt x="322" y="303"/>
                    <a:pt x="334" y="267"/>
                  </a:cubicBezTo>
                  <a:cubicBezTo>
                    <a:pt x="346" y="255"/>
                    <a:pt x="346" y="244"/>
                    <a:pt x="346" y="220"/>
                  </a:cubicBezTo>
                  <a:cubicBezTo>
                    <a:pt x="369" y="184"/>
                    <a:pt x="346" y="136"/>
                    <a:pt x="334" y="89"/>
                  </a:cubicBezTo>
                  <a:cubicBezTo>
                    <a:pt x="334" y="77"/>
                    <a:pt x="322" y="77"/>
                    <a:pt x="322" y="77"/>
                  </a:cubicBezTo>
                  <a:cubicBezTo>
                    <a:pt x="281" y="28"/>
                    <a:pt x="228" y="1"/>
                    <a:pt x="18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13"/>
            <p:cNvSpPr/>
            <p:nvPr/>
          </p:nvSpPr>
          <p:spPr>
            <a:xfrm>
              <a:off x="5617950" y="2840125"/>
              <a:ext cx="23550" cy="21200"/>
            </a:xfrm>
            <a:custGeom>
              <a:avLst/>
              <a:gdLst/>
              <a:ahLst/>
              <a:cxnLst/>
              <a:rect l="l" t="t" r="r" b="b"/>
              <a:pathLst>
                <a:path w="942" h="848" extrusionOk="0">
                  <a:moveTo>
                    <a:pt x="468" y="1"/>
                  </a:moveTo>
                  <a:cubicBezTo>
                    <a:pt x="402" y="1"/>
                    <a:pt x="334" y="16"/>
                    <a:pt x="263" y="46"/>
                  </a:cubicBezTo>
                  <a:cubicBezTo>
                    <a:pt x="251" y="46"/>
                    <a:pt x="251" y="69"/>
                    <a:pt x="239" y="69"/>
                  </a:cubicBezTo>
                  <a:cubicBezTo>
                    <a:pt x="191" y="93"/>
                    <a:pt x="143" y="129"/>
                    <a:pt x="120" y="165"/>
                  </a:cubicBezTo>
                  <a:cubicBezTo>
                    <a:pt x="12" y="308"/>
                    <a:pt x="1" y="498"/>
                    <a:pt x="108" y="641"/>
                  </a:cubicBezTo>
                  <a:cubicBezTo>
                    <a:pt x="143" y="736"/>
                    <a:pt x="227" y="784"/>
                    <a:pt x="310" y="820"/>
                  </a:cubicBezTo>
                  <a:cubicBezTo>
                    <a:pt x="362" y="837"/>
                    <a:pt x="408" y="848"/>
                    <a:pt x="453" y="848"/>
                  </a:cubicBezTo>
                  <a:cubicBezTo>
                    <a:pt x="469" y="848"/>
                    <a:pt x="485" y="847"/>
                    <a:pt x="501" y="843"/>
                  </a:cubicBezTo>
                  <a:cubicBezTo>
                    <a:pt x="560" y="843"/>
                    <a:pt x="620" y="808"/>
                    <a:pt x="679" y="784"/>
                  </a:cubicBezTo>
                  <a:cubicBezTo>
                    <a:pt x="882" y="665"/>
                    <a:pt x="941" y="403"/>
                    <a:pt x="822" y="200"/>
                  </a:cubicBezTo>
                  <a:cubicBezTo>
                    <a:pt x="822" y="188"/>
                    <a:pt x="798" y="165"/>
                    <a:pt x="798" y="165"/>
                  </a:cubicBezTo>
                  <a:cubicBezTo>
                    <a:pt x="763" y="105"/>
                    <a:pt x="715" y="81"/>
                    <a:pt x="655" y="46"/>
                  </a:cubicBezTo>
                  <a:cubicBezTo>
                    <a:pt x="596" y="16"/>
                    <a:pt x="533" y="1"/>
                    <a:pt x="468"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4" name="Google Shape;1524;p13"/>
          <p:cNvGrpSpPr/>
          <p:nvPr/>
        </p:nvGrpSpPr>
        <p:grpSpPr>
          <a:xfrm rot="-5400000">
            <a:off x="368114" y="3725018"/>
            <a:ext cx="1053574" cy="1834191"/>
            <a:chOff x="1083450" y="1318750"/>
            <a:chExt cx="624525" cy="1087250"/>
          </a:xfrm>
        </p:grpSpPr>
        <p:sp>
          <p:nvSpPr>
            <p:cNvPr id="1525" name="Google Shape;1525;p13"/>
            <p:cNvSpPr/>
            <p:nvPr/>
          </p:nvSpPr>
          <p:spPr>
            <a:xfrm>
              <a:off x="1083450" y="2340600"/>
              <a:ext cx="215525" cy="50325"/>
            </a:xfrm>
            <a:custGeom>
              <a:avLst/>
              <a:gdLst/>
              <a:ahLst/>
              <a:cxnLst/>
              <a:rect l="l" t="t" r="r" b="b"/>
              <a:pathLst>
                <a:path w="8621" h="2013" extrusionOk="0">
                  <a:moveTo>
                    <a:pt x="1" y="0"/>
                  </a:moveTo>
                  <a:lnTo>
                    <a:pt x="1" y="286"/>
                  </a:lnTo>
                  <a:lnTo>
                    <a:pt x="8561" y="2012"/>
                  </a:lnTo>
                  <a:cubicBezTo>
                    <a:pt x="8561" y="1917"/>
                    <a:pt x="8573" y="1834"/>
                    <a:pt x="8621" y="1739"/>
                  </a:cubicBez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13"/>
            <p:cNvSpPr/>
            <p:nvPr/>
          </p:nvSpPr>
          <p:spPr>
            <a:xfrm>
              <a:off x="1083450" y="2130450"/>
              <a:ext cx="25" cy="25"/>
            </a:xfrm>
            <a:custGeom>
              <a:avLst/>
              <a:gdLst/>
              <a:ahLst/>
              <a:cxnLst/>
              <a:rect l="l" t="t" r="r" b="b"/>
              <a:pathLst>
                <a:path w="1" h="1" extrusionOk="0">
                  <a:moveTo>
                    <a:pt x="1" y="1"/>
                  </a:moveTo>
                  <a:lnTo>
                    <a:pt x="1" y="1"/>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13"/>
            <p:cNvSpPr/>
            <p:nvPr/>
          </p:nvSpPr>
          <p:spPr>
            <a:xfrm>
              <a:off x="1083450" y="1806900"/>
              <a:ext cx="20275" cy="7475"/>
            </a:xfrm>
            <a:custGeom>
              <a:avLst/>
              <a:gdLst/>
              <a:ahLst/>
              <a:cxnLst/>
              <a:rect l="l" t="t" r="r" b="b"/>
              <a:pathLst>
                <a:path w="811" h="299" extrusionOk="0">
                  <a:moveTo>
                    <a:pt x="703" y="0"/>
                  </a:moveTo>
                  <a:lnTo>
                    <a:pt x="1" y="24"/>
                  </a:lnTo>
                  <a:lnTo>
                    <a:pt x="1" y="298"/>
                  </a:lnTo>
                  <a:lnTo>
                    <a:pt x="810" y="274"/>
                  </a:lnTo>
                  <a:lnTo>
                    <a:pt x="70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13"/>
            <p:cNvSpPr/>
            <p:nvPr/>
          </p:nvSpPr>
          <p:spPr>
            <a:xfrm>
              <a:off x="1108150" y="1802425"/>
              <a:ext cx="180125" cy="11350"/>
            </a:xfrm>
            <a:custGeom>
              <a:avLst/>
              <a:gdLst/>
              <a:ahLst/>
              <a:cxnLst/>
              <a:rect l="l" t="t" r="r" b="b"/>
              <a:pathLst>
                <a:path w="7205" h="454" extrusionOk="0">
                  <a:moveTo>
                    <a:pt x="7204" y="1"/>
                  </a:moveTo>
                  <a:lnTo>
                    <a:pt x="1" y="179"/>
                  </a:lnTo>
                  <a:lnTo>
                    <a:pt x="96" y="453"/>
                  </a:lnTo>
                  <a:lnTo>
                    <a:pt x="7204" y="275"/>
                  </a:lnTo>
                  <a:cubicBezTo>
                    <a:pt x="7180" y="179"/>
                    <a:pt x="7180" y="96"/>
                    <a:pt x="7204"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13"/>
            <p:cNvSpPr/>
            <p:nvPr/>
          </p:nvSpPr>
          <p:spPr>
            <a:xfrm>
              <a:off x="1194475" y="2040550"/>
              <a:ext cx="2425" cy="3600"/>
            </a:xfrm>
            <a:custGeom>
              <a:avLst/>
              <a:gdLst/>
              <a:ahLst/>
              <a:cxnLst/>
              <a:rect l="l" t="t" r="r" b="b"/>
              <a:pathLst>
                <a:path w="97" h="144" extrusionOk="0">
                  <a:moveTo>
                    <a:pt x="84" y="1"/>
                  </a:moveTo>
                  <a:lnTo>
                    <a:pt x="1" y="48"/>
                  </a:lnTo>
                  <a:lnTo>
                    <a:pt x="25" y="144"/>
                  </a:lnTo>
                  <a:cubicBezTo>
                    <a:pt x="72" y="108"/>
                    <a:pt x="96" y="48"/>
                    <a:pt x="84"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13"/>
            <p:cNvSpPr/>
            <p:nvPr/>
          </p:nvSpPr>
          <p:spPr>
            <a:xfrm>
              <a:off x="1083450" y="1741425"/>
              <a:ext cx="98250" cy="261650"/>
            </a:xfrm>
            <a:custGeom>
              <a:avLst/>
              <a:gdLst/>
              <a:ahLst/>
              <a:cxnLst/>
              <a:rect l="l" t="t" r="r" b="b"/>
              <a:pathLst>
                <a:path w="3930" h="10466" extrusionOk="0">
                  <a:moveTo>
                    <a:pt x="1" y="0"/>
                  </a:moveTo>
                  <a:lnTo>
                    <a:pt x="1" y="774"/>
                  </a:lnTo>
                  <a:lnTo>
                    <a:pt x="703" y="2619"/>
                  </a:lnTo>
                  <a:lnTo>
                    <a:pt x="810" y="2893"/>
                  </a:lnTo>
                  <a:lnTo>
                    <a:pt x="3668" y="10466"/>
                  </a:lnTo>
                  <a:cubicBezTo>
                    <a:pt x="3751" y="10418"/>
                    <a:pt x="3835" y="10394"/>
                    <a:pt x="3930" y="10394"/>
                  </a:cubicBezTo>
                  <a:lnTo>
                    <a:pt x="1084" y="2893"/>
                  </a:lnTo>
                  <a:lnTo>
                    <a:pt x="989" y="2619"/>
                  </a:ln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13"/>
            <p:cNvSpPr/>
            <p:nvPr/>
          </p:nvSpPr>
          <p:spPr>
            <a:xfrm>
              <a:off x="1113525" y="2178975"/>
              <a:ext cx="193200" cy="201825"/>
            </a:xfrm>
            <a:custGeom>
              <a:avLst/>
              <a:gdLst/>
              <a:ahLst/>
              <a:cxnLst/>
              <a:rect l="l" t="t" r="r" b="b"/>
              <a:pathLst>
                <a:path w="7728" h="8073" extrusionOk="0">
                  <a:moveTo>
                    <a:pt x="203" y="0"/>
                  </a:moveTo>
                  <a:cubicBezTo>
                    <a:pt x="143" y="84"/>
                    <a:pt x="84" y="131"/>
                    <a:pt x="0" y="179"/>
                  </a:cubicBezTo>
                  <a:lnTo>
                    <a:pt x="7501" y="8073"/>
                  </a:lnTo>
                  <a:cubicBezTo>
                    <a:pt x="7549" y="8013"/>
                    <a:pt x="7608" y="7954"/>
                    <a:pt x="7704" y="7918"/>
                  </a:cubicBezTo>
                  <a:cubicBezTo>
                    <a:pt x="7716" y="7918"/>
                    <a:pt x="7716" y="7918"/>
                    <a:pt x="7727" y="7906"/>
                  </a:cubicBezTo>
                  <a:lnTo>
                    <a:pt x="20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13"/>
            <p:cNvSpPr/>
            <p:nvPr/>
          </p:nvSpPr>
          <p:spPr>
            <a:xfrm>
              <a:off x="1187625" y="2041750"/>
              <a:ext cx="121175" cy="334600"/>
            </a:xfrm>
            <a:custGeom>
              <a:avLst/>
              <a:gdLst/>
              <a:ahLst/>
              <a:cxnLst/>
              <a:rect l="l" t="t" r="r" b="b"/>
              <a:pathLst>
                <a:path w="4847" h="13384" extrusionOk="0">
                  <a:moveTo>
                    <a:pt x="275" y="0"/>
                  </a:moveTo>
                  <a:lnTo>
                    <a:pt x="275" y="0"/>
                  </a:lnTo>
                  <a:cubicBezTo>
                    <a:pt x="180" y="48"/>
                    <a:pt x="96" y="72"/>
                    <a:pt x="1" y="72"/>
                  </a:cubicBezTo>
                  <a:lnTo>
                    <a:pt x="4752" y="13383"/>
                  </a:lnTo>
                  <a:cubicBezTo>
                    <a:pt x="4775" y="13371"/>
                    <a:pt x="4823" y="13347"/>
                    <a:pt x="4847" y="13335"/>
                  </a:cubicBezTo>
                  <a:lnTo>
                    <a:pt x="4835" y="12847"/>
                  </a:lnTo>
                  <a:lnTo>
                    <a:pt x="263" y="72"/>
                  </a:lnTo>
                  <a:lnTo>
                    <a:pt x="27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13"/>
            <p:cNvSpPr/>
            <p:nvPr/>
          </p:nvSpPr>
          <p:spPr>
            <a:xfrm>
              <a:off x="1188525" y="1816725"/>
              <a:ext cx="109275" cy="186650"/>
            </a:xfrm>
            <a:custGeom>
              <a:avLst/>
              <a:gdLst/>
              <a:ahLst/>
              <a:cxnLst/>
              <a:rect l="l" t="t" r="r" b="b"/>
              <a:pathLst>
                <a:path w="4371" h="7466" extrusionOk="0">
                  <a:moveTo>
                    <a:pt x="4144" y="0"/>
                  </a:moveTo>
                  <a:lnTo>
                    <a:pt x="1" y="7382"/>
                  </a:lnTo>
                  <a:cubicBezTo>
                    <a:pt x="84" y="7394"/>
                    <a:pt x="179" y="7430"/>
                    <a:pt x="251" y="7466"/>
                  </a:cubicBezTo>
                  <a:lnTo>
                    <a:pt x="4370" y="143"/>
                  </a:lnTo>
                  <a:cubicBezTo>
                    <a:pt x="4287" y="119"/>
                    <a:pt x="4204" y="72"/>
                    <a:pt x="414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13"/>
            <p:cNvSpPr/>
            <p:nvPr/>
          </p:nvSpPr>
          <p:spPr>
            <a:xfrm>
              <a:off x="1113225" y="2036700"/>
              <a:ext cx="60750" cy="102100"/>
            </a:xfrm>
            <a:custGeom>
              <a:avLst/>
              <a:gdLst/>
              <a:ahLst/>
              <a:cxnLst/>
              <a:rect l="l" t="t" r="r" b="b"/>
              <a:pathLst>
                <a:path w="2430" h="4084" extrusionOk="0">
                  <a:moveTo>
                    <a:pt x="2215" y="0"/>
                  </a:moveTo>
                  <a:lnTo>
                    <a:pt x="0" y="3893"/>
                  </a:lnTo>
                  <a:cubicBezTo>
                    <a:pt x="72" y="3953"/>
                    <a:pt x="155" y="4012"/>
                    <a:pt x="215" y="4084"/>
                  </a:cubicBezTo>
                  <a:lnTo>
                    <a:pt x="2429" y="179"/>
                  </a:lnTo>
                  <a:cubicBezTo>
                    <a:pt x="2358" y="131"/>
                    <a:pt x="2274" y="72"/>
                    <a:pt x="221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13"/>
            <p:cNvSpPr/>
            <p:nvPr/>
          </p:nvSpPr>
          <p:spPr>
            <a:xfrm>
              <a:off x="1299250" y="1820900"/>
              <a:ext cx="16700" cy="554550"/>
            </a:xfrm>
            <a:custGeom>
              <a:avLst/>
              <a:gdLst/>
              <a:ahLst/>
              <a:cxnLst/>
              <a:rect l="l" t="t" r="r" b="b"/>
              <a:pathLst>
                <a:path w="668" h="22182" extrusionOk="0">
                  <a:moveTo>
                    <a:pt x="1" y="0"/>
                  </a:moveTo>
                  <a:lnTo>
                    <a:pt x="394" y="21693"/>
                  </a:lnTo>
                  <a:lnTo>
                    <a:pt x="406" y="22181"/>
                  </a:lnTo>
                  <a:cubicBezTo>
                    <a:pt x="447" y="22175"/>
                    <a:pt x="492" y="22172"/>
                    <a:pt x="537" y="22172"/>
                  </a:cubicBezTo>
                  <a:cubicBezTo>
                    <a:pt x="581" y="22172"/>
                    <a:pt x="626" y="22175"/>
                    <a:pt x="668" y="22181"/>
                  </a:cubicBezTo>
                  <a:lnTo>
                    <a:pt x="275" y="12"/>
                  </a:lnTo>
                  <a:cubicBezTo>
                    <a:pt x="235" y="17"/>
                    <a:pt x="198" y="20"/>
                    <a:pt x="161" y="20"/>
                  </a:cubicBezTo>
                  <a:cubicBezTo>
                    <a:pt x="108" y="20"/>
                    <a:pt x="57" y="14"/>
                    <a:pt x="1"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13"/>
            <p:cNvSpPr/>
            <p:nvPr/>
          </p:nvSpPr>
          <p:spPr>
            <a:xfrm>
              <a:off x="1293600" y="1501500"/>
              <a:ext cx="11925" cy="289650"/>
            </a:xfrm>
            <a:custGeom>
              <a:avLst/>
              <a:gdLst/>
              <a:ahLst/>
              <a:cxnLst/>
              <a:rect l="l" t="t" r="r" b="b"/>
              <a:pathLst>
                <a:path w="477" h="11586" extrusionOk="0">
                  <a:moveTo>
                    <a:pt x="1" y="1"/>
                  </a:moveTo>
                  <a:lnTo>
                    <a:pt x="215" y="11585"/>
                  </a:lnTo>
                  <a:cubicBezTo>
                    <a:pt x="268" y="11563"/>
                    <a:pt x="325" y="11555"/>
                    <a:pt x="382" y="11555"/>
                  </a:cubicBezTo>
                  <a:cubicBezTo>
                    <a:pt x="414" y="11555"/>
                    <a:pt x="446" y="11557"/>
                    <a:pt x="477" y="11562"/>
                  </a:cubicBezTo>
                  <a:lnTo>
                    <a:pt x="274" y="36"/>
                  </a:lnTo>
                  <a:cubicBezTo>
                    <a:pt x="239" y="36"/>
                    <a:pt x="215" y="48"/>
                    <a:pt x="179" y="48"/>
                  </a:cubicBezTo>
                  <a:cubicBezTo>
                    <a:pt x="120" y="36"/>
                    <a:pt x="60" y="36"/>
                    <a:pt x="1"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13"/>
            <p:cNvSpPr/>
            <p:nvPr/>
          </p:nvSpPr>
          <p:spPr>
            <a:xfrm>
              <a:off x="1418325" y="1523825"/>
              <a:ext cx="47050" cy="166425"/>
            </a:xfrm>
            <a:custGeom>
              <a:avLst/>
              <a:gdLst/>
              <a:ahLst/>
              <a:cxnLst/>
              <a:rect l="l" t="t" r="r" b="b"/>
              <a:pathLst>
                <a:path w="1882" h="6657" extrusionOk="0">
                  <a:moveTo>
                    <a:pt x="250" y="1"/>
                  </a:moveTo>
                  <a:cubicBezTo>
                    <a:pt x="238" y="1"/>
                    <a:pt x="227" y="13"/>
                    <a:pt x="227" y="13"/>
                  </a:cubicBezTo>
                  <a:cubicBezTo>
                    <a:pt x="155" y="48"/>
                    <a:pt x="72" y="72"/>
                    <a:pt x="0" y="72"/>
                  </a:cubicBezTo>
                  <a:lnTo>
                    <a:pt x="1608" y="6656"/>
                  </a:lnTo>
                  <a:cubicBezTo>
                    <a:pt x="1703" y="6621"/>
                    <a:pt x="1786" y="6597"/>
                    <a:pt x="1881" y="6597"/>
                  </a:cubicBezTo>
                  <a:lnTo>
                    <a:pt x="25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13"/>
            <p:cNvSpPr/>
            <p:nvPr/>
          </p:nvSpPr>
          <p:spPr>
            <a:xfrm>
              <a:off x="1083450" y="1458350"/>
              <a:ext cx="203625" cy="33050"/>
            </a:xfrm>
            <a:custGeom>
              <a:avLst/>
              <a:gdLst/>
              <a:ahLst/>
              <a:cxnLst/>
              <a:rect l="l" t="t" r="r" b="b"/>
              <a:pathLst>
                <a:path w="8145" h="1322" extrusionOk="0">
                  <a:moveTo>
                    <a:pt x="1" y="0"/>
                  </a:moveTo>
                  <a:lnTo>
                    <a:pt x="1" y="286"/>
                  </a:lnTo>
                  <a:lnTo>
                    <a:pt x="8097" y="1322"/>
                  </a:lnTo>
                  <a:lnTo>
                    <a:pt x="8097" y="1298"/>
                  </a:lnTo>
                  <a:cubicBezTo>
                    <a:pt x="8085" y="1191"/>
                    <a:pt x="8109" y="1108"/>
                    <a:pt x="8145" y="1048"/>
                  </a:cubicBez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13"/>
            <p:cNvSpPr/>
            <p:nvPr/>
          </p:nvSpPr>
          <p:spPr>
            <a:xfrm>
              <a:off x="1291825" y="1342550"/>
              <a:ext cx="8050" cy="136050"/>
            </a:xfrm>
            <a:custGeom>
              <a:avLst/>
              <a:gdLst/>
              <a:ahLst/>
              <a:cxnLst/>
              <a:rect l="l" t="t" r="r" b="b"/>
              <a:pathLst>
                <a:path w="322" h="5442" extrusionOk="0">
                  <a:moveTo>
                    <a:pt x="0" y="1"/>
                  </a:moveTo>
                  <a:lnTo>
                    <a:pt x="60" y="5442"/>
                  </a:lnTo>
                  <a:cubicBezTo>
                    <a:pt x="119" y="5406"/>
                    <a:pt x="179" y="5406"/>
                    <a:pt x="238" y="5406"/>
                  </a:cubicBezTo>
                  <a:cubicBezTo>
                    <a:pt x="274" y="5406"/>
                    <a:pt x="298" y="5406"/>
                    <a:pt x="322" y="5418"/>
                  </a:cubicBezTo>
                  <a:lnTo>
                    <a:pt x="274" y="96"/>
                  </a:lnTo>
                  <a:cubicBezTo>
                    <a:pt x="179" y="72"/>
                    <a:pt x="72" y="48"/>
                    <a:pt x="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13"/>
            <p:cNvSpPr/>
            <p:nvPr/>
          </p:nvSpPr>
          <p:spPr>
            <a:xfrm>
              <a:off x="1688000" y="1544675"/>
              <a:ext cx="25" cy="25"/>
            </a:xfrm>
            <a:custGeom>
              <a:avLst/>
              <a:gdLst/>
              <a:ahLst/>
              <a:cxnLst/>
              <a:rect l="l" t="t" r="r" b="b"/>
              <a:pathLst>
                <a:path w="1" h="1" extrusionOk="0">
                  <a:moveTo>
                    <a:pt x="0" y="0"/>
                  </a:move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13"/>
            <p:cNvSpPr/>
            <p:nvPr/>
          </p:nvSpPr>
          <p:spPr>
            <a:xfrm>
              <a:off x="1309675" y="1487525"/>
              <a:ext cx="94675" cy="19650"/>
            </a:xfrm>
            <a:custGeom>
              <a:avLst/>
              <a:gdLst/>
              <a:ahLst/>
              <a:cxnLst/>
              <a:rect l="l" t="t" r="r" b="b"/>
              <a:pathLst>
                <a:path w="3787" h="786" extrusionOk="0">
                  <a:moveTo>
                    <a:pt x="12" y="0"/>
                  </a:moveTo>
                  <a:cubicBezTo>
                    <a:pt x="36" y="24"/>
                    <a:pt x="36" y="72"/>
                    <a:pt x="36" y="95"/>
                  </a:cubicBezTo>
                  <a:cubicBezTo>
                    <a:pt x="36" y="155"/>
                    <a:pt x="12" y="214"/>
                    <a:pt x="1" y="262"/>
                  </a:cubicBezTo>
                  <a:lnTo>
                    <a:pt x="3668" y="786"/>
                  </a:lnTo>
                  <a:cubicBezTo>
                    <a:pt x="3680" y="691"/>
                    <a:pt x="3727" y="607"/>
                    <a:pt x="3787" y="536"/>
                  </a:cubicBezTo>
                  <a:lnTo>
                    <a:pt x="1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13"/>
            <p:cNvSpPr/>
            <p:nvPr/>
          </p:nvSpPr>
          <p:spPr>
            <a:xfrm>
              <a:off x="1687700" y="1545850"/>
              <a:ext cx="25" cy="25"/>
            </a:xfrm>
            <a:custGeom>
              <a:avLst/>
              <a:gdLst/>
              <a:ahLst/>
              <a:cxnLst/>
              <a:rect l="l" t="t" r="r" b="b"/>
              <a:pathLst>
                <a:path w="1" h="1" extrusionOk="0">
                  <a:moveTo>
                    <a:pt x="0" y="1"/>
                  </a:moveTo>
                  <a:lnTo>
                    <a:pt x="0" y="1"/>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13"/>
            <p:cNvSpPr/>
            <p:nvPr/>
          </p:nvSpPr>
          <p:spPr>
            <a:xfrm>
              <a:off x="1430825" y="1504475"/>
              <a:ext cx="247675" cy="41700"/>
            </a:xfrm>
            <a:custGeom>
              <a:avLst/>
              <a:gdLst/>
              <a:ahLst/>
              <a:cxnLst/>
              <a:rect l="l" t="t" r="r" b="b"/>
              <a:pathLst>
                <a:path w="9907" h="1668" extrusionOk="0">
                  <a:moveTo>
                    <a:pt x="0" y="1"/>
                  </a:moveTo>
                  <a:lnTo>
                    <a:pt x="0" y="1"/>
                  </a:lnTo>
                  <a:cubicBezTo>
                    <a:pt x="48" y="108"/>
                    <a:pt x="72" y="191"/>
                    <a:pt x="48" y="287"/>
                  </a:cubicBezTo>
                  <a:lnTo>
                    <a:pt x="9799" y="1668"/>
                  </a:lnTo>
                  <a:lnTo>
                    <a:pt x="9906" y="1596"/>
                  </a:lnTo>
                  <a:lnTo>
                    <a:pt x="9478" y="1346"/>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13"/>
            <p:cNvSpPr/>
            <p:nvPr/>
          </p:nvSpPr>
          <p:spPr>
            <a:xfrm>
              <a:off x="1687100" y="1546450"/>
              <a:ext cx="25" cy="625"/>
            </a:xfrm>
            <a:custGeom>
              <a:avLst/>
              <a:gdLst/>
              <a:ahLst/>
              <a:cxnLst/>
              <a:rect l="l" t="t" r="r" b="b"/>
              <a:pathLst>
                <a:path w="1" h="25" extrusionOk="0">
                  <a:moveTo>
                    <a:pt x="1" y="24"/>
                  </a:moveTo>
                  <a:lnTo>
                    <a:pt x="1" y="24"/>
                  </a:lnTo>
                  <a:cubicBezTo>
                    <a:pt x="1" y="1"/>
                    <a:pt x="1" y="24"/>
                    <a:pt x="1"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13"/>
            <p:cNvSpPr/>
            <p:nvPr/>
          </p:nvSpPr>
          <p:spPr>
            <a:xfrm>
              <a:off x="1687700" y="1545550"/>
              <a:ext cx="25" cy="25"/>
            </a:xfrm>
            <a:custGeom>
              <a:avLst/>
              <a:gdLst/>
              <a:ahLst/>
              <a:cxnLst/>
              <a:rect l="l" t="t" r="r" b="b"/>
              <a:pathLst>
                <a:path w="1" h="1" extrusionOk="0">
                  <a:moveTo>
                    <a:pt x="0" y="1"/>
                  </a:moveTo>
                  <a:lnTo>
                    <a:pt x="0" y="1"/>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13"/>
            <p:cNvSpPr/>
            <p:nvPr/>
          </p:nvSpPr>
          <p:spPr>
            <a:xfrm>
              <a:off x="1476075" y="1544675"/>
              <a:ext cx="211050" cy="154800"/>
            </a:xfrm>
            <a:custGeom>
              <a:avLst/>
              <a:gdLst/>
              <a:ahLst/>
              <a:cxnLst/>
              <a:rect l="l" t="t" r="r" b="b"/>
              <a:pathLst>
                <a:path w="8442" h="6192" extrusionOk="0">
                  <a:moveTo>
                    <a:pt x="8096" y="0"/>
                  </a:moveTo>
                  <a:lnTo>
                    <a:pt x="7989" y="72"/>
                  </a:lnTo>
                  <a:lnTo>
                    <a:pt x="0" y="5965"/>
                  </a:lnTo>
                  <a:cubicBezTo>
                    <a:pt x="60" y="6025"/>
                    <a:pt x="119" y="6084"/>
                    <a:pt x="143" y="6179"/>
                  </a:cubicBezTo>
                  <a:cubicBezTo>
                    <a:pt x="143" y="6179"/>
                    <a:pt x="143" y="6191"/>
                    <a:pt x="155" y="6191"/>
                  </a:cubicBezTo>
                  <a:lnTo>
                    <a:pt x="8442" y="95"/>
                  </a:lnTo>
                  <a:lnTo>
                    <a:pt x="8442" y="95"/>
                  </a:lnTo>
                  <a:cubicBezTo>
                    <a:pt x="8418" y="107"/>
                    <a:pt x="8418" y="107"/>
                    <a:pt x="8406" y="107"/>
                  </a:cubicBezTo>
                  <a:lnTo>
                    <a:pt x="8394" y="107"/>
                  </a:lnTo>
                  <a:cubicBezTo>
                    <a:pt x="8370" y="107"/>
                    <a:pt x="8358" y="119"/>
                    <a:pt x="8346" y="119"/>
                  </a:cubicBezTo>
                  <a:lnTo>
                    <a:pt x="8299" y="119"/>
                  </a:lnTo>
                  <a:cubicBezTo>
                    <a:pt x="8287" y="119"/>
                    <a:pt x="8287" y="119"/>
                    <a:pt x="8275" y="107"/>
                  </a:cubicBezTo>
                  <a:lnTo>
                    <a:pt x="809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13"/>
            <p:cNvSpPr/>
            <p:nvPr/>
          </p:nvSpPr>
          <p:spPr>
            <a:xfrm>
              <a:off x="1688000" y="1544675"/>
              <a:ext cx="25" cy="325"/>
            </a:xfrm>
            <a:custGeom>
              <a:avLst/>
              <a:gdLst/>
              <a:ahLst/>
              <a:cxnLst/>
              <a:rect l="l" t="t" r="r" b="b"/>
              <a:pathLst>
                <a:path w="1" h="13" extrusionOk="0">
                  <a:moveTo>
                    <a:pt x="0" y="12"/>
                  </a:moveTo>
                  <a:cubicBezTo>
                    <a:pt x="0" y="12"/>
                    <a:pt x="0" y="0"/>
                    <a:pt x="0" y="12"/>
                  </a:cubicBezTo>
                  <a:cubicBezTo>
                    <a:pt x="0" y="0"/>
                    <a:pt x="0" y="0"/>
                    <a:pt x="0" y="12"/>
                  </a:cubicBezTo>
                  <a:cubicBezTo>
                    <a:pt x="0" y="0"/>
                    <a:pt x="0" y="0"/>
                    <a:pt x="0" y="12"/>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13"/>
            <p:cNvSpPr/>
            <p:nvPr/>
          </p:nvSpPr>
          <p:spPr>
            <a:xfrm>
              <a:off x="1681750" y="1319350"/>
              <a:ext cx="26225" cy="225050"/>
            </a:xfrm>
            <a:custGeom>
              <a:avLst/>
              <a:gdLst/>
              <a:ahLst/>
              <a:cxnLst/>
              <a:rect l="l" t="t" r="r" b="b"/>
              <a:pathLst>
                <a:path w="1049" h="9002" extrusionOk="0">
                  <a:moveTo>
                    <a:pt x="750" y="0"/>
                  </a:moveTo>
                  <a:lnTo>
                    <a:pt x="0" y="8763"/>
                  </a:lnTo>
                  <a:lnTo>
                    <a:pt x="191" y="8870"/>
                  </a:lnTo>
                  <a:cubicBezTo>
                    <a:pt x="238" y="8894"/>
                    <a:pt x="274" y="8942"/>
                    <a:pt x="274" y="9001"/>
                  </a:cubicBezTo>
                  <a:lnTo>
                    <a:pt x="104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13"/>
            <p:cNvSpPr/>
            <p:nvPr/>
          </p:nvSpPr>
          <p:spPr>
            <a:xfrm>
              <a:off x="1687100" y="1546450"/>
              <a:ext cx="25" cy="625"/>
            </a:xfrm>
            <a:custGeom>
              <a:avLst/>
              <a:gdLst/>
              <a:ahLst/>
              <a:cxnLst/>
              <a:rect l="l" t="t" r="r" b="b"/>
              <a:pathLst>
                <a:path w="1" h="25" extrusionOk="0">
                  <a:moveTo>
                    <a:pt x="1" y="24"/>
                  </a:moveTo>
                  <a:cubicBezTo>
                    <a:pt x="1" y="24"/>
                    <a:pt x="1" y="1"/>
                    <a:pt x="1" y="24"/>
                  </a:cubicBezTo>
                  <a:cubicBezTo>
                    <a:pt x="1" y="1"/>
                    <a:pt x="1" y="1"/>
                    <a:pt x="1" y="24"/>
                  </a:cubicBezTo>
                  <a:cubicBezTo>
                    <a:pt x="1" y="1"/>
                    <a:pt x="1" y="1"/>
                    <a:pt x="1"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13"/>
            <p:cNvSpPr/>
            <p:nvPr/>
          </p:nvSpPr>
          <p:spPr>
            <a:xfrm>
              <a:off x="1684125" y="1547650"/>
              <a:ext cx="625" cy="25"/>
            </a:xfrm>
            <a:custGeom>
              <a:avLst/>
              <a:gdLst/>
              <a:ahLst/>
              <a:cxnLst/>
              <a:rect l="l" t="t" r="r" b="b"/>
              <a:pathLst>
                <a:path w="25" h="1" extrusionOk="0">
                  <a:moveTo>
                    <a:pt x="24" y="0"/>
                  </a:moveTo>
                  <a:lnTo>
                    <a:pt x="1" y="0"/>
                  </a:lnTo>
                  <a:lnTo>
                    <a:pt x="24" y="0"/>
                  </a:lnTo>
                  <a:cubicBezTo>
                    <a:pt x="12" y="0"/>
                    <a:pt x="24" y="0"/>
                    <a:pt x="2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13"/>
            <p:cNvSpPr/>
            <p:nvPr/>
          </p:nvSpPr>
          <p:spPr>
            <a:xfrm>
              <a:off x="1687700" y="1545550"/>
              <a:ext cx="25" cy="325"/>
            </a:xfrm>
            <a:custGeom>
              <a:avLst/>
              <a:gdLst/>
              <a:ahLst/>
              <a:cxnLst/>
              <a:rect l="l" t="t" r="r" b="b"/>
              <a:pathLst>
                <a:path w="1" h="13" extrusionOk="0">
                  <a:moveTo>
                    <a:pt x="0" y="13"/>
                  </a:moveTo>
                  <a:lnTo>
                    <a:pt x="0" y="13"/>
                  </a:lnTo>
                  <a:lnTo>
                    <a:pt x="0" y="13"/>
                  </a:lnTo>
                  <a:cubicBezTo>
                    <a:pt x="0" y="1"/>
                    <a:pt x="0" y="1"/>
                    <a:pt x="0" y="13"/>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13"/>
            <p:cNvSpPr/>
            <p:nvPr/>
          </p:nvSpPr>
          <p:spPr>
            <a:xfrm>
              <a:off x="1684725" y="1547650"/>
              <a:ext cx="25" cy="25"/>
            </a:xfrm>
            <a:custGeom>
              <a:avLst/>
              <a:gdLst/>
              <a:ahLst/>
              <a:cxnLst/>
              <a:rect l="l" t="t" r="r" b="b"/>
              <a:pathLst>
                <a:path w="1" h="1" extrusionOk="0">
                  <a:moveTo>
                    <a:pt x="0" y="0"/>
                  </a:move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13"/>
            <p:cNvSpPr/>
            <p:nvPr/>
          </p:nvSpPr>
          <p:spPr>
            <a:xfrm>
              <a:off x="1323375" y="1333625"/>
              <a:ext cx="364650" cy="214350"/>
            </a:xfrm>
            <a:custGeom>
              <a:avLst/>
              <a:gdLst/>
              <a:ahLst/>
              <a:cxnLst/>
              <a:rect l="l" t="t" r="r" b="b"/>
              <a:pathLst>
                <a:path w="14586" h="8574" extrusionOk="0">
                  <a:moveTo>
                    <a:pt x="203" y="1"/>
                  </a:moveTo>
                  <a:cubicBezTo>
                    <a:pt x="143" y="84"/>
                    <a:pt x="84" y="155"/>
                    <a:pt x="0" y="215"/>
                  </a:cubicBezTo>
                  <a:lnTo>
                    <a:pt x="13752" y="8204"/>
                  </a:lnTo>
                  <a:lnTo>
                    <a:pt x="14192" y="8454"/>
                  </a:lnTo>
                  <a:lnTo>
                    <a:pt x="14371" y="8561"/>
                  </a:lnTo>
                  <a:cubicBezTo>
                    <a:pt x="14383" y="8561"/>
                    <a:pt x="14383" y="8573"/>
                    <a:pt x="14395" y="8573"/>
                  </a:cubicBezTo>
                  <a:lnTo>
                    <a:pt x="14442" y="8573"/>
                  </a:lnTo>
                  <a:cubicBezTo>
                    <a:pt x="14454" y="8573"/>
                    <a:pt x="14466" y="8573"/>
                    <a:pt x="14490" y="8561"/>
                  </a:cubicBezTo>
                  <a:lnTo>
                    <a:pt x="14502" y="8561"/>
                  </a:lnTo>
                  <a:cubicBezTo>
                    <a:pt x="14514" y="8561"/>
                    <a:pt x="14514" y="8549"/>
                    <a:pt x="14526" y="8549"/>
                  </a:cubicBezTo>
                  <a:cubicBezTo>
                    <a:pt x="14550" y="8537"/>
                    <a:pt x="14550" y="8537"/>
                    <a:pt x="14550" y="8514"/>
                  </a:cubicBezTo>
                  <a:lnTo>
                    <a:pt x="14550" y="8502"/>
                  </a:lnTo>
                  <a:lnTo>
                    <a:pt x="14550" y="8490"/>
                  </a:lnTo>
                  <a:lnTo>
                    <a:pt x="14550" y="8478"/>
                  </a:lnTo>
                  <a:cubicBezTo>
                    <a:pt x="14585" y="8383"/>
                    <a:pt x="14573" y="8335"/>
                    <a:pt x="14514" y="8311"/>
                  </a:cubicBezTo>
                  <a:lnTo>
                    <a:pt x="14323" y="8204"/>
                  </a:lnTo>
                  <a:lnTo>
                    <a:pt x="20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13"/>
            <p:cNvSpPr/>
            <p:nvPr/>
          </p:nvSpPr>
          <p:spPr>
            <a:xfrm>
              <a:off x="1273950" y="1318750"/>
              <a:ext cx="60750" cy="26600"/>
            </a:xfrm>
            <a:custGeom>
              <a:avLst/>
              <a:gdLst/>
              <a:ahLst/>
              <a:cxnLst/>
              <a:rect l="l" t="t" r="r" b="b"/>
              <a:pathLst>
                <a:path w="2430" h="1064" extrusionOk="0">
                  <a:moveTo>
                    <a:pt x="1" y="0"/>
                  </a:moveTo>
                  <a:cubicBezTo>
                    <a:pt x="13" y="119"/>
                    <a:pt x="60" y="250"/>
                    <a:pt x="120" y="369"/>
                  </a:cubicBezTo>
                  <a:cubicBezTo>
                    <a:pt x="251" y="643"/>
                    <a:pt x="465" y="834"/>
                    <a:pt x="715" y="953"/>
                  </a:cubicBezTo>
                  <a:cubicBezTo>
                    <a:pt x="810" y="1000"/>
                    <a:pt x="894" y="1012"/>
                    <a:pt x="989" y="1048"/>
                  </a:cubicBezTo>
                  <a:cubicBezTo>
                    <a:pt x="1062" y="1058"/>
                    <a:pt x="1135" y="1063"/>
                    <a:pt x="1209" y="1063"/>
                  </a:cubicBezTo>
                  <a:cubicBezTo>
                    <a:pt x="1401" y="1063"/>
                    <a:pt x="1594" y="1027"/>
                    <a:pt x="1775" y="941"/>
                  </a:cubicBezTo>
                  <a:cubicBezTo>
                    <a:pt x="1858" y="893"/>
                    <a:pt x="1941" y="858"/>
                    <a:pt x="2001" y="786"/>
                  </a:cubicBezTo>
                  <a:cubicBezTo>
                    <a:pt x="2072" y="727"/>
                    <a:pt x="2132" y="655"/>
                    <a:pt x="2192" y="584"/>
                  </a:cubicBezTo>
                  <a:cubicBezTo>
                    <a:pt x="2322" y="417"/>
                    <a:pt x="2394" y="215"/>
                    <a:pt x="2430"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13"/>
            <p:cNvSpPr/>
            <p:nvPr/>
          </p:nvSpPr>
          <p:spPr>
            <a:xfrm>
              <a:off x="1159350" y="2001350"/>
              <a:ext cx="50050" cy="42850"/>
            </a:xfrm>
            <a:custGeom>
              <a:avLst/>
              <a:gdLst/>
              <a:ahLst/>
              <a:cxnLst/>
              <a:rect l="l" t="t" r="r" b="b"/>
              <a:pathLst>
                <a:path w="2002" h="1714" extrusionOk="0">
                  <a:moveTo>
                    <a:pt x="1013" y="0"/>
                  </a:moveTo>
                  <a:cubicBezTo>
                    <a:pt x="968" y="0"/>
                    <a:pt x="924" y="3"/>
                    <a:pt x="882" y="9"/>
                  </a:cubicBezTo>
                  <a:cubicBezTo>
                    <a:pt x="787" y="21"/>
                    <a:pt x="703" y="57"/>
                    <a:pt x="608" y="81"/>
                  </a:cubicBezTo>
                  <a:cubicBezTo>
                    <a:pt x="179" y="295"/>
                    <a:pt x="1" y="807"/>
                    <a:pt x="227" y="1247"/>
                  </a:cubicBezTo>
                  <a:cubicBezTo>
                    <a:pt x="251" y="1307"/>
                    <a:pt x="299" y="1366"/>
                    <a:pt x="346" y="1426"/>
                  </a:cubicBezTo>
                  <a:cubicBezTo>
                    <a:pt x="406" y="1497"/>
                    <a:pt x="477" y="1557"/>
                    <a:pt x="549" y="1605"/>
                  </a:cubicBezTo>
                  <a:cubicBezTo>
                    <a:pt x="709" y="1669"/>
                    <a:pt x="898" y="1714"/>
                    <a:pt x="1072" y="1714"/>
                  </a:cubicBezTo>
                  <a:cubicBezTo>
                    <a:pt x="1092" y="1714"/>
                    <a:pt x="1112" y="1713"/>
                    <a:pt x="1132" y="1712"/>
                  </a:cubicBezTo>
                  <a:cubicBezTo>
                    <a:pt x="1227" y="1688"/>
                    <a:pt x="1311" y="1664"/>
                    <a:pt x="1406" y="1628"/>
                  </a:cubicBezTo>
                  <a:lnTo>
                    <a:pt x="1489" y="1593"/>
                  </a:lnTo>
                  <a:cubicBezTo>
                    <a:pt x="1846" y="1343"/>
                    <a:pt x="2001" y="878"/>
                    <a:pt x="1787" y="473"/>
                  </a:cubicBezTo>
                  <a:cubicBezTo>
                    <a:pt x="1703" y="307"/>
                    <a:pt x="1561" y="176"/>
                    <a:pt x="1418" y="104"/>
                  </a:cubicBezTo>
                  <a:cubicBezTo>
                    <a:pt x="1322" y="57"/>
                    <a:pt x="1239" y="21"/>
                    <a:pt x="1144" y="9"/>
                  </a:cubicBezTo>
                  <a:cubicBezTo>
                    <a:pt x="1102" y="3"/>
                    <a:pt x="1058" y="0"/>
                    <a:pt x="1013"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13"/>
            <p:cNvSpPr/>
            <p:nvPr/>
          </p:nvSpPr>
          <p:spPr>
            <a:xfrm>
              <a:off x="1083450" y="2128475"/>
              <a:ext cx="44675" cy="61325"/>
            </a:xfrm>
            <a:custGeom>
              <a:avLst/>
              <a:gdLst/>
              <a:ahLst/>
              <a:cxnLst/>
              <a:rect l="l" t="t" r="r" b="b"/>
              <a:pathLst>
                <a:path w="1787" h="2453" extrusionOk="0">
                  <a:moveTo>
                    <a:pt x="465" y="1"/>
                  </a:moveTo>
                  <a:cubicBezTo>
                    <a:pt x="309" y="1"/>
                    <a:pt x="151" y="30"/>
                    <a:pt x="1" y="91"/>
                  </a:cubicBezTo>
                  <a:lnTo>
                    <a:pt x="1" y="2366"/>
                  </a:lnTo>
                  <a:cubicBezTo>
                    <a:pt x="148" y="2422"/>
                    <a:pt x="312" y="2452"/>
                    <a:pt x="479" y="2452"/>
                  </a:cubicBezTo>
                  <a:cubicBezTo>
                    <a:pt x="660" y="2452"/>
                    <a:pt x="845" y="2416"/>
                    <a:pt x="1013" y="2342"/>
                  </a:cubicBezTo>
                  <a:cubicBezTo>
                    <a:pt x="1072" y="2306"/>
                    <a:pt x="1144" y="2258"/>
                    <a:pt x="1203" y="2223"/>
                  </a:cubicBezTo>
                  <a:cubicBezTo>
                    <a:pt x="1263" y="2139"/>
                    <a:pt x="1346" y="2080"/>
                    <a:pt x="1406" y="2020"/>
                  </a:cubicBezTo>
                  <a:cubicBezTo>
                    <a:pt x="1715" y="1663"/>
                    <a:pt x="1787" y="1127"/>
                    <a:pt x="1560" y="687"/>
                  </a:cubicBezTo>
                  <a:cubicBezTo>
                    <a:pt x="1513" y="592"/>
                    <a:pt x="1465" y="508"/>
                    <a:pt x="1406" y="437"/>
                  </a:cubicBezTo>
                  <a:cubicBezTo>
                    <a:pt x="1346" y="353"/>
                    <a:pt x="1263" y="294"/>
                    <a:pt x="1191" y="234"/>
                  </a:cubicBezTo>
                  <a:cubicBezTo>
                    <a:pt x="989" y="84"/>
                    <a:pt x="730" y="1"/>
                    <a:pt x="46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13"/>
            <p:cNvSpPr/>
            <p:nvPr/>
          </p:nvSpPr>
          <p:spPr>
            <a:xfrm>
              <a:off x="1288250" y="1790575"/>
              <a:ext cx="32175" cy="31125"/>
            </a:xfrm>
            <a:custGeom>
              <a:avLst/>
              <a:gdLst/>
              <a:ahLst/>
              <a:cxnLst/>
              <a:rect l="l" t="t" r="r" b="b"/>
              <a:pathLst>
                <a:path w="1287" h="1245" extrusionOk="0">
                  <a:moveTo>
                    <a:pt x="577" y="1"/>
                  </a:moveTo>
                  <a:cubicBezTo>
                    <a:pt x="530" y="1"/>
                    <a:pt x="477" y="14"/>
                    <a:pt x="429" y="34"/>
                  </a:cubicBezTo>
                  <a:lnTo>
                    <a:pt x="334" y="82"/>
                  </a:lnTo>
                  <a:cubicBezTo>
                    <a:pt x="167" y="165"/>
                    <a:pt x="60" y="320"/>
                    <a:pt x="12" y="499"/>
                  </a:cubicBezTo>
                  <a:cubicBezTo>
                    <a:pt x="0" y="582"/>
                    <a:pt x="0" y="677"/>
                    <a:pt x="12" y="761"/>
                  </a:cubicBezTo>
                  <a:lnTo>
                    <a:pt x="60" y="892"/>
                  </a:lnTo>
                  <a:cubicBezTo>
                    <a:pt x="84" y="951"/>
                    <a:pt x="119" y="999"/>
                    <a:pt x="155" y="1058"/>
                  </a:cubicBezTo>
                  <a:cubicBezTo>
                    <a:pt x="215" y="1130"/>
                    <a:pt x="310" y="1177"/>
                    <a:pt x="381" y="1213"/>
                  </a:cubicBezTo>
                  <a:cubicBezTo>
                    <a:pt x="393" y="1213"/>
                    <a:pt x="417" y="1225"/>
                    <a:pt x="429" y="1225"/>
                  </a:cubicBezTo>
                  <a:cubicBezTo>
                    <a:pt x="478" y="1239"/>
                    <a:pt x="531" y="1245"/>
                    <a:pt x="583" y="1245"/>
                  </a:cubicBezTo>
                  <a:cubicBezTo>
                    <a:pt x="620" y="1245"/>
                    <a:pt x="656" y="1242"/>
                    <a:pt x="691" y="1237"/>
                  </a:cubicBezTo>
                  <a:cubicBezTo>
                    <a:pt x="750" y="1225"/>
                    <a:pt x="798" y="1213"/>
                    <a:pt x="858" y="1177"/>
                  </a:cubicBezTo>
                  <a:cubicBezTo>
                    <a:pt x="1167" y="1034"/>
                    <a:pt x="1286" y="653"/>
                    <a:pt x="1131" y="356"/>
                  </a:cubicBezTo>
                  <a:cubicBezTo>
                    <a:pt x="1036" y="165"/>
                    <a:pt x="858" y="46"/>
                    <a:pt x="667" y="22"/>
                  </a:cubicBezTo>
                  <a:cubicBezTo>
                    <a:pt x="642" y="7"/>
                    <a:pt x="611" y="1"/>
                    <a:pt x="577"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13"/>
            <p:cNvSpPr/>
            <p:nvPr/>
          </p:nvSpPr>
          <p:spPr>
            <a:xfrm>
              <a:off x="1297475" y="2375200"/>
              <a:ext cx="32775" cy="30800"/>
            </a:xfrm>
            <a:custGeom>
              <a:avLst/>
              <a:gdLst/>
              <a:ahLst/>
              <a:cxnLst/>
              <a:rect l="l" t="t" r="r" b="b"/>
              <a:pathLst>
                <a:path w="1311" h="1232" extrusionOk="0">
                  <a:moveTo>
                    <a:pt x="608" y="0"/>
                  </a:moveTo>
                  <a:cubicBezTo>
                    <a:pt x="563" y="0"/>
                    <a:pt x="518" y="3"/>
                    <a:pt x="477" y="9"/>
                  </a:cubicBezTo>
                  <a:cubicBezTo>
                    <a:pt x="429" y="33"/>
                    <a:pt x="393" y="33"/>
                    <a:pt x="369" y="57"/>
                  </a:cubicBezTo>
                  <a:cubicBezTo>
                    <a:pt x="358" y="57"/>
                    <a:pt x="358" y="57"/>
                    <a:pt x="346" y="69"/>
                  </a:cubicBezTo>
                  <a:cubicBezTo>
                    <a:pt x="262" y="117"/>
                    <a:pt x="191" y="164"/>
                    <a:pt x="143" y="224"/>
                  </a:cubicBezTo>
                  <a:lnTo>
                    <a:pt x="60" y="355"/>
                  </a:lnTo>
                  <a:cubicBezTo>
                    <a:pt x="12" y="450"/>
                    <a:pt x="0" y="533"/>
                    <a:pt x="0" y="628"/>
                  </a:cubicBezTo>
                  <a:cubicBezTo>
                    <a:pt x="0" y="712"/>
                    <a:pt x="12" y="807"/>
                    <a:pt x="60" y="890"/>
                  </a:cubicBezTo>
                  <a:cubicBezTo>
                    <a:pt x="160" y="1108"/>
                    <a:pt x="373" y="1232"/>
                    <a:pt x="594" y="1232"/>
                  </a:cubicBezTo>
                  <a:cubicBezTo>
                    <a:pt x="687" y="1232"/>
                    <a:pt x="781" y="1210"/>
                    <a:pt x="870" y="1164"/>
                  </a:cubicBezTo>
                  <a:cubicBezTo>
                    <a:pt x="1191" y="1009"/>
                    <a:pt x="1310" y="640"/>
                    <a:pt x="1143" y="343"/>
                  </a:cubicBezTo>
                  <a:cubicBezTo>
                    <a:pt x="1048" y="164"/>
                    <a:pt x="905" y="57"/>
                    <a:pt x="739" y="9"/>
                  </a:cubicBezTo>
                  <a:cubicBezTo>
                    <a:pt x="697" y="3"/>
                    <a:pt x="652" y="0"/>
                    <a:pt x="60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13"/>
            <p:cNvSpPr/>
            <p:nvPr/>
          </p:nvSpPr>
          <p:spPr>
            <a:xfrm>
              <a:off x="1445100" y="1689025"/>
              <a:ext cx="39025" cy="34575"/>
            </a:xfrm>
            <a:custGeom>
              <a:avLst/>
              <a:gdLst/>
              <a:ahLst/>
              <a:cxnLst/>
              <a:rect l="l" t="t" r="r" b="b"/>
              <a:pathLst>
                <a:path w="1561" h="1383" extrusionOk="0">
                  <a:moveTo>
                    <a:pt x="787" y="1"/>
                  </a:moveTo>
                  <a:cubicBezTo>
                    <a:pt x="703" y="1"/>
                    <a:pt x="608" y="13"/>
                    <a:pt x="525" y="60"/>
                  </a:cubicBezTo>
                  <a:cubicBezTo>
                    <a:pt x="501" y="60"/>
                    <a:pt x="489" y="72"/>
                    <a:pt x="477" y="72"/>
                  </a:cubicBezTo>
                  <a:cubicBezTo>
                    <a:pt x="132" y="239"/>
                    <a:pt x="1" y="655"/>
                    <a:pt x="168" y="1001"/>
                  </a:cubicBezTo>
                  <a:cubicBezTo>
                    <a:pt x="277" y="1245"/>
                    <a:pt x="530" y="1382"/>
                    <a:pt x="782" y="1382"/>
                  </a:cubicBezTo>
                  <a:cubicBezTo>
                    <a:pt x="886" y="1382"/>
                    <a:pt x="990" y="1359"/>
                    <a:pt x="1084" y="1310"/>
                  </a:cubicBezTo>
                  <a:cubicBezTo>
                    <a:pt x="1430" y="1144"/>
                    <a:pt x="1561" y="727"/>
                    <a:pt x="1394" y="405"/>
                  </a:cubicBezTo>
                  <a:cubicBezTo>
                    <a:pt x="1394" y="405"/>
                    <a:pt x="1394" y="394"/>
                    <a:pt x="1382" y="394"/>
                  </a:cubicBezTo>
                  <a:cubicBezTo>
                    <a:pt x="1358" y="310"/>
                    <a:pt x="1311" y="239"/>
                    <a:pt x="1251" y="179"/>
                  </a:cubicBezTo>
                  <a:cubicBezTo>
                    <a:pt x="1132" y="60"/>
                    <a:pt x="953" y="1"/>
                    <a:pt x="787"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13"/>
            <p:cNvSpPr/>
            <p:nvPr/>
          </p:nvSpPr>
          <p:spPr>
            <a:xfrm>
              <a:off x="1285875" y="1477700"/>
              <a:ext cx="24725" cy="24425"/>
            </a:xfrm>
            <a:custGeom>
              <a:avLst/>
              <a:gdLst/>
              <a:ahLst/>
              <a:cxnLst/>
              <a:rect l="l" t="t" r="r" b="b"/>
              <a:pathLst>
                <a:path w="989" h="977" extrusionOk="0">
                  <a:moveTo>
                    <a:pt x="488" y="0"/>
                  </a:moveTo>
                  <a:cubicBezTo>
                    <a:pt x="429" y="0"/>
                    <a:pt x="369" y="12"/>
                    <a:pt x="310" y="36"/>
                  </a:cubicBezTo>
                  <a:cubicBezTo>
                    <a:pt x="214" y="72"/>
                    <a:pt x="119" y="155"/>
                    <a:pt x="60" y="250"/>
                  </a:cubicBezTo>
                  <a:cubicBezTo>
                    <a:pt x="12" y="334"/>
                    <a:pt x="0" y="405"/>
                    <a:pt x="0" y="488"/>
                  </a:cubicBezTo>
                  <a:lnTo>
                    <a:pt x="0" y="524"/>
                  </a:lnTo>
                  <a:cubicBezTo>
                    <a:pt x="12" y="715"/>
                    <a:pt x="131" y="881"/>
                    <a:pt x="310" y="953"/>
                  </a:cubicBezTo>
                  <a:cubicBezTo>
                    <a:pt x="369" y="965"/>
                    <a:pt x="429" y="977"/>
                    <a:pt x="488" y="977"/>
                  </a:cubicBezTo>
                  <a:cubicBezTo>
                    <a:pt x="524" y="977"/>
                    <a:pt x="548" y="977"/>
                    <a:pt x="583" y="965"/>
                  </a:cubicBezTo>
                  <a:cubicBezTo>
                    <a:pt x="750" y="941"/>
                    <a:pt x="893" y="798"/>
                    <a:pt x="941" y="655"/>
                  </a:cubicBezTo>
                  <a:cubicBezTo>
                    <a:pt x="953" y="596"/>
                    <a:pt x="964" y="548"/>
                    <a:pt x="964" y="488"/>
                  </a:cubicBezTo>
                  <a:cubicBezTo>
                    <a:pt x="988" y="465"/>
                    <a:pt x="964" y="417"/>
                    <a:pt x="964" y="393"/>
                  </a:cubicBezTo>
                  <a:cubicBezTo>
                    <a:pt x="929" y="191"/>
                    <a:pt x="774" y="48"/>
                    <a:pt x="583" y="12"/>
                  </a:cubicBezTo>
                  <a:cubicBezTo>
                    <a:pt x="548" y="12"/>
                    <a:pt x="524" y="0"/>
                    <a:pt x="48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13"/>
            <p:cNvSpPr/>
            <p:nvPr/>
          </p:nvSpPr>
          <p:spPr>
            <a:xfrm>
              <a:off x="1400175" y="1494100"/>
              <a:ext cx="32750" cy="31300"/>
            </a:xfrm>
            <a:custGeom>
              <a:avLst/>
              <a:gdLst/>
              <a:ahLst/>
              <a:cxnLst/>
              <a:rect l="l" t="t" r="r" b="b"/>
              <a:pathLst>
                <a:path w="1310" h="1252" extrusionOk="0">
                  <a:moveTo>
                    <a:pt x="646" y="0"/>
                  </a:moveTo>
                  <a:cubicBezTo>
                    <a:pt x="553" y="0"/>
                    <a:pt x="458" y="22"/>
                    <a:pt x="369" y="70"/>
                  </a:cubicBezTo>
                  <a:cubicBezTo>
                    <a:pt x="286" y="118"/>
                    <a:pt x="202" y="178"/>
                    <a:pt x="143" y="249"/>
                  </a:cubicBezTo>
                  <a:cubicBezTo>
                    <a:pt x="83" y="321"/>
                    <a:pt x="48" y="416"/>
                    <a:pt x="24" y="499"/>
                  </a:cubicBezTo>
                  <a:cubicBezTo>
                    <a:pt x="0" y="642"/>
                    <a:pt x="12" y="773"/>
                    <a:pt x="83" y="904"/>
                  </a:cubicBezTo>
                  <a:cubicBezTo>
                    <a:pt x="193" y="1123"/>
                    <a:pt x="414" y="1252"/>
                    <a:pt x="644" y="1252"/>
                  </a:cubicBezTo>
                  <a:cubicBezTo>
                    <a:pt x="664" y="1252"/>
                    <a:pt x="683" y="1251"/>
                    <a:pt x="702" y="1249"/>
                  </a:cubicBezTo>
                  <a:cubicBezTo>
                    <a:pt x="774" y="1249"/>
                    <a:pt x="845" y="1213"/>
                    <a:pt x="917" y="1190"/>
                  </a:cubicBezTo>
                  <a:cubicBezTo>
                    <a:pt x="929" y="1194"/>
                    <a:pt x="938" y="1195"/>
                    <a:pt x="945" y="1195"/>
                  </a:cubicBezTo>
                  <a:cubicBezTo>
                    <a:pt x="960" y="1195"/>
                    <a:pt x="968" y="1190"/>
                    <a:pt x="976" y="1190"/>
                  </a:cubicBezTo>
                  <a:cubicBezTo>
                    <a:pt x="1155" y="1083"/>
                    <a:pt x="1274" y="904"/>
                    <a:pt x="1298" y="702"/>
                  </a:cubicBezTo>
                  <a:cubicBezTo>
                    <a:pt x="1310" y="606"/>
                    <a:pt x="1298" y="499"/>
                    <a:pt x="1250" y="416"/>
                  </a:cubicBezTo>
                  <a:cubicBezTo>
                    <a:pt x="1250" y="404"/>
                    <a:pt x="1226" y="392"/>
                    <a:pt x="1214" y="356"/>
                  </a:cubicBezTo>
                  <a:cubicBezTo>
                    <a:pt x="1096" y="136"/>
                    <a:pt x="875" y="0"/>
                    <a:pt x="64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2" name="Google Shape;1562;p13"/>
          <p:cNvGrpSpPr/>
          <p:nvPr/>
        </p:nvGrpSpPr>
        <p:grpSpPr>
          <a:xfrm rot="5400000" flipH="1">
            <a:off x="7700114" y="3725018"/>
            <a:ext cx="1053574" cy="1834191"/>
            <a:chOff x="1083450" y="1318750"/>
            <a:chExt cx="624525" cy="1087250"/>
          </a:xfrm>
        </p:grpSpPr>
        <p:sp>
          <p:nvSpPr>
            <p:cNvPr id="1563" name="Google Shape;1563;p13"/>
            <p:cNvSpPr/>
            <p:nvPr/>
          </p:nvSpPr>
          <p:spPr>
            <a:xfrm>
              <a:off x="1083450" y="2340600"/>
              <a:ext cx="215525" cy="50325"/>
            </a:xfrm>
            <a:custGeom>
              <a:avLst/>
              <a:gdLst/>
              <a:ahLst/>
              <a:cxnLst/>
              <a:rect l="l" t="t" r="r" b="b"/>
              <a:pathLst>
                <a:path w="8621" h="2013" extrusionOk="0">
                  <a:moveTo>
                    <a:pt x="1" y="0"/>
                  </a:moveTo>
                  <a:lnTo>
                    <a:pt x="1" y="286"/>
                  </a:lnTo>
                  <a:lnTo>
                    <a:pt x="8561" y="2012"/>
                  </a:lnTo>
                  <a:cubicBezTo>
                    <a:pt x="8561" y="1917"/>
                    <a:pt x="8573" y="1834"/>
                    <a:pt x="8621" y="1739"/>
                  </a:cubicBez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13"/>
            <p:cNvSpPr/>
            <p:nvPr/>
          </p:nvSpPr>
          <p:spPr>
            <a:xfrm>
              <a:off x="1083450" y="2130450"/>
              <a:ext cx="25" cy="25"/>
            </a:xfrm>
            <a:custGeom>
              <a:avLst/>
              <a:gdLst/>
              <a:ahLst/>
              <a:cxnLst/>
              <a:rect l="l" t="t" r="r" b="b"/>
              <a:pathLst>
                <a:path w="1" h="1" extrusionOk="0">
                  <a:moveTo>
                    <a:pt x="1" y="1"/>
                  </a:moveTo>
                  <a:lnTo>
                    <a:pt x="1" y="1"/>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13"/>
            <p:cNvSpPr/>
            <p:nvPr/>
          </p:nvSpPr>
          <p:spPr>
            <a:xfrm>
              <a:off x="1083450" y="1806900"/>
              <a:ext cx="20275" cy="7475"/>
            </a:xfrm>
            <a:custGeom>
              <a:avLst/>
              <a:gdLst/>
              <a:ahLst/>
              <a:cxnLst/>
              <a:rect l="l" t="t" r="r" b="b"/>
              <a:pathLst>
                <a:path w="811" h="299" extrusionOk="0">
                  <a:moveTo>
                    <a:pt x="703" y="0"/>
                  </a:moveTo>
                  <a:lnTo>
                    <a:pt x="1" y="24"/>
                  </a:lnTo>
                  <a:lnTo>
                    <a:pt x="1" y="298"/>
                  </a:lnTo>
                  <a:lnTo>
                    <a:pt x="810" y="274"/>
                  </a:lnTo>
                  <a:lnTo>
                    <a:pt x="70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13"/>
            <p:cNvSpPr/>
            <p:nvPr/>
          </p:nvSpPr>
          <p:spPr>
            <a:xfrm>
              <a:off x="1108150" y="1802425"/>
              <a:ext cx="180125" cy="11350"/>
            </a:xfrm>
            <a:custGeom>
              <a:avLst/>
              <a:gdLst/>
              <a:ahLst/>
              <a:cxnLst/>
              <a:rect l="l" t="t" r="r" b="b"/>
              <a:pathLst>
                <a:path w="7205" h="454" extrusionOk="0">
                  <a:moveTo>
                    <a:pt x="7204" y="1"/>
                  </a:moveTo>
                  <a:lnTo>
                    <a:pt x="1" y="179"/>
                  </a:lnTo>
                  <a:lnTo>
                    <a:pt x="96" y="453"/>
                  </a:lnTo>
                  <a:lnTo>
                    <a:pt x="7204" y="275"/>
                  </a:lnTo>
                  <a:cubicBezTo>
                    <a:pt x="7180" y="179"/>
                    <a:pt x="7180" y="96"/>
                    <a:pt x="7204"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13"/>
            <p:cNvSpPr/>
            <p:nvPr/>
          </p:nvSpPr>
          <p:spPr>
            <a:xfrm>
              <a:off x="1194475" y="2040550"/>
              <a:ext cx="2425" cy="3600"/>
            </a:xfrm>
            <a:custGeom>
              <a:avLst/>
              <a:gdLst/>
              <a:ahLst/>
              <a:cxnLst/>
              <a:rect l="l" t="t" r="r" b="b"/>
              <a:pathLst>
                <a:path w="97" h="144" extrusionOk="0">
                  <a:moveTo>
                    <a:pt x="84" y="1"/>
                  </a:moveTo>
                  <a:lnTo>
                    <a:pt x="1" y="48"/>
                  </a:lnTo>
                  <a:lnTo>
                    <a:pt x="25" y="144"/>
                  </a:lnTo>
                  <a:cubicBezTo>
                    <a:pt x="72" y="108"/>
                    <a:pt x="96" y="48"/>
                    <a:pt x="84"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13"/>
            <p:cNvSpPr/>
            <p:nvPr/>
          </p:nvSpPr>
          <p:spPr>
            <a:xfrm>
              <a:off x="1083450" y="1741425"/>
              <a:ext cx="98250" cy="261650"/>
            </a:xfrm>
            <a:custGeom>
              <a:avLst/>
              <a:gdLst/>
              <a:ahLst/>
              <a:cxnLst/>
              <a:rect l="l" t="t" r="r" b="b"/>
              <a:pathLst>
                <a:path w="3930" h="10466" extrusionOk="0">
                  <a:moveTo>
                    <a:pt x="1" y="0"/>
                  </a:moveTo>
                  <a:lnTo>
                    <a:pt x="1" y="774"/>
                  </a:lnTo>
                  <a:lnTo>
                    <a:pt x="703" y="2619"/>
                  </a:lnTo>
                  <a:lnTo>
                    <a:pt x="810" y="2893"/>
                  </a:lnTo>
                  <a:lnTo>
                    <a:pt x="3668" y="10466"/>
                  </a:lnTo>
                  <a:cubicBezTo>
                    <a:pt x="3751" y="10418"/>
                    <a:pt x="3835" y="10394"/>
                    <a:pt x="3930" y="10394"/>
                  </a:cubicBezTo>
                  <a:lnTo>
                    <a:pt x="1084" y="2893"/>
                  </a:lnTo>
                  <a:lnTo>
                    <a:pt x="989" y="2619"/>
                  </a:ln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13"/>
            <p:cNvSpPr/>
            <p:nvPr/>
          </p:nvSpPr>
          <p:spPr>
            <a:xfrm>
              <a:off x="1113525" y="2178975"/>
              <a:ext cx="193200" cy="201825"/>
            </a:xfrm>
            <a:custGeom>
              <a:avLst/>
              <a:gdLst/>
              <a:ahLst/>
              <a:cxnLst/>
              <a:rect l="l" t="t" r="r" b="b"/>
              <a:pathLst>
                <a:path w="7728" h="8073" extrusionOk="0">
                  <a:moveTo>
                    <a:pt x="203" y="0"/>
                  </a:moveTo>
                  <a:cubicBezTo>
                    <a:pt x="143" y="84"/>
                    <a:pt x="84" y="131"/>
                    <a:pt x="0" y="179"/>
                  </a:cubicBezTo>
                  <a:lnTo>
                    <a:pt x="7501" y="8073"/>
                  </a:lnTo>
                  <a:cubicBezTo>
                    <a:pt x="7549" y="8013"/>
                    <a:pt x="7608" y="7954"/>
                    <a:pt x="7704" y="7918"/>
                  </a:cubicBezTo>
                  <a:cubicBezTo>
                    <a:pt x="7716" y="7918"/>
                    <a:pt x="7716" y="7918"/>
                    <a:pt x="7727" y="7906"/>
                  </a:cubicBezTo>
                  <a:lnTo>
                    <a:pt x="20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13"/>
            <p:cNvSpPr/>
            <p:nvPr/>
          </p:nvSpPr>
          <p:spPr>
            <a:xfrm>
              <a:off x="1187625" y="2041750"/>
              <a:ext cx="121175" cy="334600"/>
            </a:xfrm>
            <a:custGeom>
              <a:avLst/>
              <a:gdLst/>
              <a:ahLst/>
              <a:cxnLst/>
              <a:rect l="l" t="t" r="r" b="b"/>
              <a:pathLst>
                <a:path w="4847" h="13384" extrusionOk="0">
                  <a:moveTo>
                    <a:pt x="275" y="0"/>
                  </a:moveTo>
                  <a:lnTo>
                    <a:pt x="275" y="0"/>
                  </a:lnTo>
                  <a:cubicBezTo>
                    <a:pt x="180" y="48"/>
                    <a:pt x="96" y="72"/>
                    <a:pt x="1" y="72"/>
                  </a:cubicBezTo>
                  <a:lnTo>
                    <a:pt x="4752" y="13383"/>
                  </a:lnTo>
                  <a:cubicBezTo>
                    <a:pt x="4775" y="13371"/>
                    <a:pt x="4823" y="13347"/>
                    <a:pt x="4847" y="13335"/>
                  </a:cubicBezTo>
                  <a:lnTo>
                    <a:pt x="4835" y="12847"/>
                  </a:lnTo>
                  <a:lnTo>
                    <a:pt x="263" y="72"/>
                  </a:lnTo>
                  <a:lnTo>
                    <a:pt x="27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13"/>
            <p:cNvSpPr/>
            <p:nvPr/>
          </p:nvSpPr>
          <p:spPr>
            <a:xfrm>
              <a:off x="1188525" y="1816725"/>
              <a:ext cx="109275" cy="186650"/>
            </a:xfrm>
            <a:custGeom>
              <a:avLst/>
              <a:gdLst/>
              <a:ahLst/>
              <a:cxnLst/>
              <a:rect l="l" t="t" r="r" b="b"/>
              <a:pathLst>
                <a:path w="4371" h="7466" extrusionOk="0">
                  <a:moveTo>
                    <a:pt x="4144" y="0"/>
                  </a:moveTo>
                  <a:lnTo>
                    <a:pt x="1" y="7382"/>
                  </a:lnTo>
                  <a:cubicBezTo>
                    <a:pt x="84" y="7394"/>
                    <a:pt x="179" y="7430"/>
                    <a:pt x="251" y="7466"/>
                  </a:cubicBezTo>
                  <a:lnTo>
                    <a:pt x="4370" y="143"/>
                  </a:lnTo>
                  <a:cubicBezTo>
                    <a:pt x="4287" y="119"/>
                    <a:pt x="4204" y="72"/>
                    <a:pt x="414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13"/>
            <p:cNvSpPr/>
            <p:nvPr/>
          </p:nvSpPr>
          <p:spPr>
            <a:xfrm>
              <a:off x="1113225" y="2036700"/>
              <a:ext cx="60750" cy="102100"/>
            </a:xfrm>
            <a:custGeom>
              <a:avLst/>
              <a:gdLst/>
              <a:ahLst/>
              <a:cxnLst/>
              <a:rect l="l" t="t" r="r" b="b"/>
              <a:pathLst>
                <a:path w="2430" h="4084" extrusionOk="0">
                  <a:moveTo>
                    <a:pt x="2215" y="0"/>
                  </a:moveTo>
                  <a:lnTo>
                    <a:pt x="0" y="3893"/>
                  </a:lnTo>
                  <a:cubicBezTo>
                    <a:pt x="72" y="3953"/>
                    <a:pt x="155" y="4012"/>
                    <a:pt x="215" y="4084"/>
                  </a:cubicBezTo>
                  <a:lnTo>
                    <a:pt x="2429" y="179"/>
                  </a:lnTo>
                  <a:cubicBezTo>
                    <a:pt x="2358" y="131"/>
                    <a:pt x="2274" y="72"/>
                    <a:pt x="221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13"/>
            <p:cNvSpPr/>
            <p:nvPr/>
          </p:nvSpPr>
          <p:spPr>
            <a:xfrm>
              <a:off x="1299250" y="1820900"/>
              <a:ext cx="16700" cy="554550"/>
            </a:xfrm>
            <a:custGeom>
              <a:avLst/>
              <a:gdLst/>
              <a:ahLst/>
              <a:cxnLst/>
              <a:rect l="l" t="t" r="r" b="b"/>
              <a:pathLst>
                <a:path w="668" h="22182" extrusionOk="0">
                  <a:moveTo>
                    <a:pt x="1" y="0"/>
                  </a:moveTo>
                  <a:lnTo>
                    <a:pt x="394" y="21693"/>
                  </a:lnTo>
                  <a:lnTo>
                    <a:pt x="406" y="22181"/>
                  </a:lnTo>
                  <a:cubicBezTo>
                    <a:pt x="447" y="22175"/>
                    <a:pt x="492" y="22172"/>
                    <a:pt x="537" y="22172"/>
                  </a:cubicBezTo>
                  <a:cubicBezTo>
                    <a:pt x="581" y="22172"/>
                    <a:pt x="626" y="22175"/>
                    <a:pt x="668" y="22181"/>
                  </a:cubicBezTo>
                  <a:lnTo>
                    <a:pt x="275" y="12"/>
                  </a:lnTo>
                  <a:cubicBezTo>
                    <a:pt x="235" y="17"/>
                    <a:pt x="198" y="20"/>
                    <a:pt x="161" y="20"/>
                  </a:cubicBezTo>
                  <a:cubicBezTo>
                    <a:pt x="108" y="20"/>
                    <a:pt x="57" y="14"/>
                    <a:pt x="1"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13"/>
            <p:cNvSpPr/>
            <p:nvPr/>
          </p:nvSpPr>
          <p:spPr>
            <a:xfrm>
              <a:off x="1293600" y="1501500"/>
              <a:ext cx="11925" cy="289650"/>
            </a:xfrm>
            <a:custGeom>
              <a:avLst/>
              <a:gdLst/>
              <a:ahLst/>
              <a:cxnLst/>
              <a:rect l="l" t="t" r="r" b="b"/>
              <a:pathLst>
                <a:path w="477" h="11586" extrusionOk="0">
                  <a:moveTo>
                    <a:pt x="1" y="1"/>
                  </a:moveTo>
                  <a:lnTo>
                    <a:pt x="215" y="11585"/>
                  </a:lnTo>
                  <a:cubicBezTo>
                    <a:pt x="268" y="11563"/>
                    <a:pt x="325" y="11555"/>
                    <a:pt x="382" y="11555"/>
                  </a:cubicBezTo>
                  <a:cubicBezTo>
                    <a:pt x="414" y="11555"/>
                    <a:pt x="446" y="11557"/>
                    <a:pt x="477" y="11562"/>
                  </a:cubicBezTo>
                  <a:lnTo>
                    <a:pt x="274" y="36"/>
                  </a:lnTo>
                  <a:cubicBezTo>
                    <a:pt x="239" y="36"/>
                    <a:pt x="215" y="48"/>
                    <a:pt x="179" y="48"/>
                  </a:cubicBezTo>
                  <a:cubicBezTo>
                    <a:pt x="120" y="36"/>
                    <a:pt x="60" y="36"/>
                    <a:pt x="1"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13"/>
            <p:cNvSpPr/>
            <p:nvPr/>
          </p:nvSpPr>
          <p:spPr>
            <a:xfrm>
              <a:off x="1418325" y="1523825"/>
              <a:ext cx="47050" cy="166425"/>
            </a:xfrm>
            <a:custGeom>
              <a:avLst/>
              <a:gdLst/>
              <a:ahLst/>
              <a:cxnLst/>
              <a:rect l="l" t="t" r="r" b="b"/>
              <a:pathLst>
                <a:path w="1882" h="6657" extrusionOk="0">
                  <a:moveTo>
                    <a:pt x="250" y="1"/>
                  </a:moveTo>
                  <a:cubicBezTo>
                    <a:pt x="238" y="1"/>
                    <a:pt x="227" y="13"/>
                    <a:pt x="227" y="13"/>
                  </a:cubicBezTo>
                  <a:cubicBezTo>
                    <a:pt x="155" y="48"/>
                    <a:pt x="72" y="72"/>
                    <a:pt x="0" y="72"/>
                  </a:cubicBezTo>
                  <a:lnTo>
                    <a:pt x="1608" y="6656"/>
                  </a:lnTo>
                  <a:cubicBezTo>
                    <a:pt x="1703" y="6621"/>
                    <a:pt x="1786" y="6597"/>
                    <a:pt x="1881" y="6597"/>
                  </a:cubicBezTo>
                  <a:lnTo>
                    <a:pt x="25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13"/>
            <p:cNvSpPr/>
            <p:nvPr/>
          </p:nvSpPr>
          <p:spPr>
            <a:xfrm>
              <a:off x="1083450" y="1458350"/>
              <a:ext cx="203625" cy="33050"/>
            </a:xfrm>
            <a:custGeom>
              <a:avLst/>
              <a:gdLst/>
              <a:ahLst/>
              <a:cxnLst/>
              <a:rect l="l" t="t" r="r" b="b"/>
              <a:pathLst>
                <a:path w="8145" h="1322" extrusionOk="0">
                  <a:moveTo>
                    <a:pt x="1" y="0"/>
                  </a:moveTo>
                  <a:lnTo>
                    <a:pt x="1" y="286"/>
                  </a:lnTo>
                  <a:lnTo>
                    <a:pt x="8097" y="1322"/>
                  </a:lnTo>
                  <a:lnTo>
                    <a:pt x="8097" y="1298"/>
                  </a:lnTo>
                  <a:cubicBezTo>
                    <a:pt x="8085" y="1191"/>
                    <a:pt x="8109" y="1108"/>
                    <a:pt x="8145" y="1048"/>
                  </a:cubicBez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13"/>
            <p:cNvSpPr/>
            <p:nvPr/>
          </p:nvSpPr>
          <p:spPr>
            <a:xfrm>
              <a:off x="1291825" y="1342550"/>
              <a:ext cx="8050" cy="136050"/>
            </a:xfrm>
            <a:custGeom>
              <a:avLst/>
              <a:gdLst/>
              <a:ahLst/>
              <a:cxnLst/>
              <a:rect l="l" t="t" r="r" b="b"/>
              <a:pathLst>
                <a:path w="322" h="5442" extrusionOk="0">
                  <a:moveTo>
                    <a:pt x="0" y="1"/>
                  </a:moveTo>
                  <a:lnTo>
                    <a:pt x="60" y="5442"/>
                  </a:lnTo>
                  <a:cubicBezTo>
                    <a:pt x="119" y="5406"/>
                    <a:pt x="179" y="5406"/>
                    <a:pt x="238" y="5406"/>
                  </a:cubicBezTo>
                  <a:cubicBezTo>
                    <a:pt x="274" y="5406"/>
                    <a:pt x="298" y="5406"/>
                    <a:pt x="322" y="5418"/>
                  </a:cubicBezTo>
                  <a:lnTo>
                    <a:pt x="274" y="96"/>
                  </a:lnTo>
                  <a:cubicBezTo>
                    <a:pt x="179" y="72"/>
                    <a:pt x="72" y="48"/>
                    <a:pt x="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13"/>
            <p:cNvSpPr/>
            <p:nvPr/>
          </p:nvSpPr>
          <p:spPr>
            <a:xfrm>
              <a:off x="1688000" y="1544675"/>
              <a:ext cx="25" cy="25"/>
            </a:xfrm>
            <a:custGeom>
              <a:avLst/>
              <a:gdLst/>
              <a:ahLst/>
              <a:cxnLst/>
              <a:rect l="l" t="t" r="r" b="b"/>
              <a:pathLst>
                <a:path w="1" h="1" extrusionOk="0">
                  <a:moveTo>
                    <a:pt x="0" y="0"/>
                  </a:move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13"/>
            <p:cNvSpPr/>
            <p:nvPr/>
          </p:nvSpPr>
          <p:spPr>
            <a:xfrm>
              <a:off x="1309675" y="1487525"/>
              <a:ext cx="94675" cy="19650"/>
            </a:xfrm>
            <a:custGeom>
              <a:avLst/>
              <a:gdLst/>
              <a:ahLst/>
              <a:cxnLst/>
              <a:rect l="l" t="t" r="r" b="b"/>
              <a:pathLst>
                <a:path w="3787" h="786" extrusionOk="0">
                  <a:moveTo>
                    <a:pt x="12" y="0"/>
                  </a:moveTo>
                  <a:cubicBezTo>
                    <a:pt x="36" y="24"/>
                    <a:pt x="36" y="72"/>
                    <a:pt x="36" y="95"/>
                  </a:cubicBezTo>
                  <a:cubicBezTo>
                    <a:pt x="36" y="155"/>
                    <a:pt x="12" y="214"/>
                    <a:pt x="1" y="262"/>
                  </a:cubicBezTo>
                  <a:lnTo>
                    <a:pt x="3668" y="786"/>
                  </a:lnTo>
                  <a:cubicBezTo>
                    <a:pt x="3680" y="691"/>
                    <a:pt x="3727" y="607"/>
                    <a:pt x="3787" y="536"/>
                  </a:cubicBezTo>
                  <a:lnTo>
                    <a:pt x="1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13"/>
            <p:cNvSpPr/>
            <p:nvPr/>
          </p:nvSpPr>
          <p:spPr>
            <a:xfrm>
              <a:off x="1687700" y="1545850"/>
              <a:ext cx="25" cy="25"/>
            </a:xfrm>
            <a:custGeom>
              <a:avLst/>
              <a:gdLst/>
              <a:ahLst/>
              <a:cxnLst/>
              <a:rect l="l" t="t" r="r" b="b"/>
              <a:pathLst>
                <a:path w="1" h="1" extrusionOk="0">
                  <a:moveTo>
                    <a:pt x="0" y="1"/>
                  </a:moveTo>
                  <a:lnTo>
                    <a:pt x="0" y="1"/>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13"/>
            <p:cNvSpPr/>
            <p:nvPr/>
          </p:nvSpPr>
          <p:spPr>
            <a:xfrm>
              <a:off x="1430825" y="1504475"/>
              <a:ext cx="247675" cy="41700"/>
            </a:xfrm>
            <a:custGeom>
              <a:avLst/>
              <a:gdLst/>
              <a:ahLst/>
              <a:cxnLst/>
              <a:rect l="l" t="t" r="r" b="b"/>
              <a:pathLst>
                <a:path w="9907" h="1668" extrusionOk="0">
                  <a:moveTo>
                    <a:pt x="0" y="1"/>
                  </a:moveTo>
                  <a:lnTo>
                    <a:pt x="0" y="1"/>
                  </a:lnTo>
                  <a:cubicBezTo>
                    <a:pt x="48" y="108"/>
                    <a:pt x="72" y="191"/>
                    <a:pt x="48" y="287"/>
                  </a:cubicBezTo>
                  <a:lnTo>
                    <a:pt x="9799" y="1668"/>
                  </a:lnTo>
                  <a:lnTo>
                    <a:pt x="9906" y="1596"/>
                  </a:lnTo>
                  <a:lnTo>
                    <a:pt x="9478" y="1346"/>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13"/>
            <p:cNvSpPr/>
            <p:nvPr/>
          </p:nvSpPr>
          <p:spPr>
            <a:xfrm>
              <a:off x="1687100" y="1546450"/>
              <a:ext cx="25" cy="625"/>
            </a:xfrm>
            <a:custGeom>
              <a:avLst/>
              <a:gdLst/>
              <a:ahLst/>
              <a:cxnLst/>
              <a:rect l="l" t="t" r="r" b="b"/>
              <a:pathLst>
                <a:path w="1" h="25" extrusionOk="0">
                  <a:moveTo>
                    <a:pt x="1" y="24"/>
                  </a:moveTo>
                  <a:lnTo>
                    <a:pt x="1" y="24"/>
                  </a:lnTo>
                  <a:cubicBezTo>
                    <a:pt x="1" y="1"/>
                    <a:pt x="1" y="24"/>
                    <a:pt x="1"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13"/>
            <p:cNvSpPr/>
            <p:nvPr/>
          </p:nvSpPr>
          <p:spPr>
            <a:xfrm>
              <a:off x="1687700" y="1545550"/>
              <a:ext cx="25" cy="25"/>
            </a:xfrm>
            <a:custGeom>
              <a:avLst/>
              <a:gdLst/>
              <a:ahLst/>
              <a:cxnLst/>
              <a:rect l="l" t="t" r="r" b="b"/>
              <a:pathLst>
                <a:path w="1" h="1" extrusionOk="0">
                  <a:moveTo>
                    <a:pt x="0" y="1"/>
                  </a:moveTo>
                  <a:lnTo>
                    <a:pt x="0" y="1"/>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13"/>
            <p:cNvSpPr/>
            <p:nvPr/>
          </p:nvSpPr>
          <p:spPr>
            <a:xfrm>
              <a:off x="1476075" y="1544675"/>
              <a:ext cx="211050" cy="154800"/>
            </a:xfrm>
            <a:custGeom>
              <a:avLst/>
              <a:gdLst/>
              <a:ahLst/>
              <a:cxnLst/>
              <a:rect l="l" t="t" r="r" b="b"/>
              <a:pathLst>
                <a:path w="8442" h="6192" extrusionOk="0">
                  <a:moveTo>
                    <a:pt x="8096" y="0"/>
                  </a:moveTo>
                  <a:lnTo>
                    <a:pt x="7989" y="72"/>
                  </a:lnTo>
                  <a:lnTo>
                    <a:pt x="0" y="5965"/>
                  </a:lnTo>
                  <a:cubicBezTo>
                    <a:pt x="60" y="6025"/>
                    <a:pt x="119" y="6084"/>
                    <a:pt x="143" y="6179"/>
                  </a:cubicBezTo>
                  <a:cubicBezTo>
                    <a:pt x="143" y="6179"/>
                    <a:pt x="143" y="6191"/>
                    <a:pt x="155" y="6191"/>
                  </a:cubicBezTo>
                  <a:lnTo>
                    <a:pt x="8442" y="95"/>
                  </a:lnTo>
                  <a:lnTo>
                    <a:pt x="8442" y="95"/>
                  </a:lnTo>
                  <a:cubicBezTo>
                    <a:pt x="8418" y="107"/>
                    <a:pt x="8418" y="107"/>
                    <a:pt x="8406" y="107"/>
                  </a:cubicBezTo>
                  <a:lnTo>
                    <a:pt x="8394" y="107"/>
                  </a:lnTo>
                  <a:cubicBezTo>
                    <a:pt x="8370" y="107"/>
                    <a:pt x="8358" y="119"/>
                    <a:pt x="8346" y="119"/>
                  </a:cubicBezTo>
                  <a:lnTo>
                    <a:pt x="8299" y="119"/>
                  </a:lnTo>
                  <a:cubicBezTo>
                    <a:pt x="8287" y="119"/>
                    <a:pt x="8287" y="119"/>
                    <a:pt x="8275" y="107"/>
                  </a:cubicBezTo>
                  <a:lnTo>
                    <a:pt x="809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13"/>
            <p:cNvSpPr/>
            <p:nvPr/>
          </p:nvSpPr>
          <p:spPr>
            <a:xfrm>
              <a:off x="1688000" y="1544675"/>
              <a:ext cx="25" cy="325"/>
            </a:xfrm>
            <a:custGeom>
              <a:avLst/>
              <a:gdLst/>
              <a:ahLst/>
              <a:cxnLst/>
              <a:rect l="l" t="t" r="r" b="b"/>
              <a:pathLst>
                <a:path w="1" h="13" extrusionOk="0">
                  <a:moveTo>
                    <a:pt x="0" y="12"/>
                  </a:moveTo>
                  <a:cubicBezTo>
                    <a:pt x="0" y="12"/>
                    <a:pt x="0" y="0"/>
                    <a:pt x="0" y="12"/>
                  </a:cubicBezTo>
                  <a:cubicBezTo>
                    <a:pt x="0" y="0"/>
                    <a:pt x="0" y="0"/>
                    <a:pt x="0" y="12"/>
                  </a:cubicBezTo>
                  <a:cubicBezTo>
                    <a:pt x="0" y="0"/>
                    <a:pt x="0" y="0"/>
                    <a:pt x="0" y="12"/>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13"/>
            <p:cNvSpPr/>
            <p:nvPr/>
          </p:nvSpPr>
          <p:spPr>
            <a:xfrm>
              <a:off x="1681750" y="1319350"/>
              <a:ext cx="26225" cy="225050"/>
            </a:xfrm>
            <a:custGeom>
              <a:avLst/>
              <a:gdLst/>
              <a:ahLst/>
              <a:cxnLst/>
              <a:rect l="l" t="t" r="r" b="b"/>
              <a:pathLst>
                <a:path w="1049" h="9002" extrusionOk="0">
                  <a:moveTo>
                    <a:pt x="750" y="0"/>
                  </a:moveTo>
                  <a:lnTo>
                    <a:pt x="0" y="8763"/>
                  </a:lnTo>
                  <a:lnTo>
                    <a:pt x="191" y="8870"/>
                  </a:lnTo>
                  <a:cubicBezTo>
                    <a:pt x="238" y="8894"/>
                    <a:pt x="274" y="8942"/>
                    <a:pt x="274" y="9001"/>
                  </a:cubicBezTo>
                  <a:lnTo>
                    <a:pt x="104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13"/>
            <p:cNvSpPr/>
            <p:nvPr/>
          </p:nvSpPr>
          <p:spPr>
            <a:xfrm>
              <a:off x="1687100" y="1546450"/>
              <a:ext cx="25" cy="625"/>
            </a:xfrm>
            <a:custGeom>
              <a:avLst/>
              <a:gdLst/>
              <a:ahLst/>
              <a:cxnLst/>
              <a:rect l="l" t="t" r="r" b="b"/>
              <a:pathLst>
                <a:path w="1" h="25" extrusionOk="0">
                  <a:moveTo>
                    <a:pt x="1" y="24"/>
                  </a:moveTo>
                  <a:cubicBezTo>
                    <a:pt x="1" y="24"/>
                    <a:pt x="1" y="1"/>
                    <a:pt x="1" y="24"/>
                  </a:cubicBezTo>
                  <a:cubicBezTo>
                    <a:pt x="1" y="1"/>
                    <a:pt x="1" y="1"/>
                    <a:pt x="1" y="24"/>
                  </a:cubicBezTo>
                  <a:cubicBezTo>
                    <a:pt x="1" y="1"/>
                    <a:pt x="1" y="1"/>
                    <a:pt x="1"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13"/>
            <p:cNvSpPr/>
            <p:nvPr/>
          </p:nvSpPr>
          <p:spPr>
            <a:xfrm>
              <a:off x="1684125" y="1547650"/>
              <a:ext cx="625" cy="25"/>
            </a:xfrm>
            <a:custGeom>
              <a:avLst/>
              <a:gdLst/>
              <a:ahLst/>
              <a:cxnLst/>
              <a:rect l="l" t="t" r="r" b="b"/>
              <a:pathLst>
                <a:path w="25" h="1" extrusionOk="0">
                  <a:moveTo>
                    <a:pt x="24" y="0"/>
                  </a:moveTo>
                  <a:lnTo>
                    <a:pt x="1" y="0"/>
                  </a:lnTo>
                  <a:lnTo>
                    <a:pt x="24" y="0"/>
                  </a:lnTo>
                  <a:cubicBezTo>
                    <a:pt x="12" y="0"/>
                    <a:pt x="24" y="0"/>
                    <a:pt x="2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13"/>
            <p:cNvSpPr/>
            <p:nvPr/>
          </p:nvSpPr>
          <p:spPr>
            <a:xfrm>
              <a:off x="1687700" y="1545550"/>
              <a:ext cx="25" cy="325"/>
            </a:xfrm>
            <a:custGeom>
              <a:avLst/>
              <a:gdLst/>
              <a:ahLst/>
              <a:cxnLst/>
              <a:rect l="l" t="t" r="r" b="b"/>
              <a:pathLst>
                <a:path w="1" h="13" extrusionOk="0">
                  <a:moveTo>
                    <a:pt x="0" y="13"/>
                  </a:moveTo>
                  <a:lnTo>
                    <a:pt x="0" y="13"/>
                  </a:lnTo>
                  <a:lnTo>
                    <a:pt x="0" y="13"/>
                  </a:lnTo>
                  <a:cubicBezTo>
                    <a:pt x="0" y="1"/>
                    <a:pt x="0" y="1"/>
                    <a:pt x="0" y="13"/>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13"/>
            <p:cNvSpPr/>
            <p:nvPr/>
          </p:nvSpPr>
          <p:spPr>
            <a:xfrm>
              <a:off x="1684725" y="1547650"/>
              <a:ext cx="25" cy="25"/>
            </a:xfrm>
            <a:custGeom>
              <a:avLst/>
              <a:gdLst/>
              <a:ahLst/>
              <a:cxnLst/>
              <a:rect l="l" t="t" r="r" b="b"/>
              <a:pathLst>
                <a:path w="1" h="1" extrusionOk="0">
                  <a:moveTo>
                    <a:pt x="0" y="0"/>
                  </a:move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13"/>
            <p:cNvSpPr/>
            <p:nvPr/>
          </p:nvSpPr>
          <p:spPr>
            <a:xfrm>
              <a:off x="1323375" y="1333625"/>
              <a:ext cx="364650" cy="214350"/>
            </a:xfrm>
            <a:custGeom>
              <a:avLst/>
              <a:gdLst/>
              <a:ahLst/>
              <a:cxnLst/>
              <a:rect l="l" t="t" r="r" b="b"/>
              <a:pathLst>
                <a:path w="14586" h="8574" extrusionOk="0">
                  <a:moveTo>
                    <a:pt x="203" y="1"/>
                  </a:moveTo>
                  <a:cubicBezTo>
                    <a:pt x="143" y="84"/>
                    <a:pt x="84" y="155"/>
                    <a:pt x="0" y="215"/>
                  </a:cubicBezTo>
                  <a:lnTo>
                    <a:pt x="13752" y="8204"/>
                  </a:lnTo>
                  <a:lnTo>
                    <a:pt x="14192" y="8454"/>
                  </a:lnTo>
                  <a:lnTo>
                    <a:pt x="14371" y="8561"/>
                  </a:lnTo>
                  <a:cubicBezTo>
                    <a:pt x="14383" y="8561"/>
                    <a:pt x="14383" y="8573"/>
                    <a:pt x="14395" y="8573"/>
                  </a:cubicBezTo>
                  <a:lnTo>
                    <a:pt x="14442" y="8573"/>
                  </a:lnTo>
                  <a:cubicBezTo>
                    <a:pt x="14454" y="8573"/>
                    <a:pt x="14466" y="8573"/>
                    <a:pt x="14490" y="8561"/>
                  </a:cubicBezTo>
                  <a:lnTo>
                    <a:pt x="14502" y="8561"/>
                  </a:lnTo>
                  <a:cubicBezTo>
                    <a:pt x="14514" y="8561"/>
                    <a:pt x="14514" y="8549"/>
                    <a:pt x="14526" y="8549"/>
                  </a:cubicBezTo>
                  <a:cubicBezTo>
                    <a:pt x="14550" y="8537"/>
                    <a:pt x="14550" y="8537"/>
                    <a:pt x="14550" y="8514"/>
                  </a:cubicBezTo>
                  <a:lnTo>
                    <a:pt x="14550" y="8502"/>
                  </a:lnTo>
                  <a:lnTo>
                    <a:pt x="14550" y="8490"/>
                  </a:lnTo>
                  <a:lnTo>
                    <a:pt x="14550" y="8478"/>
                  </a:lnTo>
                  <a:cubicBezTo>
                    <a:pt x="14585" y="8383"/>
                    <a:pt x="14573" y="8335"/>
                    <a:pt x="14514" y="8311"/>
                  </a:cubicBezTo>
                  <a:lnTo>
                    <a:pt x="14323" y="8204"/>
                  </a:lnTo>
                  <a:lnTo>
                    <a:pt x="20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13"/>
            <p:cNvSpPr/>
            <p:nvPr/>
          </p:nvSpPr>
          <p:spPr>
            <a:xfrm>
              <a:off x="1273950" y="1318750"/>
              <a:ext cx="60750" cy="26600"/>
            </a:xfrm>
            <a:custGeom>
              <a:avLst/>
              <a:gdLst/>
              <a:ahLst/>
              <a:cxnLst/>
              <a:rect l="l" t="t" r="r" b="b"/>
              <a:pathLst>
                <a:path w="2430" h="1064" extrusionOk="0">
                  <a:moveTo>
                    <a:pt x="1" y="0"/>
                  </a:moveTo>
                  <a:cubicBezTo>
                    <a:pt x="13" y="119"/>
                    <a:pt x="60" y="250"/>
                    <a:pt x="120" y="369"/>
                  </a:cubicBezTo>
                  <a:cubicBezTo>
                    <a:pt x="251" y="643"/>
                    <a:pt x="465" y="834"/>
                    <a:pt x="715" y="953"/>
                  </a:cubicBezTo>
                  <a:cubicBezTo>
                    <a:pt x="810" y="1000"/>
                    <a:pt x="894" y="1012"/>
                    <a:pt x="989" y="1048"/>
                  </a:cubicBezTo>
                  <a:cubicBezTo>
                    <a:pt x="1062" y="1058"/>
                    <a:pt x="1135" y="1063"/>
                    <a:pt x="1209" y="1063"/>
                  </a:cubicBezTo>
                  <a:cubicBezTo>
                    <a:pt x="1401" y="1063"/>
                    <a:pt x="1594" y="1027"/>
                    <a:pt x="1775" y="941"/>
                  </a:cubicBezTo>
                  <a:cubicBezTo>
                    <a:pt x="1858" y="893"/>
                    <a:pt x="1941" y="858"/>
                    <a:pt x="2001" y="786"/>
                  </a:cubicBezTo>
                  <a:cubicBezTo>
                    <a:pt x="2072" y="727"/>
                    <a:pt x="2132" y="655"/>
                    <a:pt x="2192" y="584"/>
                  </a:cubicBezTo>
                  <a:cubicBezTo>
                    <a:pt x="2322" y="417"/>
                    <a:pt x="2394" y="215"/>
                    <a:pt x="2430"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13"/>
            <p:cNvSpPr/>
            <p:nvPr/>
          </p:nvSpPr>
          <p:spPr>
            <a:xfrm>
              <a:off x="1159350" y="2001350"/>
              <a:ext cx="50050" cy="42850"/>
            </a:xfrm>
            <a:custGeom>
              <a:avLst/>
              <a:gdLst/>
              <a:ahLst/>
              <a:cxnLst/>
              <a:rect l="l" t="t" r="r" b="b"/>
              <a:pathLst>
                <a:path w="2002" h="1714" extrusionOk="0">
                  <a:moveTo>
                    <a:pt x="1013" y="0"/>
                  </a:moveTo>
                  <a:cubicBezTo>
                    <a:pt x="968" y="0"/>
                    <a:pt x="924" y="3"/>
                    <a:pt x="882" y="9"/>
                  </a:cubicBezTo>
                  <a:cubicBezTo>
                    <a:pt x="787" y="21"/>
                    <a:pt x="703" y="57"/>
                    <a:pt x="608" y="81"/>
                  </a:cubicBezTo>
                  <a:cubicBezTo>
                    <a:pt x="179" y="295"/>
                    <a:pt x="1" y="807"/>
                    <a:pt x="227" y="1247"/>
                  </a:cubicBezTo>
                  <a:cubicBezTo>
                    <a:pt x="251" y="1307"/>
                    <a:pt x="299" y="1366"/>
                    <a:pt x="346" y="1426"/>
                  </a:cubicBezTo>
                  <a:cubicBezTo>
                    <a:pt x="406" y="1497"/>
                    <a:pt x="477" y="1557"/>
                    <a:pt x="549" y="1605"/>
                  </a:cubicBezTo>
                  <a:cubicBezTo>
                    <a:pt x="709" y="1669"/>
                    <a:pt x="898" y="1714"/>
                    <a:pt x="1072" y="1714"/>
                  </a:cubicBezTo>
                  <a:cubicBezTo>
                    <a:pt x="1092" y="1714"/>
                    <a:pt x="1112" y="1713"/>
                    <a:pt x="1132" y="1712"/>
                  </a:cubicBezTo>
                  <a:cubicBezTo>
                    <a:pt x="1227" y="1688"/>
                    <a:pt x="1311" y="1664"/>
                    <a:pt x="1406" y="1628"/>
                  </a:cubicBezTo>
                  <a:lnTo>
                    <a:pt x="1489" y="1593"/>
                  </a:lnTo>
                  <a:cubicBezTo>
                    <a:pt x="1846" y="1343"/>
                    <a:pt x="2001" y="878"/>
                    <a:pt x="1787" y="473"/>
                  </a:cubicBezTo>
                  <a:cubicBezTo>
                    <a:pt x="1703" y="307"/>
                    <a:pt x="1561" y="176"/>
                    <a:pt x="1418" y="104"/>
                  </a:cubicBezTo>
                  <a:cubicBezTo>
                    <a:pt x="1322" y="57"/>
                    <a:pt x="1239" y="21"/>
                    <a:pt x="1144" y="9"/>
                  </a:cubicBezTo>
                  <a:cubicBezTo>
                    <a:pt x="1102" y="3"/>
                    <a:pt x="1058" y="0"/>
                    <a:pt x="1013"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13"/>
            <p:cNvSpPr/>
            <p:nvPr/>
          </p:nvSpPr>
          <p:spPr>
            <a:xfrm>
              <a:off x="1083450" y="2128475"/>
              <a:ext cx="44675" cy="61325"/>
            </a:xfrm>
            <a:custGeom>
              <a:avLst/>
              <a:gdLst/>
              <a:ahLst/>
              <a:cxnLst/>
              <a:rect l="l" t="t" r="r" b="b"/>
              <a:pathLst>
                <a:path w="1787" h="2453" extrusionOk="0">
                  <a:moveTo>
                    <a:pt x="465" y="1"/>
                  </a:moveTo>
                  <a:cubicBezTo>
                    <a:pt x="309" y="1"/>
                    <a:pt x="151" y="30"/>
                    <a:pt x="1" y="91"/>
                  </a:cubicBezTo>
                  <a:lnTo>
                    <a:pt x="1" y="2366"/>
                  </a:lnTo>
                  <a:cubicBezTo>
                    <a:pt x="148" y="2422"/>
                    <a:pt x="312" y="2452"/>
                    <a:pt x="479" y="2452"/>
                  </a:cubicBezTo>
                  <a:cubicBezTo>
                    <a:pt x="660" y="2452"/>
                    <a:pt x="845" y="2416"/>
                    <a:pt x="1013" y="2342"/>
                  </a:cubicBezTo>
                  <a:cubicBezTo>
                    <a:pt x="1072" y="2306"/>
                    <a:pt x="1144" y="2258"/>
                    <a:pt x="1203" y="2223"/>
                  </a:cubicBezTo>
                  <a:cubicBezTo>
                    <a:pt x="1263" y="2139"/>
                    <a:pt x="1346" y="2080"/>
                    <a:pt x="1406" y="2020"/>
                  </a:cubicBezTo>
                  <a:cubicBezTo>
                    <a:pt x="1715" y="1663"/>
                    <a:pt x="1787" y="1127"/>
                    <a:pt x="1560" y="687"/>
                  </a:cubicBezTo>
                  <a:cubicBezTo>
                    <a:pt x="1513" y="592"/>
                    <a:pt x="1465" y="508"/>
                    <a:pt x="1406" y="437"/>
                  </a:cubicBezTo>
                  <a:cubicBezTo>
                    <a:pt x="1346" y="353"/>
                    <a:pt x="1263" y="294"/>
                    <a:pt x="1191" y="234"/>
                  </a:cubicBezTo>
                  <a:cubicBezTo>
                    <a:pt x="989" y="84"/>
                    <a:pt x="730" y="1"/>
                    <a:pt x="46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13"/>
            <p:cNvSpPr/>
            <p:nvPr/>
          </p:nvSpPr>
          <p:spPr>
            <a:xfrm>
              <a:off x="1288250" y="1790575"/>
              <a:ext cx="32175" cy="31125"/>
            </a:xfrm>
            <a:custGeom>
              <a:avLst/>
              <a:gdLst/>
              <a:ahLst/>
              <a:cxnLst/>
              <a:rect l="l" t="t" r="r" b="b"/>
              <a:pathLst>
                <a:path w="1287" h="1245" extrusionOk="0">
                  <a:moveTo>
                    <a:pt x="577" y="1"/>
                  </a:moveTo>
                  <a:cubicBezTo>
                    <a:pt x="530" y="1"/>
                    <a:pt x="477" y="14"/>
                    <a:pt x="429" y="34"/>
                  </a:cubicBezTo>
                  <a:lnTo>
                    <a:pt x="334" y="82"/>
                  </a:lnTo>
                  <a:cubicBezTo>
                    <a:pt x="167" y="165"/>
                    <a:pt x="60" y="320"/>
                    <a:pt x="12" y="499"/>
                  </a:cubicBezTo>
                  <a:cubicBezTo>
                    <a:pt x="0" y="582"/>
                    <a:pt x="0" y="677"/>
                    <a:pt x="12" y="761"/>
                  </a:cubicBezTo>
                  <a:lnTo>
                    <a:pt x="60" y="892"/>
                  </a:lnTo>
                  <a:cubicBezTo>
                    <a:pt x="84" y="951"/>
                    <a:pt x="119" y="999"/>
                    <a:pt x="155" y="1058"/>
                  </a:cubicBezTo>
                  <a:cubicBezTo>
                    <a:pt x="215" y="1130"/>
                    <a:pt x="310" y="1177"/>
                    <a:pt x="381" y="1213"/>
                  </a:cubicBezTo>
                  <a:cubicBezTo>
                    <a:pt x="393" y="1213"/>
                    <a:pt x="417" y="1225"/>
                    <a:pt x="429" y="1225"/>
                  </a:cubicBezTo>
                  <a:cubicBezTo>
                    <a:pt x="478" y="1239"/>
                    <a:pt x="531" y="1245"/>
                    <a:pt x="583" y="1245"/>
                  </a:cubicBezTo>
                  <a:cubicBezTo>
                    <a:pt x="620" y="1245"/>
                    <a:pt x="656" y="1242"/>
                    <a:pt x="691" y="1237"/>
                  </a:cubicBezTo>
                  <a:cubicBezTo>
                    <a:pt x="750" y="1225"/>
                    <a:pt x="798" y="1213"/>
                    <a:pt x="858" y="1177"/>
                  </a:cubicBezTo>
                  <a:cubicBezTo>
                    <a:pt x="1167" y="1034"/>
                    <a:pt x="1286" y="653"/>
                    <a:pt x="1131" y="356"/>
                  </a:cubicBezTo>
                  <a:cubicBezTo>
                    <a:pt x="1036" y="165"/>
                    <a:pt x="858" y="46"/>
                    <a:pt x="667" y="22"/>
                  </a:cubicBezTo>
                  <a:cubicBezTo>
                    <a:pt x="642" y="7"/>
                    <a:pt x="611" y="1"/>
                    <a:pt x="577"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13"/>
            <p:cNvSpPr/>
            <p:nvPr/>
          </p:nvSpPr>
          <p:spPr>
            <a:xfrm>
              <a:off x="1297475" y="2375200"/>
              <a:ext cx="32775" cy="30800"/>
            </a:xfrm>
            <a:custGeom>
              <a:avLst/>
              <a:gdLst/>
              <a:ahLst/>
              <a:cxnLst/>
              <a:rect l="l" t="t" r="r" b="b"/>
              <a:pathLst>
                <a:path w="1311" h="1232" extrusionOk="0">
                  <a:moveTo>
                    <a:pt x="608" y="0"/>
                  </a:moveTo>
                  <a:cubicBezTo>
                    <a:pt x="563" y="0"/>
                    <a:pt x="518" y="3"/>
                    <a:pt x="477" y="9"/>
                  </a:cubicBezTo>
                  <a:cubicBezTo>
                    <a:pt x="429" y="33"/>
                    <a:pt x="393" y="33"/>
                    <a:pt x="369" y="57"/>
                  </a:cubicBezTo>
                  <a:cubicBezTo>
                    <a:pt x="358" y="57"/>
                    <a:pt x="358" y="57"/>
                    <a:pt x="346" y="69"/>
                  </a:cubicBezTo>
                  <a:cubicBezTo>
                    <a:pt x="262" y="117"/>
                    <a:pt x="191" y="164"/>
                    <a:pt x="143" y="224"/>
                  </a:cubicBezTo>
                  <a:lnTo>
                    <a:pt x="60" y="355"/>
                  </a:lnTo>
                  <a:cubicBezTo>
                    <a:pt x="12" y="450"/>
                    <a:pt x="0" y="533"/>
                    <a:pt x="0" y="628"/>
                  </a:cubicBezTo>
                  <a:cubicBezTo>
                    <a:pt x="0" y="712"/>
                    <a:pt x="12" y="807"/>
                    <a:pt x="60" y="890"/>
                  </a:cubicBezTo>
                  <a:cubicBezTo>
                    <a:pt x="160" y="1108"/>
                    <a:pt x="373" y="1232"/>
                    <a:pt x="594" y="1232"/>
                  </a:cubicBezTo>
                  <a:cubicBezTo>
                    <a:pt x="687" y="1232"/>
                    <a:pt x="781" y="1210"/>
                    <a:pt x="870" y="1164"/>
                  </a:cubicBezTo>
                  <a:cubicBezTo>
                    <a:pt x="1191" y="1009"/>
                    <a:pt x="1310" y="640"/>
                    <a:pt x="1143" y="343"/>
                  </a:cubicBezTo>
                  <a:cubicBezTo>
                    <a:pt x="1048" y="164"/>
                    <a:pt x="905" y="57"/>
                    <a:pt x="739" y="9"/>
                  </a:cubicBezTo>
                  <a:cubicBezTo>
                    <a:pt x="697" y="3"/>
                    <a:pt x="652" y="0"/>
                    <a:pt x="60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13"/>
            <p:cNvSpPr/>
            <p:nvPr/>
          </p:nvSpPr>
          <p:spPr>
            <a:xfrm>
              <a:off x="1445100" y="1689025"/>
              <a:ext cx="39025" cy="34575"/>
            </a:xfrm>
            <a:custGeom>
              <a:avLst/>
              <a:gdLst/>
              <a:ahLst/>
              <a:cxnLst/>
              <a:rect l="l" t="t" r="r" b="b"/>
              <a:pathLst>
                <a:path w="1561" h="1383" extrusionOk="0">
                  <a:moveTo>
                    <a:pt x="787" y="1"/>
                  </a:moveTo>
                  <a:cubicBezTo>
                    <a:pt x="703" y="1"/>
                    <a:pt x="608" y="13"/>
                    <a:pt x="525" y="60"/>
                  </a:cubicBezTo>
                  <a:cubicBezTo>
                    <a:pt x="501" y="60"/>
                    <a:pt x="489" y="72"/>
                    <a:pt x="477" y="72"/>
                  </a:cubicBezTo>
                  <a:cubicBezTo>
                    <a:pt x="132" y="239"/>
                    <a:pt x="1" y="655"/>
                    <a:pt x="168" y="1001"/>
                  </a:cubicBezTo>
                  <a:cubicBezTo>
                    <a:pt x="277" y="1245"/>
                    <a:pt x="530" y="1382"/>
                    <a:pt x="782" y="1382"/>
                  </a:cubicBezTo>
                  <a:cubicBezTo>
                    <a:pt x="886" y="1382"/>
                    <a:pt x="990" y="1359"/>
                    <a:pt x="1084" y="1310"/>
                  </a:cubicBezTo>
                  <a:cubicBezTo>
                    <a:pt x="1430" y="1144"/>
                    <a:pt x="1561" y="727"/>
                    <a:pt x="1394" y="405"/>
                  </a:cubicBezTo>
                  <a:cubicBezTo>
                    <a:pt x="1394" y="405"/>
                    <a:pt x="1394" y="394"/>
                    <a:pt x="1382" y="394"/>
                  </a:cubicBezTo>
                  <a:cubicBezTo>
                    <a:pt x="1358" y="310"/>
                    <a:pt x="1311" y="239"/>
                    <a:pt x="1251" y="179"/>
                  </a:cubicBezTo>
                  <a:cubicBezTo>
                    <a:pt x="1132" y="60"/>
                    <a:pt x="953" y="1"/>
                    <a:pt x="787"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13"/>
            <p:cNvSpPr/>
            <p:nvPr/>
          </p:nvSpPr>
          <p:spPr>
            <a:xfrm>
              <a:off x="1285875" y="1477700"/>
              <a:ext cx="24725" cy="24425"/>
            </a:xfrm>
            <a:custGeom>
              <a:avLst/>
              <a:gdLst/>
              <a:ahLst/>
              <a:cxnLst/>
              <a:rect l="l" t="t" r="r" b="b"/>
              <a:pathLst>
                <a:path w="989" h="977" extrusionOk="0">
                  <a:moveTo>
                    <a:pt x="488" y="0"/>
                  </a:moveTo>
                  <a:cubicBezTo>
                    <a:pt x="429" y="0"/>
                    <a:pt x="369" y="12"/>
                    <a:pt x="310" y="36"/>
                  </a:cubicBezTo>
                  <a:cubicBezTo>
                    <a:pt x="214" y="72"/>
                    <a:pt x="119" y="155"/>
                    <a:pt x="60" y="250"/>
                  </a:cubicBezTo>
                  <a:cubicBezTo>
                    <a:pt x="12" y="334"/>
                    <a:pt x="0" y="405"/>
                    <a:pt x="0" y="488"/>
                  </a:cubicBezTo>
                  <a:lnTo>
                    <a:pt x="0" y="524"/>
                  </a:lnTo>
                  <a:cubicBezTo>
                    <a:pt x="12" y="715"/>
                    <a:pt x="131" y="881"/>
                    <a:pt x="310" y="953"/>
                  </a:cubicBezTo>
                  <a:cubicBezTo>
                    <a:pt x="369" y="965"/>
                    <a:pt x="429" y="977"/>
                    <a:pt x="488" y="977"/>
                  </a:cubicBezTo>
                  <a:cubicBezTo>
                    <a:pt x="524" y="977"/>
                    <a:pt x="548" y="977"/>
                    <a:pt x="583" y="965"/>
                  </a:cubicBezTo>
                  <a:cubicBezTo>
                    <a:pt x="750" y="941"/>
                    <a:pt x="893" y="798"/>
                    <a:pt x="941" y="655"/>
                  </a:cubicBezTo>
                  <a:cubicBezTo>
                    <a:pt x="953" y="596"/>
                    <a:pt x="964" y="548"/>
                    <a:pt x="964" y="488"/>
                  </a:cubicBezTo>
                  <a:cubicBezTo>
                    <a:pt x="988" y="465"/>
                    <a:pt x="964" y="417"/>
                    <a:pt x="964" y="393"/>
                  </a:cubicBezTo>
                  <a:cubicBezTo>
                    <a:pt x="929" y="191"/>
                    <a:pt x="774" y="48"/>
                    <a:pt x="583" y="12"/>
                  </a:cubicBezTo>
                  <a:cubicBezTo>
                    <a:pt x="548" y="12"/>
                    <a:pt x="524" y="0"/>
                    <a:pt x="48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13"/>
            <p:cNvSpPr/>
            <p:nvPr/>
          </p:nvSpPr>
          <p:spPr>
            <a:xfrm>
              <a:off x="1400175" y="1494100"/>
              <a:ext cx="32750" cy="31300"/>
            </a:xfrm>
            <a:custGeom>
              <a:avLst/>
              <a:gdLst/>
              <a:ahLst/>
              <a:cxnLst/>
              <a:rect l="l" t="t" r="r" b="b"/>
              <a:pathLst>
                <a:path w="1310" h="1252" extrusionOk="0">
                  <a:moveTo>
                    <a:pt x="646" y="0"/>
                  </a:moveTo>
                  <a:cubicBezTo>
                    <a:pt x="553" y="0"/>
                    <a:pt x="458" y="22"/>
                    <a:pt x="369" y="70"/>
                  </a:cubicBezTo>
                  <a:cubicBezTo>
                    <a:pt x="286" y="118"/>
                    <a:pt x="202" y="178"/>
                    <a:pt x="143" y="249"/>
                  </a:cubicBezTo>
                  <a:cubicBezTo>
                    <a:pt x="83" y="321"/>
                    <a:pt x="48" y="416"/>
                    <a:pt x="24" y="499"/>
                  </a:cubicBezTo>
                  <a:cubicBezTo>
                    <a:pt x="0" y="642"/>
                    <a:pt x="12" y="773"/>
                    <a:pt x="83" y="904"/>
                  </a:cubicBezTo>
                  <a:cubicBezTo>
                    <a:pt x="193" y="1123"/>
                    <a:pt x="414" y="1252"/>
                    <a:pt x="644" y="1252"/>
                  </a:cubicBezTo>
                  <a:cubicBezTo>
                    <a:pt x="664" y="1252"/>
                    <a:pt x="683" y="1251"/>
                    <a:pt x="702" y="1249"/>
                  </a:cubicBezTo>
                  <a:cubicBezTo>
                    <a:pt x="774" y="1249"/>
                    <a:pt x="845" y="1213"/>
                    <a:pt x="917" y="1190"/>
                  </a:cubicBezTo>
                  <a:cubicBezTo>
                    <a:pt x="929" y="1194"/>
                    <a:pt x="938" y="1195"/>
                    <a:pt x="945" y="1195"/>
                  </a:cubicBezTo>
                  <a:cubicBezTo>
                    <a:pt x="960" y="1195"/>
                    <a:pt x="968" y="1190"/>
                    <a:pt x="976" y="1190"/>
                  </a:cubicBezTo>
                  <a:cubicBezTo>
                    <a:pt x="1155" y="1083"/>
                    <a:pt x="1274" y="904"/>
                    <a:pt x="1298" y="702"/>
                  </a:cubicBezTo>
                  <a:cubicBezTo>
                    <a:pt x="1310" y="606"/>
                    <a:pt x="1298" y="499"/>
                    <a:pt x="1250" y="416"/>
                  </a:cubicBezTo>
                  <a:cubicBezTo>
                    <a:pt x="1250" y="404"/>
                    <a:pt x="1226" y="392"/>
                    <a:pt x="1214" y="356"/>
                  </a:cubicBezTo>
                  <a:cubicBezTo>
                    <a:pt x="1096" y="136"/>
                    <a:pt x="875" y="0"/>
                    <a:pt x="64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00" name="Google Shape;1600;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601" name="Google Shape;1601;p13"/>
          <p:cNvSpPr txBox="1">
            <a:spLocks noGrp="1"/>
          </p:cNvSpPr>
          <p:nvPr>
            <p:ph type="title" idx="2"/>
          </p:nvPr>
        </p:nvSpPr>
        <p:spPr>
          <a:xfrm>
            <a:off x="1601409" y="1318225"/>
            <a:ext cx="2970600" cy="527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602" name="Google Shape;1602;p13"/>
          <p:cNvSpPr txBox="1">
            <a:spLocks noGrp="1"/>
          </p:cNvSpPr>
          <p:nvPr>
            <p:ph type="subTitle" idx="1"/>
          </p:nvPr>
        </p:nvSpPr>
        <p:spPr>
          <a:xfrm>
            <a:off x="1601413" y="1631875"/>
            <a:ext cx="2626500" cy="611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a:endParaRPr/>
          </a:p>
        </p:txBody>
      </p:sp>
      <p:sp>
        <p:nvSpPr>
          <p:cNvPr id="1603" name="Google Shape;1603;p13"/>
          <p:cNvSpPr txBox="1">
            <a:spLocks noGrp="1"/>
          </p:cNvSpPr>
          <p:nvPr>
            <p:ph type="title" idx="3"/>
          </p:nvPr>
        </p:nvSpPr>
        <p:spPr>
          <a:xfrm>
            <a:off x="1601250" y="3553850"/>
            <a:ext cx="2626500" cy="527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604" name="Google Shape;1604;p13"/>
          <p:cNvSpPr txBox="1">
            <a:spLocks noGrp="1"/>
          </p:cNvSpPr>
          <p:nvPr>
            <p:ph type="subTitle" idx="4"/>
          </p:nvPr>
        </p:nvSpPr>
        <p:spPr>
          <a:xfrm>
            <a:off x="1601263" y="3867500"/>
            <a:ext cx="2626500" cy="611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a:endParaRPr/>
          </a:p>
        </p:txBody>
      </p:sp>
      <p:sp>
        <p:nvSpPr>
          <p:cNvPr id="1605" name="Google Shape;1605;p13"/>
          <p:cNvSpPr txBox="1">
            <a:spLocks noGrp="1"/>
          </p:cNvSpPr>
          <p:nvPr>
            <p:ph type="title" idx="5"/>
          </p:nvPr>
        </p:nvSpPr>
        <p:spPr>
          <a:xfrm>
            <a:off x="1601444" y="2436025"/>
            <a:ext cx="3434100" cy="527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606" name="Google Shape;1606;p13"/>
          <p:cNvSpPr txBox="1">
            <a:spLocks noGrp="1"/>
          </p:cNvSpPr>
          <p:nvPr>
            <p:ph type="subTitle" idx="6"/>
          </p:nvPr>
        </p:nvSpPr>
        <p:spPr>
          <a:xfrm>
            <a:off x="1601413" y="2749675"/>
            <a:ext cx="2626500" cy="611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a:endParaRPr/>
          </a:p>
        </p:txBody>
      </p:sp>
      <p:sp>
        <p:nvSpPr>
          <p:cNvPr id="1607" name="Google Shape;1607;p13"/>
          <p:cNvSpPr txBox="1">
            <a:spLocks noGrp="1"/>
          </p:cNvSpPr>
          <p:nvPr>
            <p:ph type="title" idx="7"/>
          </p:nvPr>
        </p:nvSpPr>
        <p:spPr>
          <a:xfrm>
            <a:off x="5750098" y="1337025"/>
            <a:ext cx="2626500" cy="527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608" name="Google Shape;1608;p13"/>
          <p:cNvSpPr txBox="1">
            <a:spLocks noGrp="1"/>
          </p:cNvSpPr>
          <p:nvPr>
            <p:ph type="subTitle" idx="8"/>
          </p:nvPr>
        </p:nvSpPr>
        <p:spPr>
          <a:xfrm>
            <a:off x="5750100" y="1655580"/>
            <a:ext cx="2626500" cy="611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a:endParaRPr/>
          </a:p>
        </p:txBody>
      </p:sp>
      <p:sp>
        <p:nvSpPr>
          <p:cNvPr id="1609" name="Google Shape;1609;p13"/>
          <p:cNvSpPr txBox="1">
            <a:spLocks noGrp="1"/>
          </p:cNvSpPr>
          <p:nvPr>
            <p:ph type="title" idx="9" hasCustomPrompt="1"/>
          </p:nvPr>
        </p:nvSpPr>
        <p:spPr>
          <a:xfrm>
            <a:off x="767250" y="1481275"/>
            <a:ext cx="834000" cy="6354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36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1610" name="Google Shape;1610;p13"/>
          <p:cNvSpPr txBox="1">
            <a:spLocks noGrp="1"/>
          </p:cNvSpPr>
          <p:nvPr>
            <p:ph type="title" idx="13" hasCustomPrompt="1"/>
          </p:nvPr>
        </p:nvSpPr>
        <p:spPr>
          <a:xfrm>
            <a:off x="767250" y="3716900"/>
            <a:ext cx="834000" cy="6354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36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1611" name="Google Shape;1611;p13"/>
          <p:cNvSpPr txBox="1">
            <a:spLocks noGrp="1"/>
          </p:cNvSpPr>
          <p:nvPr>
            <p:ph type="title" idx="14" hasCustomPrompt="1"/>
          </p:nvPr>
        </p:nvSpPr>
        <p:spPr>
          <a:xfrm>
            <a:off x="767250" y="2599075"/>
            <a:ext cx="834000" cy="6354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36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1612" name="Google Shape;1612;p13"/>
          <p:cNvSpPr txBox="1">
            <a:spLocks noGrp="1"/>
          </p:cNvSpPr>
          <p:nvPr>
            <p:ph type="title" idx="15" hasCustomPrompt="1"/>
          </p:nvPr>
        </p:nvSpPr>
        <p:spPr>
          <a:xfrm>
            <a:off x="4916088" y="1500063"/>
            <a:ext cx="834000" cy="6354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36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1613" name="Google Shape;1613;p13"/>
          <p:cNvSpPr txBox="1">
            <a:spLocks noGrp="1"/>
          </p:cNvSpPr>
          <p:nvPr>
            <p:ph type="title" idx="16"/>
          </p:nvPr>
        </p:nvSpPr>
        <p:spPr>
          <a:xfrm>
            <a:off x="5750098" y="3553850"/>
            <a:ext cx="2626500" cy="527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614" name="Google Shape;1614;p13"/>
          <p:cNvSpPr txBox="1">
            <a:spLocks noGrp="1"/>
          </p:cNvSpPr>
          <p:nvPr>
            <p:ph type="subTitle" idx="17"/>
          </p:nvPr>
        </p:nvSpPr>
        <p:spPr>
          <a:xfrm>
            <a:off x="5750100" y="3867500"/>
            <a:ext cx="2626500" cy="611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a:endParaRPr/>
          </a:p>
        </p:txBody>
      </p:sp>
      <p:sp>
        <p:nvSpPr>
          <p:cNvPr id="1615" name="Google Shape;1615;p13"/>
          <p:cNvSpPr txBox="1">
            <a:spLocks noGrp="1"/>
          </p:cNvSpPr>
          <p:nvPr>
            <p:ph type="title" idx="18"/>
          </p:nvPr>
        </p:nvSpPr>
        <p:spPr>
          <a:xfrm>
            <a:off x="5750237" y="2436032"/>
            <a:ext cx="2626500" cy="527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616" name="Google Shape;1616;p13"/>
          <p:cNvSpPr txBox="1">
            <a:spLocks noGrp="1"/>
          </p:cNvSpPr>
          <p:nvPr>
            <p:ph type="subTitle" idx="19"/>
          </p:nvPr>
        </p:nvSpPr>
        <p:spPr>
          <a:xfrm>
            <a:off x="5750250" y="2749675"/>
            <a:ext cx="2626500" cy="611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a:endParaRPr/>
          </a:p>
        </p:txBody>
      </p:sp>
      <p:sp>
        <p:nvSpPr>
          <p:cNvPr id="1617" name="Google Shape;1617;p13"/>
          <p:cNvSpPr txBox="1">
            <a:spLocks noGrp="1"/>
          </p:cNvSpPr>
          <p:nvPr>
            <p:ph type="title" idx="20" hasCustomPrompt="1"/>
          </p:nvPr>
        </p:nvSpPr>
        <p:spPr>
          <a:xfrm>
            <a:off x="4916088" y="3716900"/>
            <a:ext cx="834000" cy="6354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36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1618" name="Google Shape;1618;p13"/>
          <p:cNvSpPr txBox="1">
            <a:spLocks noGrp="1"/>
          </p:cNvSpPr>
          <p:nvPr>
            <p:ph type="title" idx="21" hasCustomPrompt="1"/>
          </p:nvPr>
        </p:nvSpPr>
        <p:spPr>
          <a:xfrm>
            <a:off x="4916088" y="2599075"/>
            <a:ext cx="834000" cy="6354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36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ext">
  <p:cSld name="CUSTOM_1">
    <p:spTree>
      <p:nvGrpSpPr>
        <p:cNvPr id="1" name="Shape 1619"/>
        <p:cNvGrpSpPr/>
        <p:nvPr/>
      </p:nvGrpSpPr>
      <p:grpSpPr>
        <a:xfrm>
          <a:off x="0" y="0"/>
          <a:ext cx="0" cy="0"/>
          <a:chOff x="0" y="0"/>
          <a:chExt cx="0" cy="0"/>
        </a:xfrm>
      </p:grpSpPr>
      <p:grpSp>
        <p:nvGrpSpPr>
          <p:cNvPr id="1620" name="Google Shape;1620;p14"/>
          <p:cNvGrpSpPr/>
          <p:nvPr/>
        </p:nvGrpSpPr>
        <p:grpSpPr>
          <a:xfrm rot="5400000">
            <a:off x="653906" y="1721142"/>
            <a:ext cx="2768461" cy="4076473"/>
            <a:chOff x="2525900" y="1699450"/>
            <a:chExt cx="1076050" cy="1584450"/>
          </a:xfrm>
        </p:grpSpPr>
        <p:sp>
          <p:nvSpPr>
            <p:cNvPr id="1621" name="Google Shape;1621;p14"/>
            <p:cNvSpPr/>
            <p:nvPr/>
          </p:nvSpPr>
          <p:spPr>
            <a:xfrm>
              <a:off x="3569775" y="2193250"/>
              <a:ext cx="31875" cy="43775"/>
            </a:xfrm>
            <a:custGeom>
              <a:avLst/>
              <a:gdLst/>
              <a:ahLst/>
              <a:cxnLst/>
              <a:rect l="l" t="t" r="r" b="b"/>
              <a:pathLst>
                <a:path w="1275" h="1751" extrusionOk="0">
                  <a:moveTo>
                    <a:pt x="1275" y="1"/>
                  </a:moveTo>
                  <a:lnTo>
                    <a:pt x="1" y="1691"/>
                  </a:lnTo>
                  <a:lnTo>
                    <a:pt x="275" y="1751"/>
                  </a:lnTo>
                  <a:lnTo>
                    <a:pt x="1275" y="441"/>
                  </a:lnTo>
                  <a:lnTo>
                    <a:pt x="1275"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14"/>
            <p:cNvSpPr/>
            <p:nvPr/>
          </p:nvSpPr>
          <p:spPr>
            <a:xfrm>
              <a:off x="3486425" y="2241175"/>
              <a:ext cx="85750" cy="108375"/>
            </a:xfrm>
            <a:custGeom>
              <a:avLst/>
              <a:gdLst/>
              <a:ahLst/>
              <a:cxnLst/>
              <a:rect l="l" t="t" r="r" b="b"/>
              <a:pathLst>
                <a:path w="3430" h="4335" extrusionOk="0">
                  <a:moveTo>
                    <a:pt x="3156" y="1"/>
                  </a:moveTo>
                  <a:lnTo>
                    <a:pt x="1" y="4168"/>
                  </a:lnTo>
                  <a:cubicBezTo>
                    <a:pt x="84" y="4204"/>
                    <a:pt x="156" y="4263"/>
                    <a:pt x="203" y="4335"/>
                  </a:cubicBezTo>
                  <a:lnTo>
                    <a:pt x="3430" y="72"/>
                  </a:lnTo>
                  <a:lnTo>
                    <a:pt x="3156"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14"/>
            <p:cNvSpPr/>
            <p:nvPr/>
          </p:nvSpPr>
          <p:spPr>
            <a:xfrm>
              <a:off x="3361425" y="1699450"/>
              <a:ext cx="240225" cy="42875"/>
            </a:xfrm>
            <a:custGeom>
              <a:avLst/>
              <a:gdLst/>
              <a:ahLst/>
              <a:cxnLst/>
              <a:rect l="l" t="t" r="r" b="b"/>
              <a:pathLst>
                <a:path w="9609" h="1715" extrusionOk="0">
                  <a:moveTo>
                    <a:pt x="9609" y="0"/>
                  </a:moveTo>
                  <a:lnTo>
                    <a:pt x="12" y="1429"/>
                  </a:lnTo>
                  <a:cubicBezTo>
                    <a:pt x="60" y="1524"/>
                    <a:pt x="72" y="1584"/>
                    <a:pt x="36" y="1643"/>
                  </a:cubicBezTo>
                  <a:cubicBezTo>
                    <a:pt x="24" y="1667"/>
                    <a:pt x="12" y="1703"/>
                    <a:pt x="0" y="1715"/>
                  </a:cubicBezTo>
                  <a:lnTo>
                    <a:pt x="9609" y="274"/>
                  </a:lnTo>
                  <a:lnTo>
                    <a:pt x="960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14"/>
            <p:cNvSpPr/>
            <p:nvPr/>
          </p:nvSpPr>
          <p:spPr>
            <a:xfrm>
              <a:off x="3354575" y="1742600"/>
              <a:ext cx="9250" cy="139925"/>
            </a:xfrm>
            <a:custGeom>
              <a:avLst/>
              <a:gdLst/>
              <a:ahLst/>
              <a:cxnLst/>
              <a:rect l="l" t="t" r="r" b="b"/>
              <a:pathLst>
                <a:path w="370" h="5597" extrusionOk="0">
                  <a:moveTo>
                    <a:pt x="274" y="1"/>
                  </a:moveTo>
                  <a:cubicBezTo>
                    <a:pt x="231" y="44"/>
                    <a:pt x="175" y="75"/>
                    <a:pt x="116" y="75"/>
                  </a:cubicBezTo>
                  <a:cubicBezTo>
                    <a:pt x="94" y="75"/>
                    <a:pt x="71" y="70"/>
                    <a:pt x="48" y="60"/>
                  </a:cubicBezTo>
                  <a:cubicBezTo>
                    <a:pt x="36" y="60"/>
                    <a:pt x="12" y="48"/>
                    <a:pt x="0" y="48"/>
                  </a:cubicBezTo>
                  <a:lnTo>
                    <a:pt x="108" y="5597"/>
                  </a:lnTo>
                  <a:cubicBezTo>
                    <a:pt x="171" y="5560"/>
                    <a:pt x="242" y="5545"/>
                    <a:pt x="309" y="5545"/>
                  </a:cubicBezTo>
                  <a:cubicBezTo>
                    <a:pt x="330" y="5545"/>
                    <a:pt x="350" y="5546"/>
                    <a:pt x="370" y="5549"/>
                  </a:cubicBezTo>
                  <a:lnTo>
                    <a:pt x="27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14"/>
            <p:cNvSpPr/>
            <p:nvPr/>
          </p:nvSpPr>
          <p:spPr>
            <a:xfrm>
              <a:off x="3468575" y="1948000"/>
              <a:ext cx="133075" cy="136625"/>
            </a:xfrm>
            <a:custGeom>
              <a:avLst/>
              <a:gdLst/>
              <a:ahLst/>
              <a:cxnLst/>
              <a:rect l="l" t="t" r="r" b="b"/>
              <a:pathLst>
                <a:path w="5323" h="5465" extrusionOk="0">
                  <a:moveTo>
                    <a:pt x="5323" y="0"/>
                  </a:moveTo>
                  <a:lnTo>
                    <a:pt x="1" y="5298"/>
                  </a:lnTo>
                  <a:cubicBezTo>
                    <a:pt x="72" y="5334"/>
                    <a:pt x="132" y="5370"/>
                    <a:pt x="155" y="5453"/>
                  </a:cubicBezTo>
                  <a:cubicBezTo>
                    <a:pt x="179" y="5453"/>
                    <a:pt x="203" y="5453"/>
                    <a:pt x="215" y="5465"/>
                  </a:cubicBezTo>
                  <a:lnTo>
                    <a:pt x="5323" y="369"/>
                  </a:lnTo>
                  <a:lnTo>
                    <a:pt x="532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14"/>
            <p:cNvSpPr/>
            <p:nvPr/>
          </p:nvSpPr>
          <p:spPr>
            <a:xfrm>
              <a:off x="3371850" y="1888750"/>
              <a:ext cx="229800" cy="29200"/>
            </a:xfrm>
            <a:custGeom>
              <a:avLst/>
              <a:gdLst/>
              <a:ahLst/>
              <a:cxnLst/>
              <a:rect l="l" t="t" r="r" b="b"/>
              <a:pathLst>
                <a:path w="9192" h="1168" extrusionOk="0">
                  <a:moveTo>
                    <a:pt x="12" y="1"/>
                  </a:moveTo>
                  <a:cubicBezTo>
                    <a:pt x="24" y="84"/>
                    <a:pt x="24" y="167"/>
                    <a:pt x="0" y="263"/>
                  </a:cubicBezTo>
                  <a:lnTo>
                    <a:pt x="9192" y="1168"/>
                  </a:lnTo>
                  <a:lnTo>
                    <a:pt x="9192" y="894"/>
                  </a:lnTo>
                  <a:lnTo>
                    <a:pt x="12"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14"/>
            <p:cNvSpPr/>
            <p:nvPr/>
          </p:nvSpPr>
          <p:spPr>
            <a:xfrm>
              <a:off x="3233425" y="1875350"/>
              <a:ext cx="119375" cy="17900"/>
            </a:xfrm>
            <a:custGeom>
              <a:avLst/>
              <a:gdLst/>
              <a:ahLst/>
              <a:cxnLst/>
              <a:rect l="l" t="t" r="r" b="b"/>
              <a:pathLst>
                <a:path w="4775" h="716" extrusionOk="0">
                  <a:moveTo>
                    <a:pt x="36" y="1"/>
                  </a:moveTo>
                  <a:cubicBezTo>
                    <a:pt x="36" y="84"/>
                    <a:pt x="24" y="156"/>
                    <a:pt x="13" y="215"/>
                  </a:cubicBezTo>
                  <a:cubicBezTo>
                    <a:pt x="13" y="227"/>
                    <a:pt x="1" y="239"/>
                    <a:pt x="1" y="263"/>
                  </a:cubicBezTo>
                  <a:lnTo>
                    <a:pt x="4727" y="715"/>
                  </a:lnTo>
                  <a:cubicBezTo>
                    <a:pt x="4715" y="656"/>
                    <a:pt x="4727" y="584"/>
                    <a:pt x="4739" y="525"/>
                  </a:cubicBezTo>
                  <a:cubicBezTo>
                    <a:pt x="4763" y="501"/>
                    <a:pt x="4763" y="477"/>
                    <a:pt x="4775" y="465"/>
                  </a:cubicBezTo>
                  <a:lnTo>
                    <a:pt x="36"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14"/>
            <p:cNvSpPr/>
            <p:nvPr/>
          </p:nvSpPr>
          <p:spPr>
            <a:xfrm>
              <a:off x="3357850" y="1901550"/>
              <a:ext cx="10150" cy="91100"/>
            </a:xfrm>
            <a:custGeom>
              <a:avLst/>
              <a:gdLst/>
              <a:ahLst/>
              <a:cxnLst/>
              <a:rect l="l" t="t" r="r" b="b"/>
              <a:pathLst>
                <a:path w="406" h="3644" extrusionOk="0">
                  <a:moveTo>
                    <a:pt x="0" y="1"/>
                  </a:moveTo>
                  <a:lnTo>
                    <a:pt x="143" y="3620"/>
                  </a:lnTo>
                  <a:cubicBezTo>
                    <a:pt x="175" y="3609"/>
                    <a:pt x="208" y="3604"/>
                    <a:pt x="242" y="3604"/>
                  </a:cubicBezTo>
                  <a:cubicBezTo>
                    <a:pt x="284" y="3604"/>
                    <a:pt x="329" y="3612"/>
                    <a:pt x="381" y="3632"/>
                  </a:cubicBezTo>
                  <a:cubicBezTo>
                    <a:pt x="393" y="3632"/>
                    <a:pt x="393" y="3644"/>
                    <a:pt x="405" y="3644"/>
                  </a:cubicBezTo>
                  <a:lnTo>
                    <a:pt x="274" y="24"/>
                  </a:lnTo>
                  <a:cubicBezTo>
                    <a:pt x="242" y="35"/>
                    <a:pt x="205" y="41"/>
                    <a:pt x="168" y="41"/>
                  </a:cubicBezTo>
                  <a:cubicBezTo>
                    <a:pt x="122" y="41"/>
                    <a:pt x="75" y="32"/>
                    <a:pt x="36" y="13"/>
                  </a:cubicBezTo>
                  <a:cubicBezTo>
                    <a:pt x="24" y="13"/>
                    <a:pt x="24" y="13"/>
                    <a:pt x="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14"/>
            <p:cNvSpPr/>
            <p:nvPr/>
          </p:nvSpPr>
          <p:spPr>
            <a:xfrm>
              <a:off x="3391475" y="2086400"/>
              <a:ext cx="73250" cy="83675"/>
            </a:xfrm>
            <a:custGeom>
              <a:avLst/>
              <a:gdLst/>
              <a:ahLst/>
              <a:cxnLst/>
              <a:rect l="l" t="t" r="r" b="b"/>
              <a:pathLst>
                <a:path w="2930" h="3347" extrusionOk="0">
                  <a:moveTo>
                    <a:pt x="2763" y="0"/>
                  </a:moveTo>
                  <a:lnTo>
                    <a:pt x="1" y="3191"/>
                  </a:lnTo>
                  <a:cubicBezTo>
                    <a:pt x="72" y="3227"/>
                    <a:pt x="144" y="3287"/>
                    <a:pt x="203" y="3346"/>
                  </a:cubicBezTo>
                  <a:lnTo>
                    <a:pt x="2930" y="227"/>
                  </a:lnTo>
                  <a:cubicBezTo>
                    <a:pt x="2846" y="191"/>
                    <a:pt x="2763" y="108"/>
                    <a:pt x="2763"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14"/>
            <p:cNvSpPr/>
            <p:nvPr/>
          </p:nvSpPr>
          <p:spPr>
            <a:xfrm>
              <a:off x="3226875" y="1884000"/>
              <a:ext cx="132200" cy="113425"/>
            </a:xfrm>
            <a:custGeom>
              <a:avLst/>
              <a:gdLst/>
              <a:ahLst/>
              <a:cxnLst/>
              <a:rect l="l" t="t" r="r" b="b"/>
              <a:pathLst>
                <a:path w="5288" h="4537" extrusionOk="0">
                  <a:moveTo>
                    <a:pt x="191" y="0"/>
                  </a:moveTo>
                  <a:cubicBezTo>
                    <a:pt x="155" y="72"/>
                    <a:pt x="84" y="131"/>
                    <a:pt x="1" y="191"/>
                  </a:cubicBezTo>
                  <a:lnTo>
                    <a:pt x="5097" y="4536"/>
                  </a:lnTo>
                  <a:cubicBezTo>
                    <a:pt x="5156" y="4453"/>
                    <a:pt x="5216" y="4394"/>
                    <a:pt x="5287" y="4346"/>
                  </a:cubicBezTo>
                  <a:lnTo>
                    <a:pt x="19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14"/>
            <p:cNvSpPr/>
            <p:nvPr/>
          </p:nvSpPr>
          <p:spPr>
            <a:xfrm>
              <a:off x="3370650" y="2004850"/>
              <a:ext cx="95275" cy="79500"/>
            </a:xfrm>
            <a:custGeom>
              <a:avLst/>
              <a:gdLst/>
              <a:ahLst/>
              <a:cxnLst/>
              <a:rect l="l" t="t" r="r" b="b"/>
              <a:pathLst>
                <a:path w="3811" h="3180" extrusionOk="0">
                  <a:moveTo>
                    <a:pt x="131" y="0"/>
                  </a:moveTo>
                  <a:lnTo>
                    <a:pt x="131" y="24"/>
                  </a:lnTo>
                  <a:cubicBezTo>
                    <a:pt x="96" y="107"/>
                    <a:pt x="60" y="167"/>
                    <a:pt x="0" y="226"/>
                  </a:cubicBezTo>
                  <a:lnTo>
                    <a:pt x="3620" y="3179"/>
                  </a:lnTo>
                  <a:cubicBezTo>
                    <a:pt x="3644" y="3084"/>
                    <a:pt x="3715" y="3024"/>
                    <a:pt x="3810" y="3012"/>
                  </a:cubicBezTo>
                  <a:lnTo>
                    <a:pt x="13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14"/>
            <p:cNvSpPr/>
            <p:nvPr/>
          </p:nvSpPr>
          <p:spPr>
            <a:xfrm>
              <a:off x="3470950" y="2084325"/>
              <a:ext cx="130700" cy="76500"/>
            </a:xfrm>
            <a:custGeom>
              <a:avLst/>
              <a:gdLst/>
              <a:ahLst/>
              <a:cxnLst/>
              <a:rect l="l" t="t" r="r" b="b"/>
              <a:pathLst>
                <a:path w="5228" h="3060" extrusionOk="0">
                  <a:moveTo>
                    <a:pt x="60" y="0"/>
                  </a:moveTo>
                  <a:cubicBezTo>
                    <a:pt x="84" y="36"/>
                    <a:pt x="84" y="95"/>
                    <a:pt x="60" y="155"/>
                  </a:cubicBezTo>
                  <a:cubicBezTo>
                    <a:pt x="48" y="191"/>
                    <a:pt x="37" y="238"/>
                    <a:pt x="1" y="250"/>
                  </a:cubicBezTo>
                  <a:lnTo>
                    <a:pt x="5228" y="3060"/>
                  </a:lnTo>
                  <a:lnTo>
                    <a:pt x="5228" y="2762"/>
                  </a:lnTo>
                  <a:lnTo>
                    <a:pt x="120" y="12"/>
                  </a:lnTo>
                  <a:cubicBezTo>
                    <a:pt x="108" y="0"/>
                    <a:pt x="96" y="0"/>
                    <a:pt x="6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14"/>
            <p:cNvSpPr/>
            <p:nvPr/>
          </p:nvSpPr>
          <p:spPr>
            <a:xfrm>
              <a:off x="3403100" y="2193850"/>
              <a:ext cx="198550" cy="56575"/>
            </a:xfrm>
            <a:custGeom>
              <a:avLst/>
              <a:gdLst/>
              <a:ahLst/>
              <a:cxnLst/>
              <a:rect l="l" t="t" r="r" b="b"/>
              <a:pathLst>
                <a:path w="7942" h="2263" extrusionOk="0">
                  <a:moveTo>
                    <a:pt x="60" y="1"/>
                  </a:moveTo>
                  <a:cubicBezTo>
                    <a:pt x="36" y="96"/>
                    <a:pt x="24" y="167"/>
                    <a:pt x="0" y="263"/>
                  </a:cubicBezTo>
                  <a:lnTo>
                    <a:pt x="6489" y="1894"/>
                  </a:lnTo>
                  <a:lnTo>
                    <a:pt x="6763" y="1965"/>
                  </a:lnTo>
                  <a:lnTo>
                    <a:pt x="7942" y="2263"/>
                  </a:lnTo>
                  <a:lnTo>
                    <a:pt x="7942" y="2001"/>
                  </a:lnTo>
                  <a:lnTo>
                    <a:pt x="6942" y="1751"/>
                  </a:lnTo>
                  <a:lnTo>
                    <a:pt x="6668" y="1667"/>
                  </a:lnTo>
                  <a:lnTo>
                    <a:pt x="6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14"/>
            <p:cNvSpPr/>
            <p:nvPr/>
          </p:nvSpPr>
          <p:spPr>
            <a:xfrm>
              <a:off x="3388800" y="2213200"/>
              <a:ext cx="90825" cy="135150"/>
            </a:xfrm>
            <a:custGeom>
              <a:avLst/>
              <a:gdLst/>
              <a:ahLst/>
              <a:cxnLst/>
              <a:rect l="l" t="t" r="r" b="b"/>
              <a:pathLst>
                <a:path w="3633" h="5406" extrusionOk="0">
                  <a:moveTo>
                    <a:pt x="227" y="0"/>
                  </a:moveTo>
                  <a:cubicBezTo>
                    <a:pt x="155" y="60"/>
                    <a:pt x="96" y="108"/>
                    <a:pt x="1" y="155"/>
                  </a:cubicBezTo>
                  <a:lnTo>
                    <a:pt x="3406" y="5406"/>
                  </a:lnTo>
                  <a:cubicBezTo>
                    <a:pt x="3465" y="5346"/>
                    <a:pt x="3549" y="5299"/>
                    <a:pt x="3632" y="5275"/>
                  </a:cubicBezTo>
                  <a:lnTo>
                    <a:pt x="22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14"/>
            <p:cNvSpPr/>
            <p:nvPr/>
          </p:nvSpPr>
          <p:spPr>
            <a:xfrm>
              <a:off x="3534650" y="2440025"/>
              <a:ext cx="66700" cy="103600"/>
            </a:xfrm>
            <a:custGeom>
              <a:avLst/>
              <a:gdLst/>
              <a:ahLst/>
              <a:cxnLst/>
              <a:rect l="l" t="t" r="r" b="b"/>
              <a:pathLst>
                <a:path w="2668" h="4144" extrusionOk="0">
                  <a:moveTo>
                    <a:pt x="120" y="0"/>
                  </a:moveTo>
                  <a:lnTo>
                    <a:pt x="1" y="71"/>
                  </a:lnTo>
                  <a:lnTo>
                    <a:pt x="2668" y="4143"/>
                  </a:lnTo>
                  <a:lnTo>
                    <a:pt x="2668" y="3667"/>
                  </a:lnTo>
                  <a:lnTo>
                    <a:pt x="453" y="298"/>
                  </a:lnTo>
                  <a:cubicBezTo>
                    <a:pt x="429" y="304"/>
                    <a:pt x="403" y="307"/>
                    <a:pt x="374" y="307"/>
                  </a:cubicBezTo>
                  <a:cubicBezTo>
                    <a:pt x="346" y="307"/>
                    <a:pt x="316" y="304"/>
                    <a:pt x="286" y="298"/>
                  </a:cubicBezTo>
                  <a:cubicBezTo>
                    <a:pt x="167" y="250"/>
                    <a:pt x="96" y="131"/>
                    <a:pt x="12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14"/>
            <p:cNvSpPr/>
            <p:nvPr/>
          </p:nvSpPr>
          <p:spPr>
            <a:xfrm>
              <a:off x="3484950" y="2361725"/>
              <a:ext cx="52100" cy="74450"/>
            </a:xfrm>
            <a:custGeom>
              <a:avLst/>
              <a:gdLst/>
              <a:ahLst/>
              <a:cxnLst/>
              <a:rect l="l" t="t" r="r" b="b"/>
              <a:pathLst>
                <a:path w="2084" h="2978" extrusionOk="0">
                  <a:moveTo>
                    <a:pt x="239" y="1"/>
                  </a:moveTo>
                  <a:cubicBezTo>
                    <a:pt x="155" y="72"/>
                    <a:pt x="84" y="132"/>
                    <a:pt x="0" y="155"/>
                  </a:cubicBezTo>
                  <a:lnTo>
                    <a:pt x="1858" y="2977"/>
                  </a:lnTo>
                  <a:lnTo>
                    <a:pt x="2084" y="2834"/>
                  </a:lnTo>
                  <a:lnTo>
                    <a:pt x="23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14"/>
            <p:cNvSpPr/>
            <p:nvPr/>
          </p:nvSpPr>
          <p:spPr>
            <a:xfrm>
              <a:off x="3359925" y="2364100"/>
              <a:ext cx="122675" cy="183700"/>
            </a:xfrm>
            <a:custGeom>
              <a:avLst/>
              <a:gdLst/>
              <a:ahLst/>
              <a:cxnLst/>
              <a:rect l="l" t="t" r="r" b="b"/>
              <a:pathLst>
                <a:path w="4907" h="7348" extrusionOk="0">
                  <a:moveTo>
                    <a:pt x="4656" y="1"/>
                  </a:moveTo>
                  <a:lnTo>
                    <a:pt x="1" y="7347"/>
                  </a:lnTo>
                  <a:lnTo>
                    <a:pt x="537" y="7002"/>
                  </a:lnTo>
                  <a:lnTo>
                    <a:pt x="4894" y="120"/>
                  </a:lnTo>
                  <a:cubicBezTo>
                    <a:pt x="4906" y="96"/>
                    <a:pt x="4906" y="84"/>
                    <a:pt x="4906" y="72"/>
                  </a:cubicBezTo>
                  <a:cubicBezTo>
                    <a:pt x="4859" y="72"/>
                    <a:pt x="4823" y="72"/>
                    <a:pt x="4775" y="60"/>
                  </a:cubicBezTo>
                  <a:cubicBezTo>
                    <a:pt x="4728" y="37"/>
                    <a:pt x="4704" y="25"/>
                    <a:pt x="4656"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14"/>
            <p:cNvSpPr/>
            <p:nvPr/>
          </p:nvSpPr>
          <p:spPr>
            <a:xfrm>
              <a:off x="3403975" y="2657300"/>
              <a:ext cx="46175" cy="92900"/>
            </a:xfrm>
            <a:custGeom>
              <a:avLst/>
              <a:gdLst/>
              <a:ahLst/>
              <a:cxnLst/>
              <a:rect l="l" t="t" r="r" b="b"/>
              <a:pathLst>
                <a:path w="1847" h="3716" extrusionOk="0">
                  <a:moveTo>
                    <a:pt x="275" y="1"/>
                  </a:moveTo>
                  <a:lnTo>
                    <a:pt x="1" y="36"/>
                  </a:lnTo>
                  <a:lnTo>
                    <a:pt x="1549" y="3691"/>
                  </a:lnTo>
                  <a:cubicBezTo>
                    <a:pt x="1593" y="3665"/>
                    <a:pt x="1651" y="3651"/>
                    <a:pt x="1708" y="3651"/>
                  </a:cubicBezTo>
                  <a:cubicBezTo>
                    <a:pt x="1727" y="3651"/>
                    <a:pt x="1745" y="3653"/>
                    <a:pt x="1763" y="3656"/>
                  </a:cubicBezTo>
                  <a:cubicBezTo>
                    <a:pt x="1799" y="3668"/>
                    <a:pt x="1834" y="3691"/>
                    <a:pt x="1846" y="3715"/>
                  </a:cubicBezTo>
                  <a:lnTo>
                    <a:pt x="275"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14"/>
            <p:cNvSpPr/>
            <p:nvPr/>
          </p:nvSpPr>
          <p:spPr>
            <a:xfrm>
              <a:off x="3447750" y="2756725"/>
              <a:ext cx="63125" cy="139325"/>
            </a:xfrm>
            <a:custGeom>
              <a:avLst/>
              <a:gdLst/>
              <a:ahLst/>
              <a:cxnLst/>
              <a:rect l="l" t="t" r="r" b="b"/>
              <a:pathLst>
                <a:path w="2525" h="5573" extrusionOk="0">
                  <a:moveTo>
                    <a:pt x="214" y="0"/>
                  </a:moveTo>
                  <a:lnTo>
                    <a:pt x="119" y="84"/>
                  </a:lnTo>
                  <a:cubicBezTo>
                    <a:pt x="95" y="107"/>
                    <a:pt x="72" y="131"/>
                    <a:pt x="36" y="143"/>
                  </a:cubicBezTo>
                  <a:lnTo>
                    <a:pt x="0" y="167"/>
                  </a:lnTo>
                  <a:lnTo>
                    <a:pt x="2286" y="5572"/>
                  </a:lnTo>
                  <a:cubicBezTo>
                    <a:pt x="2358" y="5513"/>
                    <a:pt x="2441" y="5477"/>
                    <a:pt x="2524" y="5465"/>
                  </a:cubicBezTo>
                  <a:lnTo>
                    <a:pt x="21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14"/>
            <p:cNvSpPr/>
            <p:nvPr/>
          </p:nvSpPr>
          <p:spPr>
            <a:xfrm>
              <a:off x="3360525" y="2551625"/>
              <a:ext cx="47650" cy="100650"/>
            </a:xfrm>
            <a:custGeom>
              <a:avLst/>
              <a:gdLst/>
              <a:ahLst/>
              <a:cxnLst/>
              <a:rect l="l" t="t" r="r" b="b"/>
              <a:pathLst>
                <a:path w="1906" h="4026" extrusionOk="0">
                  <a:moveTo>
                    <a:pt x="227" y="1"/>
                  </a:moveTo>
                  <a:lnTo>
                    <a:pt x="1" y="144"/>
                  </a:lnTo>
                  <a:lnTo>
                    <a:pt x="1644" y="4025"/>
                  </a:lnTo>
                  <a:lnTo>
                    <a:pt x="1906" y="3989"/>
                  </a:lnTo>
                  <a:lnTo>
                    <a:pt x="227"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14"/>
            <p:cNvSpPr/>
            <p:nvPr/>
          </p:nvSpPr>
          <p:spPr>
            <a:xfrm>
              <a:off x="3125375" y="2390600"/>
              <a:ext cx="476275" cy="313150"/>
            </a:xfrm>
            <a:custGeom>
              <a:avLst/>
              <a:gdLst/>
              <a:ahLst/>
              <a:cxnLst/>
              <a:rect l="l" t="t" r="r" b="b"/>
              <a:pathLst>
                <a:path w="19051" h="12526" extrusionOk="0">
                  <a:moveTo>
                    <a:pt x="19051" y="1"/>
                  </a:moveTo>
                  <a:lnTo>
                    <a:pt x="16455" y="1691"/>
                  </a:lnTo>
                  <a:lnTo>
                    <a:pt x="16241" y="1834"/>
                  </a:lnTo>
                  <a:lnTo>
                    <a:pt x="9907" y="5942"/>
                  </a:lnTo>
                  <a:lnTo>
                    <a:pt x="9371" y="6287"/>
                  </a:lnTo>
                  <a:lnTo>
                    <a:pt x="1" y="12395"/>
                  </a:lnTo>
                  <a:cubicBezTo>
                    <a:pt x="48" y="12431"/>
                    <a:pt x="72" y="12478"/>
                    <a:pt x="108" y="12526"/>
                  </a:cubicBezTo>
                  <a:lnTo>
                    <a:pt x="358" y="12478"/>
                  </a:lnTo>
                  <a:lnTo>
                    <a:pt x="9407" y="6597"/>
                  </a:lnTo>
                  <a:lnTo>
                    <a:pt x="9633" y="6454"/>
                  </a:lnTo>
                  <a:lnTo>
                    <a:pt x="16384" y="2060"/>
                  </a:lnTo>
                  <a:lnTo>
                    <a:pt x="16503" y="1989"/>
                  </a:lnTo>
                  <a:lnTo>
                    <a:pt x="16503" y="1977"/>
                  </a:lnTo>
                  <a:cubicBezTo>
                    <a:pt x="16533" y="1877"/>
                    <a:pt x="16622" y="1802"/>
                    <a:pt x="16720" y="1802"/>
                  </a:cubicBezTo>
                  <a:cubicBezTo>
                    <a:pt x="16739" y="1802"/>
                    <a:pt x="16758" y="1805"/>
                    <a:pt x="16777" y="1810"/>
                  </a:cubicBezTo>
                  <a:lnTo>
                    <a:pt x="19051" y="322"/>
                  </a:lnTo>
                  <a:lnTo>
                    <a:pt x="1905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14"/>
            <p:cNvSpPr/>
            <p:nvPr/>
          </p:nvSpPr>
          <p:spPr>
            <a:xfrm>
              <a:off x="3128050" y="2615625"/>
              <a:ext cx="473900" cy="94675"/>
            </a:xfrm>
            <a:custGeom>
              <a:avLst/>
              <a:gdLst/>
              <a:ahLst/>
              <a:cxnLst/>
              <a:rect l="l" t="t" r="r" b="b"/>
              <a:pathLst>
                <a:path w="18956" h="3787" extrusionOk="0">
                  <a:moveTo>
                    <a:pt x="18956" y="1"/>
                  </a:moveTo>
                  <a:lnTo>
                    <a:pt x="11216" y="1441"/>
                  </a:lnTo>
                  <a:lnTo>
                    <a:pt x="10955" y="1489"/>
                  </a:lnTo>
                  <a:lnTo>
                    <a:pt x="251" y="3477"/>
                  </a:lnTo>
                  <a:lnTo>
                    <a:pt x="1" y="3525"/>
                  </a:lnTo>
                  <a:cubicBezTo>
                    <a:pt x="25" y="3596"/>
                    <a:pt x="37" y="3704"/>
                    <a:pt x="25" y="3787"/>
                  </a:cubicBezTo>
                  <a:lnTo>
                    <a:pt x="11062" y="1739"/>
                  </a:lnTo>
                  <a:lnTo>
                    <a:pt x="11324" y="1691"/>
                  </a:lnTo>
                  <a:lnTo>
                    <a:pt x="18956" y="263"/>
                  </a:lnTo>
                  <a:lnTo>
                    <a:pt x="18956"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14"/>
            <p:cNvSpPr/>
            <p:nvPr/>
          </p:nvSpPr>
          <p:spPr>
            <a:xfrm>
              <a:off x="3117650" y="2716825"/>
              <a:ext cx="74725" cy="262575"/>
            </a:xfrm>
            <a:custGeom>
              <a:avLst/>
              <a:gdLst/>
              <a:ahLst/>
              <a:cxnLst/>
              <a:rect l="l" t="t" r="r" b="b"/>
              <a:pathLst>
                <a:path w="2989" h="10503" extrusionOk="0">
                  <a:moveTo>
                    <a:pt x="250" y="1"/>
                  </a:moveTo>
                  <a:cubicBezTo>
                    <a:pt x="188" y="32"/>
                    <a:pt x="109" y="63"/>
                    <a:pt x="34" y="63"/>
                  </a:cubicBezTo>
                  <a:cubicBezTo>
                    <a:pt x="23" y="63"/>
                    <a:pt x="11" y="62"/>
                    <a:pt x="0" y="60"/>
                  </a:cubicBezTo>
                  <a:lnTo>
                    <a:pt x="0" y="60"/>
                  </a:lnTo>
                  <a:lnTo>
                    <a:pt x="2739" y="10502"/>
                  </a:lnTo>
                  <a:cubicBezTo>
                    <a:pt x="2810" y="10454"/>
                    <a:pt x="2905" y="10431"/>
                    <a:pt x="2989" y="10419"/>
                  </a:cubicBezTo>
                  <a:lnTo>
                    <a:pt x="25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14"/>
            <p:cNvSpPr/>
            <p:nvPr/>
          </p:nvSpPr>
          <p:spPr>
            <a:xfrm>
              <a:off x="3207525" y="2947525"/>
              <a:ext cx="153325" cy="44675"/>
            </a:xfrm>
            <a:custGeom>
              <a:avLst/>
              <a:gdLst/>
              <a:ahLst/>
              <a:cxnLst/>
              <a:rect l="l" t="t" r="r" b="b"/>
              <a:pathLst>
                <a:path w="6133" h="1787" extrusionOk="0">
                  <a:moveTo>
                    <a:pt x="5859" y="0"/>
                  </a:moveTo>
                  <a:lnTo>
                    <a:pt x="1" y="1524"/>
                  </a:lnTo>
                  <a:cubicBezTo>
                    <a:pt x="48" y="1607"/>
                    <a:pt x="60" y="1691"/>
                    <a:pt x="60" y="1786"/>
                  </a:cubicBezTo>
                  <a:lnTo>
                    <a:pt x="6132" y="191"/>
                  </a:lnTo>
                  <a:lnTo>
                    <a:pt x="585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14"/>
            <p:cNvSpPr/>
            <p:nvPr/>
          </p:nvSpPr>
          <p:spPr>
            <a:xfrm>
              <a:off x="3362025" y="2909125"/>
              <a:ext cx="138425" cy="40800"/>
            </a:xfrm>
            <a:custGeom>
              <a:avLst/>
              <a:gdLst/>
              <a:ahLst/>
              <a:cxnLst/>
              <a:rect l="l" t="t" r="r" b="b"/>
              <a:pathLst>
                <a:path w="5537" h="1632" extrusionOk="0">
                  <a:moveTo>
                    <a:pt x="5465" y="0"/>
                  </a:moveTo>
                  <a:lnTo>
                    <a:pt x="0" y="1429"/>
                  </a:lnTo>
                  <a:lnTo>
                    <a:pt x="286" y="1631"/>
                  </a:lnTo>
                  <a:lnTo>
                    <a:pt x="5489" y="262"/>
                  </a:lnTo>
                  <a:lnTo>
                    <a:pt x="5537" y="238"/>
                  </a:lnTo>
                  <a:cubicBezTo>
                    <a:pt x="5489" y="155"/>
                    <a:pt x="5477" y="84"/>
                    <a:pt x="546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14"/>
            <p:cNvSpPr/>
            <p:nvPr/>
          </p:nvSpPr>
          <p:spPr>
            <a:xfrm>
              <a:off x="3281950" y="2758200"/>
              <a:ext cx="167000" cy="126825"/>
            </a:xfrm>
            <a:custGeom>
              <a:avLst/>
              <a:gdLst/>
              <a:ahLst/>
              <a:cxnLst/>
              <a:rect l="l" t="t" r="r" b="b"/>
              <a:pathLst>
                <a:path w="6680" h="5073" extrusionOk="0">
                  <a:moveTo>
                    <a:pt x="6370" y="1"/>
                  </a:moveTo>
                  <a:lnTo>
                    <a:pt x="2965" y="2608"/>
                  </a:lnTo>
                  <a:cubicBezTo>
                    <a:pt x="2977" y="2656"/>
                    <a:pt x="3001" y="2727"/>
                    <a:pt x="2965" y="2787"/>
                  </a:cubicBezTo>
                  <a:cubicBezTo>
                    <a:pt x="2927" y="2900"/>
                    <a:pt x="2837" y="2968"/>
                    <a:pt x="2737" y="2968"/>
                  </a:cubicBezTo>
                  <a:cubicBezTo>
                    <a:pt x="2710" y="2968"/>
                    <a:pt x="2683" y="2963"/>
                    <a:pt x="2655" y="2954"/>
                  </a:cubicBezTo>
                  <a:cubicBezTo>
                    <a:pt x="2608" y="2942"/>
                    <a:pt x="2584" y="2930"/>
                    <a:pt x="2560" y="2894"/>
                  </a:cubicBezTo>
                  <a:lnTo>
                    <a:pt x="0" y="4859"/>
                  </a:lnTo>
                  <a:cubicBezTo>
                    <a:pt x="72" y="4906"/>
                    <a:pt x="131" y="4978"/>
                    <a:pt x="179" y="5073"/>
                  </a:cubicBezTo>
                  <a:lnTo>
                    <a:pt x="6644" y="132"/>
                  </a:lnTo>
                  <a:lnTo>
                    <a:pt x="6680" y="96"/>
                  </a:lnTo>
                  <a:lnTo>
                    <a:pt x="6680" y="96"/>
                  </a:lnTo>
                  <a:cubicBezTo>
                    <a:pt x="6647" y="116"/>
                    <a:pt x="6618" y="125"/>
                    <a:pt x="6586" y="125"/>
                  </a:cubicBezTo>
                  <a:cubicBezTo>
                    <a:pt x="6561" y="125"/>
                    <a:pt x="6533" y="119"/>
                    <a:pt x="6501" y="108"/>
                  </a:cubicBezTo>
                  <a:cubicBezTo>
                    <a:pt x="6442" y="96"/>
                    <a:pt x="6406" y="48"/>
                    <a:pt x="637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14"/>
            <p:cNvSpPr/>
            <p:nvPr/>
          </p:nvSpPr>
          <p:spPr>
            <a:xfrm>
              <a:off x="3450725" y="2635275"/>
              <a:ext cx="150925" cy="123850"/>
            </a:xfrm>
            <a:custGeom>
              <a:avLst/>
              <a:gdLst/>
              <a:ahLst/>
              <a:cxnLst/>
              <a:rect l="l" t="t" r="r" b="b"/>
              <a:pathLst>
                <a:path w="6037" h="4954" extrusionOk="0">
                  <a:moveTo>
                    <a:pt x="6037" y="1"/>
                  </a:moveTo>
                  <a:lnTo>
                    <a:pt x="0" y="4632"/>
                  </a:lnTo>
                  <a:cubicBezTo>
                    <a:pt x="60" y="4668"/>
                    <a:pt x="72" y="4775"/>
                    <a:pt x="36" y="4870"/>
                  </a:cubicBezTo>
                  <a:lnTo>
                    <a:pt x="0" y="4953"/>
                  </a:lnTo>
                  <a:lnTo>
                    <a:pt x="0" y="4953"/>
                  </a:lnTo>
                  <a:lnTo>
                    <a:pt x="95" y="4882"/>
                  </a:lnTo>
                  <a:lnTo>
                    <a:pt x="6037" y="322"/>
                  </a:lnTo>
                  <a:lnTo>
                    <a:pt x="6037"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14"/>
            <p:cNvSpPr/>
            <p:nvPr/>
          </p:nvSpPr>
          <p:spPr>
            <a:xfrm>
              <a:off x="3516800" y="2698375"/>
              <a:ext cx="84850" cy="197675"/>
            </a:xfrm>
            <a:custGeom>
              <a:avLst/>
              <a:gdLst/>
              <a:ahLst/>
              <a:cxnLst/>
              <a:rect l="l" t="t" r="r" b="b"/>
              <a:pathLst>
                <a:path w="3394" h="7907" extrusionOk="0">
                  <a:moveTo>
                    <a:pt x="3394" y="1"/>
                  </a:moveTo>
                  <a:lnTo>
                    <a:pt x="0" y="7799"/>
                  </a:lnTo>
                  <a:cubicBezTo>
                    <a:pt x="12" y="7799"/>
                    <a:pt x="48" y="7811"/>
                    <a:pt x="60" y="7811"/>
                  </a:cubicBezTo>
                  <a:cubicBezTo>
                    <a:pt x="119" y="7835"/>
                    <a:pt x="179" y="7883"/>
                    <a:pt x="238" y="7906"/>
                  </a:cubicBezTo>
                  <a:lnTo>
                    <a:pt x="3394" y="667"/>
                  </a:lnTo>
                  <a:lnTo>
                    <a:pt x="339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14"/>
            <p:cNvSpPr/>
            <p:nvPr/>
          </p:nvSpPr>
          <p:spPr>
            <a:xfrm>
              <a:off x="3517700" y="2919250"/>
              <a:ext cx="83950" cy="148250"/>
            </a:xfrm>
            <a:custGeom>
              <a:avLst/>
              <a:gdLst/>
              <a:ahLst/>
              <a:cxnLst/>
              <a:rect l="l" t="t" r="r" b="b"/>
              <a:pathLst>
                <a:path w="3358" h="5930" extrusionOk="0">
                  <a:moveTo>
                    <a:pt x="238" y="0"/>
                  </a:moveTo>
                  <a:cubicBezTo>
                    <a:pt x="155" y="60"/>
                    <a:pt x="83" y="95"/>
                    <a:pt x="0" y="131"/>
                  </a:cubicBezTo>
                  <a:lnTo>
                    <a:pt x="3358" y="5929"/>
                  </a:lnTo>
                  <a:lnTo>
                    <a:pt x="3358" y="5394"/>
                  </a:lnTo>
                  <a:lnTo>
                    <a:pt x="23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14"/>
            <p:cNvSpPr/>
            <p:nvPr/>
          </p:nvSpPr>
          <p:spPr>
            <a:xfrm>
              <a:off x="3421550" y="2991875"/>
              <a:ext cx="180100" cy="133375"/>
            </a:xfrm>
            <a:custGeom>
              <a:avLst/>
              <a:gdLst/>
              <a:ahLst/>
              <a:cxnLst/>
              <a:rect l="l" t="t" r="r" b="b"/>
              <a:pathLst>
                <a:path w="7204" h="5335" extrusionOk="0">
                  <a:moveTo>
                    <a:pt x="250" y="0"/>
                  </a:moveTo>
                  <a:cubicBezTo>
                    <a:pt x="221" y="110"/>
                    <a:pt x="141" y="161"/>
                    <a:pt x="53" y="161"/>
                  </a:cubicBezTo>
                  <a:cubicBezTo>
                    <a:pt x="36" y="161"/>
                    <a:pt x="18" y="159"/>
                    <a:pt x="0" y="155"/>
                  </a:cubicBezTo>
                  <a:lnTo>
                    <a:pt x="0" y="155"/>
                  </a:lnTo>
                  <a:lnTo>
                    <a:pt x="7204" y="5334"/>
                  </a:lnTo>
                  <a:lnTo>
                    <a:pt x="7204" y="5001"/>
                  </a:lnTo>
                  <a:lnTo>
                    <a:pt x="25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14"/>
            <p:cNvSpPr/>
            <p:nvPr/>
          </p:nvSpPr>
          <p:spPr>
            <a:xfrm>
              <a:off x="3415600" y="2991275"/>
              <a:ext cx="1500" cy="1500"/>
            </a:xfrm>
            <a:custGeom>
              <a:avLst/>
              <a:gdLst/>
              <a:ahLst/>
              <a:cxnLst/>
              <a:rect l="l" t="t" r="r" b="b"/>
              <a:pathLst>
                <a:path w="60" h="60" extrusionOk="0">
                  <a:moveTo>
                    <a:pt x="48" y="0"/>
                  </a:moveTo>
                  <a:lnTo>
                    <a:pt x="0" y="12"/>
                  </a:lnTo>
                  <a:lnTo>
                    <a:pt x="60" y="60"/>
                  </a:lnTo>
                  <a:cubicBezTo>
                    <a:pt x="48" y="48"/>
                    <a:pt x="48" y="12"/>
                    <a:pt x="48"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14"/>
            <p:cNvSpPr/>
            <p:nvPr/>
          </p:nvSpPr>
          <p:spPr>
            <a:xfrm>
              <a:off x="3283125" y="2890950"/>
              <a:ext cx="131900" cy="96475"/>
            </a:xfrm>
            <a:custGeom>
              <a:avLst/>
              <a:gdLst/>
              <a:ahLst/>
              <a:cxnLst/>
              <a:rect l="l" t="t" r="r" b="b"/>
              <a:pathLst>
                <a:path w="5276" h="3859" extrusionOk="0">
                  <a:moveTo>
                    <a:pt x="132" y="1"/>
                  </a:moveTo>
                  <a:cubicBezTo>
                    <a:pt x="132" y="13"/>
                    <a:pt x="132" y="25"/>
                    <a:pt x="120" y="37"/>
                  </a:cubicBezTo>
                  <a:cubicBezTo>
                    <a:pt x="96" y="108"/>
                    <a:pt x="60" y="168"/>
                    <a:pt x="1" y="227"/>
                  </a:cubicBezTo>
                  <a:lnTo>
                    <a:pt x="2811" y="2251"/>
                  </a:lnTo>
                  <a:lnTo>
                    <a:pt x="3097" y="2454"/>
                  </a:lnTo>
                  <a:lnTo>
                    <a:pt x="5061" y="3859"/>
                  </a:lnTo>
                  <a:lnTo>
                    <a:pt x="5275" y="3680"/>
                  </a:lnTo>
                  <a:lnTo>
                    <a:pt x="3430" y="2346"/>
                  </a:lnTo>
                  <a:lnTo>
                    <a:pt x="3156" y="2168"/>
                  </a:lnTo>
                  <a:lnTo>
                    <a:pt x="132"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14"/>
            <p:cNvSpPr/>
            <p:nvPr/>
          </p:nvSpPr>
          <p:spPr>
            <a:xfrm>
              <a:off x="3303375" y="2915075"/>
              <a:ext cx="202425" cy="165525"/>
            </a:xfrm>
            <a:custGeom>
              <a:avLst/>
              <a:gdLst/>
              <a:ahLst/>
              <a:cxnLst/>
              <a:rect l="l" t="t" r="r" b="b"/>
              <a:pathLst>
                <a:path w="8097" h="6621" extrusionOk="0">
                  <a:moveTo>
                    <a:pt x="7883" y="0"/>
                  </a:moveTo>
                  <a:lnTo>
                    <a:pt x="7835" y="24"/>
                  </a:lnTo>
                  <a:lnTo>
                    <a:pt x="4489" y="2739"/>
                  </a:lnTo>
                  <a:lnTo>
                    <a:pt x="4287" y="2917"/>
                  </a:lnTo>
                  <a:lnTo>
                    <a:pt x="1" y="6370"/>
                  </a:lnTo>
                  <a:lnTo>
                    <a:pt x="84" y="6430"/>
                  </a:lnTo>
                  <a:lnTo>
                    <a:pt x="96" y="6442"/>
                  </a:lnTo>
                  <a:lnTo>
                    <a:pt x="120" y="6454"/>
                  </a:lnTo>
                  <a:lnTo>
                    <a:pt x="132" y="6477"/>
                  </a:lnTo>
                  <a:lnTo>
                    <a:pt x="132" y="6489"/>
                  </a:lnTo>
                  <a:lnTo>
                    <a:pt x="132" y="6501"/>
                  </a:lnTo>
                  <a:lnTo>
                    <a:pt x="132" y="6513"/>
                  </a:lnTo>
                  <a:lnTo>
                    <a:pt x="132" y="6549"/>
                  </a:lnTo>
                  <a:lnTo>
                    <a:pt x="143" y="6620"/>
                  </a:lnTo>
                  <a:lnTo>
                    <a:pt x="4525" y="3108"/>
                  </a:lnTo>
                  <a:lnTo>
                    <a:pt x="4549" y="3084"/>
                  </a:lnTo>
                  <a:cubicBezTo>
                    <a:pt x="4537" y="3036"/>
                    <a:pt x="4549" y="3001"/>
                    <a:pt x="4561" y="2965"/>
                  </a:cubicBezTo>
                  <a:cubicBezTo>
                    <a:pt x="4601" y="2865"/>
                    <a:pt x="4700" y="2790"/>
                    <a:pt x="4815" y="2790"/>
                  </a:cubicBezTo>
                  <a:cubicBezTo>
                    <a:pt x="4837" y="2790"/>
                    <a:pt x="4859" y="2793"/>
                    <a:pt x="4882" y="2798"/>
                  </a:cubicBezTo>
                  <a:cubicBezTo>
                    <a:pt x="4882" y="2798"/>
                    <a:pt x="4894" y="2798"/>
                    <a:pt x="4894" y="2810"/>
                  </a:cubicBezTo>
                  <a:lnTo>
                    <a:pt x="8097" y="238"/>
                  </a:lnTo>
                  <a:cubicBezTo>
                    <a:pt x="7990" y="143"/>
                    <a:pt x="7930" y="72"/>
                    <a:pt x="7883"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14"/>
            <p:cNvSpPr/>
            <p:nvPr/>
          </p:nvSpPr>
          <p:spPr>
            <a:xfrm>
              <a:off x="2964350" y="3075800"/>
              <a:ext cx="335475" cy="51225"/>
            </a:xfrm>
            <a:custGeom>
              <a:avLst/>
              <a:gdLst/>
              <a:ahLst/>
              <a:cxnLst/>
              <a:rect l="l" t="t" r="r" b="b"/>
              <a:pathLst>
                <a:path w="13419" h="2049" extrusionOk="0">
                  <a:moveTo>
                    <a:pt x="13204" y="1"/>
                  </a:moveTo>
                  <a:lnTo>
                    <a:pt x="0" y="1810"/>
                  </a:lnTo>
                  <a:cubicBezTo>
                    <a:pt x="24" y="1870"/>
                    <a:pt x="36" y="1941"/>
                    <a:pt x="60" y="2025"/>
                  </a:cubicBezTo>
                  <a:lnTo>
                    <a:pt x="203" y="2049"/>
                  </a:lnTo>
                  <a:lnTo>
                    <a:pt x="13419" y="239"/>
                  </a:lnTo>
                  <a:lnTo>
                    <a:pt x="13407" y="156"/>
                  </a:lnTo>
                  <a:lnTo>
                    <a:pt x="1320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14"/>
            <p:cNvSpPr/>
            <p:nvPr/>
          </p:nvSpPr>
          <p:spPr>
            <a:xfrm>
              <a:off x="3202475" y="2999600"/>
              <a:ext cx="102700" cy="80400"/>
            </a:xfrm>
            <a:custGeom>
              <a:avLst/>
              <a:gdLst/>
              <a:ahLst/>
              <a:cxnLst/>
              <a:rect l="l" t="t" r="r" b="b"/>
              <a:pathLst>
                <a:path w="4108" h="3216" extrusionOk="0">
                  <a:moveTo>
                    <a:pt x="4061" y="3007"/>
                  </a:moveTo>
                  <a:lnTo>
                    <a:pt x="4108" y="3037"/>
                  </a:lnTo>
                  <a:cubicBezTo>
                    <a:pt x="4092" y="3021"/>
                    <a:pt x="4077" y="3012"/>
                    <a:pt x="4061" y="3007"/>
                  </a:cubicBezTo>
                  <a:close/>
                  <a:moveTo>
                    <a:pt x="179" y="1"/>
                  </a:moveTo>
                  <a:cubicBezTo>
                    <a:pt x="131" y="72"/>
                    <a:pt x="72" y="144"/>
                    <a:pt x="0" y="191"/>
                  </a:cubicBezTo>
                  <a:lnTo>
                    <a:pt x="3679" y="3049"/>
                  </a:lnTo>
                  <a:lnTo>
                    <a:pt x="3882" y="3215"/>
                  </a:lnTo>
                  <a:lnTo>
                    <a:pt x="3882" y="3144"/>
                  </a:lnTo>
                  <a:cubicBezTo>
                    <a:pt x="3870" y="3073"/>
                    <a:pt x="3929" y="3013"/>
                    <a:pt x="4001" y="3001"/>
                  </a:cubicBezTo>
                  <a:cubicBezTo>
                    <a:pt x="4021" y="3001"/>
                    <a:pt x="4041" y="3001"/>
                    <a:pt x="4061" y="3007"/>
                  </a:cubicBezTo>
                  <a:lnTo>
                    <a:pt x="4061" y="3007"/>
                  </a:lnTo>
                  <a:lnTo>
                    <a:pt x="4013" y="2977"/>
                  </a:lnTo>
                  <a:lnTo>
                    <a:pt x="17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14"/>
            <p:cNvSpPr/>
            <p:nvPr/>
          </p:nvSpPr>
          <p:spPr>
            <a:xfrm>
              <a:off x="3299500" y="3073725"/>
              <a:ext cx="22050" cy="129200"/>
            </a:xfrm>
            <a:custGeom>
              <a:avLst/>
              <a:gdLst/>
              <a:ahLst/>
              <a:cxnLst/>
              <a:rect l="l" t="t" r="r" b="b"/>
              <a:pathLst>
                <a:path w="882" h="5168" extrusionOk="0">
                  <a:moveTo>
                    <a:pt x="120" y="0"/>
                  </a:moveTo>
                  <a:cubicBezTo>
                    <a:pt x="48" y="24"/>
                    <a:pt x="1" y="84"/>
                    <a:pt x="1" y="155"/>
                  </a:cubicBezTo>
                  <a:lnTo>
                    <a:pt x="1" y="215"/>
                  </a:lnTo>
                  <a:lnTo>
                    <a:pt x="13" y="286"/>
                  </a:lnTo>
                  <a:lnTo>
                    <a:pt x="608" y="5108"/>
                  </a:lnTo>
                  <a:lnTo>
                    <a:pt x="882" y="5168"/>
                  </a:lnTo>
                  <a:lnTo>
                    <a:pt x="263" y="179"/>
                  </a:lnTo>
                  <a:lnTo>
                    <a:pt x="275" y="155"/>
                  </a:lnTo>
                  <a:lnTo>
                    <a:pt x="275" y="131"/>
                  </a:lnTo>
                  <a:lnTo>
                    <a:pt x="275" y="108"/>
                  </a:lnTo>
                  <a:lnTo>
                    <a:pt x="275" y="96"/>
                  </a:lnTo>
                  <a:lnTo>
                    <a:pt x="275" y="84"/>
                  </a:lnTo>
                  <a:cubicBezTo>
                    <a:pt x="275" y="84"/>
                    <a:pt x="275" y="60"/>
                    <a:pt x="251" y="60"/>
                  </a:cubicBezTo>
                  <a:lnTo>
                    <a:pt x="239" y="48"/>
                  </a:lnTo>
                  <a:lnTo>
                    <a:pt x="227" y="36"/>
                  </a:lnTo>
                  <a:cubicBezTo>
                    <a:pt x="191" y="24"/>
                    <a:pt x="167" y="0"/>
                    <a:pt x="12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14"/>
            <p:cNvSpPr/>
            <p:nvPr/>
          </p:nvSpPr>
          <p:spPr>
            <a:xfrm>
              <a:off x="3315575" y="3209450"/>
              <a:ext cx="16100" cy="73850"/>
            </a:xfrm>
            <a:custGeom>
              <a:avLst/>
              <a:gdLst/>
              <a:ahLst/>
              <a:cxnLst/>
              <a:rect l="l" t="t" r="r" b="b"/>
              <a:pathLst>
                <a:path w="644" h="2954" extrusionOk="0">
                  <a:moveTo>
                    <a:pt x="1" y="1"/>
                  </a:moveTo>
                  <a:lnTo>
                    <a:pt x="370" y="2953"/>
                  </a:lnTo>
                  <a:lnTo>
                    <a:pt x="644" y="2953"/>
                  </a:lnTo>
                  <a:lnTo>
                    <a:pt x="286" y="60"/>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14"/>
            <p:cNvSpPr/>
            <p:nvPr/>
          </p:nvSpPr>
          <p:spPr>
            <a:xfrm>
              <a:off x="3552525" y="3258875"/>
              <a:ext cx="3300" cy="2100"/>
            </a:xfrm>
            <a:custGeom>
              <a:avLst/>
              <a:gdLst/>
              <a:ahLst/>
              <a:cxnLst/>
              <a:rect l="l" t="t" r="r" b="b"/>
              <a:pathLst>
                <a:path w="132" h="84" extrusionOk="0">
                  <a:moveTo>
                    <a:pt x="36" y="0"/>
                  </a:moveTo>
                  <a:cubicBezTo>
                    <a:pt x="12" y="24"/>
                    <a:pt x="0" y="60"/>
                    <a:pt x="0" y="83"/>
                  </a:cubicBezTo>
                  <a:cubicBezTo>
                    <a:pt x="60" y="83"/>
                    <a:pt x="107" y="60"/>
                    <a:pt x="131" y="12"/>
                  </a:cubicBezTo>
                  <a:lnTo>
                    <a:pt x="3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14"/>
            <p:cNvSpPr/>
            <p:nvPr/>
          </p:nvSpPr>
          <p:spPr>
            <a:xfrm>
              <a:off x="2964650" y="3126400"/>
              <a:ext cx="548300" cy="125650"/>
            </a:xfrm>
            <a:custGeom>
              <a:avLst/>
              <a:gdLst/>
              <a:ahLst/>
              <a:cxnLst/>
              <a:rect l="l" t="t" r="r" b="b"/>
              <a:pathLst>
                <a:path w="21932" h="5026" extrusionOk="0">
                  <a:moveTo>
                    <a:pt x="48" y="1"/>
                  </a:moveTo>
                  <a:cubicBezTo>
                    <a:pt x="48" y="72"/>
                    <a:pt x="48" y="144"/>
                    <a:pt x="12" y="215"/>
                  </a:cubicBezTo>
                  <a:cubicBezTo>
                    <a:pt x="12" y="239"/>
                    <a:pt x="0" y="251"/>
                    <a:pt x="0" y="251"/>
                  </a:cubicBezTo>
                  <a:lnTo>
                    <a:pt x="14038" y="3323"/>
                  </a:lnTo>
                  <a:lnTo>
                    <a:pt x="14300" y="3382"/>
                  </a:lnTo>
                  <a:lnTo>
                    <a:pt x="21896" y="5025"/>
                  </a:lnTo>
                  <a:cubicBezTo>
                    <a:pt x="21896" y="4942"/>
                    <a:pt x="21908" y="4847"/>
                    <a:pt x="21932" y="4763"/>
                  </a:cubicBezTo>
                  <a:lnTo>
                    <a:pt x="14276" y="3096"/>
                  </a:lnTo>
                  <a:lnTo>
                    <a:pt x="14002" y="3037"/>
                  </a:lnTo>
                  <a:lnTo>
                    <a:pt x="191" y="25"/>
                  </a:lnTo>
                  <a:lnTo>
                    <a:pt x="4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14"/>
            <p:cNvSpPr/>
            <p:nvPr/>
          </p:nvSpPr>
          <p:spPr>
            <a:xfrm>
              <a:off x="3553400" y="3252025"/>
              <a:ext cx="48250" cy="16400"/>
            </a:xfrm>
            <a:custGeom>
              <a:avLst/>
              <a:gdLst/>
              <a:ahLst/>
              <a:cxnLst/>
              <a:rect l="l" t="t" r="r" b="b"/>
              <a:pathLst>
                <a:path w="1930" h="656" extrusionOk="0">
                  <a:moveTo>
                    <a:pt x="37" y="0"/>
                  </a:moveTo>
                  <a:cubicBezTo>
                    <a:pt x="37" y="95"/>
                    <a:pt x="25" y="179"/>
                    <a:pt x="1" y="274"/>
                  </a:cubicBezTo>
                  <a:lnTo>
                    <a:pt x="84" y="286"/>
                  </a:lnTo>
                  <a:lnTo>
                    <a:pt x="1930" y="655"/>
                  </a:lnTo>
                  <a:lnTo>
                    <a:pt x="1930" y="381"/>
                  </a:lnTo>
                  <a:lnTo>
                    <a:pt x="3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14"/>
            <p:cNvSpPr/>
            <p:nvPr/>
          </p:nvSpPr>
          <p:spPr>
            <a:xfrm>
              <a:off x="3481375" y="3258875"/>
              <a:ext cx="35150" cy="24425"/>
            </a:xfrm>
            <a:custGeom>
              <a:avLst/>
              <a:gdLst/>
              <a:ahLst/>
              <a:cxnLst/>
              <a:rect l="l" t="t" r="r" b="b"/>
              <a:pathLst>
                <a:path w="1406" h="977" extrusionOk="0">
                  <a:moveTo>
                    <a:pt x="1286" y="0"/>
                  </a:moveTo>
                  <a:lnTo>
                    <a:pt x="1" y="976"/>
                  </a:lnTo>
                  <a:lnTo>
                    <a:pt x="441" y="976"/>
                  </a:lnTo>
                  <a:lnTo>
                    <a:pt x="1405" y="238"/>
                  </a:lnTo>
                  <a:cubicBezTo>
                    <a:pt x="1346" y="167"/>
                    <a:pt x="1310" y="83"/>
                    <a:pt x="1286"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14"/>
            <p:cNvSpPr/>
            <p:nvPr/>
          </p:nvSpPr>
          <p:spPr>
            <a:xfrm>
              <a:off x="3544475" y="3190100"/>
              <a:ext cx="57175" cy="49150"/>
            </a:xfrm>
            <a:custGeom>
              <a:avLst/>
              <a:gdLst/>
              <a:ahLst/>
              <a:cxnLst/>
              <a:rect l="l" t="t" r="r" b="b"/>
              <a:pathLst>
                <a:path w="2287" h="1966" extrusionOk="0">
                  <a:moveTo>
                    <a:pt x="2287" y="1"/>
                  </a:moveTo>
                  <a:lnTo>
                    <a:pt x="1" y="1763"/>
                  </a:lnTo>
                  <a:cubicBezTo>
                    <a:pt x="72" y="1822"/>
                    <a:pt x="144" y="1882"/>
                    <a:pt x="203" y="1965"/>
                  </a:cubicBezTo>
                  <a:lnTo>
                    <a:pt x="2287" y="334"/>
                  </a:lnTo>
                  <a:lnTo>
                    <a:pt x="2287"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14"/>
            <p:cNvSpPr/>
            <p:nvPr/>
          </p:nvSpPr>
          <p:spPr>
            <a:xfrm>
              <a:off x="2569050" y="3051400"/>
              <a:ext cx="368525" cy="75325"/>
            </a:xfrm>
            <a:custGeom>
              <a:avLst/>
              <a:gdLst/>
              <a:ahLst/>
              <a:cxnLst/>
              <a:rect l="l" t="t" r="r" b="b"/>
              <a:pathLst>
                <a:path w="14741" h="3013" extrusionOk="0">
                  <a:moveTo>
                    <a:pt x="48" y="0"/>
                  </a:moveTo>
                  <a:cubicBezTo>
                    <a:pt x="48" y="84"/>
                    <a:pt x="37" y="167"/>
                    <a:pt x="1" y="239"/>
                  </a:cubicBezTo>
                  <a:lnTo>
                    <a:pt x="1" y="286"/>
                  </a:lnTo>
                  <a:lnTo>
                    <a:pt x="14681" y="3013"/>
                  </a:lnTo>
                  <a:cubicBezTo>
                    <a:pt x="14681" y="2953"/>
                    <a:pt x="14693" y="2894"/>
                    <a:pt x="14705" y="2834"/>
                  </a:cubicBezTo>
                  <a:cubicBezTo>
                    <a:pt x="14729" y="2798"/>
                    <a:pt x="14729" y="2775"/>
                    <a:pt x="14741" y="2739"/>
                  </a:cubicBezTo>
                  <a:lnTo>
                    <a:pt x="4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14"/>
            <p:cNvSpPr/>
            <p:nvPr/>
          </p:nvSpPr>
          <p:spPr>
            <a:xfrm>
              <a:off x="2951550" y="3140400"/>
              <a:ext cx="46750" cy="143500"/>
            </a:xfrm>
            <a:custGeom>
              <a:avLst/>
              <a:gdLst/>
              <a:ahLst/>
              <a:cxnLst/>
              <a:rect l="l" t="t" r="r" b="b"/>
              <a:pathLst>
                <a:path w="1870" h="5740" extrusionOk="0">
                  <a:moveTo>
                    <a:pt x="262" y="0"/>
                  </a:moveTo>
                  <a:cubicBezTo>
                    <a:pt x="179" y="48"/>
                    <a:pt x="96" y="60"/>
                    <a:pt x="0" y="84"/>
                  </a:cubicBezTo>
                  <a:lnTo>
                    <a:pt x="1596" y="5739"/>
                  </a:lnTo>
                  <a:lnTo>
                    <a:pt x="1870" y="5739"/>
                  </a:lnTo>
                  <a:lnTo>
                    <a:pt x="26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14"/>
            <p:cNvSpPr/>
            <p:nvPr/>
          </p:nvSpPr>
          <p:spPr>
            <a:xfrm>
              <a:off x="2657175" y="3196350"/>
              <a:ext cx="8050" cy="86950"/>
            </a:xfrm>
            <a:custGeom>
              <a:avLst/>
              <a:gdLst/>
              <a:ahLst/>
              <a:cxnLst/>
              <a:rect l="l" t="t" r="r" b="b"/>
              <a:pathLst>
                <a:path w="322" h="3478" extrusionOk="0">
                  <a:moveTo>
                    <a:pt x="143" y="1"/>
                  </a:moveTo>
                  <a:cubicBezTo>
                    <a:pt x="95" y="13"/>
                    <a:pt x="60" y="60"/>
                    <a:pt x="60" y="120"/>
                  </a:cubicBezTo>
                  <a:lnTo>
                    <a:pt x="0" y="3477"/>
                  </a:lnTo>
                  <a:lnTo>
                    <a:pt x="274" y="3477"/>
                  </a:lnTo>
                  <a:lnTo>
                    <a:pt x="322" y="227"/>
                  </a:lnTo>
                  <a:lnTo>
                    <a:pt x="14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14"/>
            <p:cNvSpPr/>
            <p:nvPr/>
          </p:nvSpPr>
          <p:spPr>
            <a:xfrm>
              <a:off x="2560125" y="3065400"/>
              <a:ext cx="178625" cy="217900"/>
            </a:xfrm>
            <a:custGeom>
              <a:avLst/>
              <a:gdLst/>
              <a:ahLst/>
              <a:cxnLst/>
              <a:rect l="l" t="t" r="r" b="b"/>
              <a:pathLst>
                <a:path w="7145" h="8716" extrusionOk="0">
                  <a:moveTo>
                    <a:pt x="215" y="0"/>
                  </a:moveTo>
                  <a:cubicBezTo>
                    <a:pt x="155" y="60"/>
                    <a:pt x="72" y="119"/>
                    <a:pt x="1" y="167"/>
                  </a:cubicBezTo>
                  <a:lnTo>
                    <a:pt x="4037" y="5227"/>
                  </a:lnTo>
                  <a:lnTo>
                    <a:pt x="4215" y="5441"/>
                  </a:lnTo>
                  <a:lnTo>
                    <a:pt x="6811" y="8715"/>
                  </a:lnTo>
                  <a:lnTo>
                    <a:pt x="7144" y="8715"/>
                  </a:lnTo>
                  <a:lnTo>
                    <a:pt x="21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14"/>
            <p:cNvSpPr/>
            <p:nvPr/>
          </p:nvSpPr>
          <p:spPr>
            <a:xfrm>
              <a:off x="3512025" y="3231250"/>
              <a:ext cx="42000" cy="42050"/>
            </a:xfrm>
            <a:custGeom>
              <a:avLst/>
              <a:gdLst/>
              <a:ahLst/>
              <a:cxnLst/>
              <a:rect l="l" t="t" r="r" b="b"/>
              <a:pathLst>
                <a:path w="1680" h="1682" extrusionOk="0">
                  <a:moveTo>
                    <a:pt x="834" y="1"/>
                  </a:moveTo>
                  <a:cubicBezTo>
                    <a:pt x="481" y="1"/>
                    <a:pt x="154" y="237"/>
                    <a:pt x="48" y="581"/>
                  </a:cubicBezTo>
                  <a:cubicBezTo>
                    <a:pt x="13" y="676"/>
                    <a:pt x="1" y="760"/>
                    <a:pt x="1" y="843"/>
                  </a:cubicBezTo>
                  <a:cubicBezTo>
                    <a:pt x="13" y="926"/>
                    <a:pt x="25" y="1010"/>
                    <a:pt x="48" y="1105"/>
                  </a:cubicBezTo>
                  <a:cubicBezTo>
                    <a:pt x="72" y="1188"/>
                    <a:pt x="120" y="1272"/>
                    <a:pt x="168" y="1343"/>
                  </a:cubicBezTo>
                  <a:cubicBezTo>
                    <a:pt x="263" y="1474"/>
                    <a:pt x="406" y="1581"/>
                    <a:pt x="584" y="1641"/>
                  </a:cubicBezTo>
                  <a:cubicBezTo>
                    <a:pt x="668" y="1669"/>
                    <a:pt x="754" y="1682"/>
                    <a:pt x="839" y="1682"/>
                  </a:cubicBezTo>
                  <a:cubicBezTo>
                    <a:pt x="1157" y="1682"/>
                    <a:pt x="1467" y="1498"/>
                    <a:pt x="1608" y="1188"/>
                  </a:cubicBezTo>
                  <a:cubicBezTo>
                    <a:pt x="1620" y="1165"/>
                    <a:pt x="1632" y="1129"/>
                    <a:pt x="1632" y="1105"/>
                  </a:cubicBezTo>
                  <a:cubicBezTo>
                    <a:pt x="1668" y="1010"/>
                    <a:pt x="1680" y="926"/>
                    <a:pt x="1680" y="831"/>
                  </a:cubicBezTo>
                  <a:cubicBezTo>
                    <a:pt x="1680" y="641"/>
                    <a:pt x="1608" y="462"/>
                    <a:pt x="1489" y="319"/>
                  </a:cubicBezTo>
                  <a:cubicBezTo>
                    <a:pt x="1430" y="236"/>
                    <a:pt x="1370" y="176"/>
                    <a:pt x="1275" y="129"/>
                  </a:cubicBezTo>
                  <a:lnTo>
                    <a:pt x="1096" y="45"/>
                  </a:lnTo>
                  <a:cubicBezTo>
                    <a:pt x="1009" y="15"/>
                    <a:pt x="921" y="1"/>
                    <a:pt x="834"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14"/>
            <p:cNvSpPr/>
            <p:nvPr/>
          </p:nvSpPr>
          <p:spPr>
            <a:xfrm>
              <a:off x="3341175" y="2161300"/>
              <a:ext cx="64025" cy="59775"/>
            </a:xfrm>
            <a:custGeom>
              <a:avLst/>
              <a:gdLst/>
              <a:ahLst/>
              <a:cxnLst/>
              <a:rect l="l" t="t" r="r" b="b"/>
              <a:pathLst>
                <a:path w="2561" h="2391" extrusionOk="0">
                  <a:moveTo>
                    <a:pt x="1350" y="0"/>
                  </a:moveTo>
                  <a:cubicBezTo>
                    <a:pt x="840" y="0"/>
                    <a:pt x="366" y="323"/>
                    <a:pt x="191" y="826"/>
                  </a:cubicBezTo>
                  <a:cubicBezTo>
                    <a:pt x="1" y="1457"/>
                    <a:pt x="346" y="2124"/>
                    <a:pt x="965" y="2338"/>
                  </a:cubicBezTo>
                  <a:cubicBezTo>
                    <a:pt x="1084" y="2374"/>
                    <a:pt x="1204" y="2391"/>
                    <a:pt x="1323" y="2391"/>
                  </a:cubicBezTo>
                  <a:cubicBezTo>
                    <a:pt x="1525" y="2391"/>
                    <a:pt x="1721" y="2341"/>
                    <a:pt x="1894" y="2243"/>
                  </a:cubicBezTo>
                  <a:cubicBezTo>
                    <a:pt x="1965" y="2196"/>
                    <a:pt x="2037" y="2148"/>
                    <a:pt x="2120" y="2100"/>
                  </a:cubicBezTo>
                  <a:cubicBezTo>
                    <a:pt x="2275" y="1957"/>
                    <a:pt x="2418" y="1779"/>
                    <a:pt x="2477" y="1565"/>
                  </a:cubicBezTo>
                  <a:cubicBezTo>
                    <a:pt x="2501" y="1469"/>
                    <a:pt x="2513" y="1386"/>
                    <a:pt x="2537" y="1303"/>
                  </a:cubicBezTo>
                  <a:cubicBezTo>
                    <a:pt x="2561" y="969"/>
                    <a:pt x="2441" y="612"/>
                    <a:pt x="2203" y="374"/>
                  </a:cubicBezTo>
                  <a:cubicBezTo>
                    <a:pt x="2144" y="314"/>
                    <a:pt x="2072" y="255"/>
                    <a:pt x="2001" y="207"/>
                  </a:cubicBezTo>
                  <a:cubicBezTo>
                    <a:pt x="1906" y="148"/>
                    <a:pt x="1799" y="100"/>
                    <a:pt x="1703" y="52"/>
                  </a:cubicBezTo>
                  <a:cubicBezTo>
                    <a:pt x="1586" y="17"/>
                    <a:pt x="1467" y="0"/>
                    <a:pt x="1350"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14"/>
            <p:cNvSpPr/>
            <p:nvPr/>
          </p:nvSpPr>
          <p:spPr>
            <a:xfrm>
              <a:off x="3201575" y="1860600"/>
              <a:ext cx="32475" cy="30475"/>
            </a:xfrm>
            <a:custGeom>
              <a:avLst/>
              <a:gdLst/>
              <a:ahLst/>
              <a:cxnLst/>
              <a:rect l="l" t="t" r="r" b="b"/>
              <a:pathLst>
                <a:path w="1299" h="1219" extrusionOk="0">
                  <a:moveTo>
                    <a:pt x="690" y="0"/>
                  </a:moveTo>
                  <a:cubicBezTo>
                    <a:pt x="433" y="0"/>
                    <a:pt x="194" y="164"/>
                    <a:pt x="108" y="412"/>
                  </a:cubicBezTo>
                  <a:cubicBezTo>
                    <a:pt x="1" y="746"/>
                    <a:pt x="179" y="1091"/>
                    <a:pt x="501" y="1186"/>
                  </a:cubicBezTo>
                  <a:cubicBezTo>
                    <a:pt x="564" y="1207"/>
                    <a:pt x="630" y="1218"/>
                    <a:pt x="694" y="1218"/>
                  </a:cubicBezTo>
                  <a:cubicBezTo>
                    <a:pt x="809" y="1218"/>
                    <a:pt x="921" y="1184"/>
                    <a:pt x="1013" y="1115"/>
                  </a:cubicBezTo>
                  <a:cubicBezTo>
                    <a:pt x="1108" y="1091"/>
                    <a:pt x="1167" y="1020"/>
                    <a:pt x="1215" y="936"/>
                  </a:cubicBezTo>
                  <a:lnTo>
                    <a:pt x="1251" y="853"/>
                  </a:lnTo>
                  <a:cubicBezTo>
                    <a:pt x="1251" y="829"/>
                    <a:pt x="1275" y="817"/>
                    <a:pt x="1275" y="805"/>
                  </a:cubicBezTo>
                  <a:cubicBezTo>
                    <a:pt x="1298" y="722"/>
                    <a:pt x="1298" y="650"/>
                    <a:pt x="1298" y="579"/>
                  </a:cubicBezTo>
                  <a:cubicBezTo>
                    <a:pt x="1287" y="329"/>
                    <a:pt x="1120" y="103"/>
                    <a:pt x="882" y="31"/>
                  </a:cubicBezTo>
                  <a:cubicBezTo>
                    <a:pt x="818" y="10"/>
                    <a:pt x="753" y="0"/>
                    <a:pt x="690"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14"/>
            <p:cNvSpPr/>
            <p:nvPr/>
          </p:nvSpPr>
          <p:spPr>
            <a:xfrm>
              <a:off x="3351600" y="1734200"/>
              <a:ext cx="11625" cy="10025"/>
            </a:xfrm>
            <a:custGeom>
              <a:avLst/>
              <a:gdLst/>
              <a:ahLst/>
              <a:cxnLst/>
              <a:rect l="l" t="t" r="r" b="b"/>
              <a:pathLst>
                <a:path w="465" h="401" extrusionOk="0">
                  <a:moveTo>
                    <a:pt x="223" y="0"/>
                  </a:moveTo>
                  <a:cubicBezTo>
                    <a:pt x="135" y="0"/>
                    <a:pt x="62" y="62"/>
                    <a:pt x="24" y="146"/>
                  </a:cubicBezTo>
                  <a:cubicBezTo>
                    <a:pt x="0" y="230"/>
                    <a:pt x="24" y="337"/>
                    <a:pt x="119" y="384"/>
                  </a:cubicBezTo>
                  <a:cubicBezTo>
                    <a:pt x="131" y="396"/>
                    <a:pt x="155" y="396"/>
                    <a:pt x="167" y="396"/>
                  </a:cubicBezTo>
                  <a:cubicBezTo>
                    <a:pt x="186" y="399"/>
                    <a:pt x="205" y="400"/>
                    <a:pt x="223" y="400"/>
                  </a:cubicBezTo>
                  <a:cubicBezTo>
                    <a:pt x="287" y="400"/>
                    <a:pt x="347" y="383"/>
                    <a:pt x="393" y="337"/>
                  </a:cubicBezTo>
                  <a:cubicBezTo>
                    <a:pt x="405" y="325"/>
                    <a:pt x="429" y="289"/>
                    <a:pt x="429" y="265"/>
                  </a:cubicBezTo>
                  <a:cubicBezTo>
                    <a:pt x="465" y="206"/>
                    <a:pt x="453" y="134"/>
                    <a:pt x="405" y="87"/>
                  </a:cubicBezTo>
                  <a:cubicBezTo>
                    <a:pt x="369" y="51"/>
                    <a:pt x="346" y="27"/>
                    <a:pt x="298" y="15"/>
                  </a:cubicBezTo>
                  <a:cubicBezTo>
                    <a:pt x="272" y="5"/>
                    <a:pt x="247" y="0"/>
                    <a:pt x="223"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14"/>
            <p:cNvSpPr/>
            <p:nvPr/>
          </p:nvSpPr>
          <p:spPr>
            <a:xfrm>
              <a:off x="2525900" y="3030750"/>
              <a:ext cx="45275" cy="41925"/>
            </a:xfrm>
            <a:custGeom>
              <a:avLst/>
              <a:gdLst/>
              <a:ahLst/>
              <a:cxnLst/>
              <a:rect l="l" t="t" r="r" b="b"/>
              <a:pathLst>
                <a:path w="1811" h="1677" extrusionOk="0">
                  <a:moveTo>
                    <a:pt x="954" y="0"/>
                  </a:moveTo>
                  <a:cubicBezTo>
                    <a:pt x="592" y="0"/>
                    <a:pt x="261" y="230"/>
                    <a:pt x="155" y="576"/>
                  </a:cubicBezTo>
                  <a:cubicBezTo>
                    <a:pt x="0" y="1005"/>
                    <a:pt x="262" y="1493"/>
                    <a:pt x="691" y="1636"/>
                  </a:cubicBezTo>
                  <a:cubicBezTo>
                    <a:pt x="780" y="1663"/>
                    <a:pt x="870" y="1676"/>
                    <a:pt x="957" y="1676"/>
                  </a:cubicBezTo>
                  <a:cubicBezTo>
                    <a:pt x="1103" y="1676"/>
                    <a:pt x="1243" y="1639"/>
                    <a:pt x="1370" y="1565"/>
                  </a:cubicBezTo>
                  <a:cubicBezTo>
                    <a:pt x="1453" y="1517"/>
                    <a:pt x="1524" y="1457"/>
                    <a:pt x="1584" y="1398"/>
                  </a:cubicBezTo>
                  <a:cubicBezTo>
                    <a:pt x="1644" y="1303"/>
                    <a:pt x="1691" y="1219"/>
                    <a:pt x="1727" y="1112"/>
                  </a:cubicBezTo>
                  <a:cubicBezTo>
                    <a:pt x="1727" y="1112"/>
                    <a:pt x="1727" y="1100"/>
                    <a:pt x="1751" y="1100"/>
                  </a:cubicBezTo>
                  <a:cubicBezTo>
                    <a:pt x="1774" y="1029"/>
                    <a:pt x="1786" y="934"/>
                    <a:pt x="1786" y="862"/>
                  </a:cubicBezTo>
                  <a:cubicBezTo>
                    <a:pt x="1810" y="505"/>
                    <a:pt x="1572" y="160"/>
                    <a:pt x="1215" y="41"/>
                  </a:cubicBezTo>
                  <a:cubicBezTo>
                    <a:pt x="1128" y="13"/>
                    <a:pt x="1040" y="0"/>
                    <a:pt x="954"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14"/>
            <p:cNvSpPr/>
            <p:nvPr/>
          </p:nvSpPr>
          <p:spPr>
            <a:xfrm>
              <a:off x="2935775" y="3112575"/>
              <a:ext cx="30375" cy="29925"/>
            </a:xfrm>
            <a:custGeom>
              <a:avLst/>
              <a:gdLst/>
              <a:ahLst/>
              <a:cxnLst/>
              <a:rect l="l" t="t" r="r" b="b"/>
              <a:pathLst>
                <a:path w="1215" h="1197" extrusionOk="0">
                  <a:moveTo>
                    <a:pt x="616" y="0"/>
                  </a:moveTo>
                  <a:cubicBezTo>
                    <a:pt x="393" y="0"/>
                    <a:pt x="187" y="131"/>
                    <a:pt x="84" y="328"/>
                  </a:cubicBezTo>
                  <a:cubicBezTo>
                    <a:pt x="72" y="363"/>
                    <a:pt x="60" y="387"/>
                    <a:pt x="60" y="411"/>
                  </a:cubicBezTo>
                  <a:cubicBezTo>
                    <a:pt x="24" y="459"/>
                    <a:pt x="12" y="518"/>
                    <a:pt x="12" y="578"/>
                  </a:cubicBezTo>
                  <a:cubicBezTo>
                    <a:pt x="0" y="840"/>
                    <a:pt x="155" y="1066"/>
                    <a:pt x="429" y="1161"/>
                  </a:cubicBezTo>
                  <a:cubicBezTo>
                    <a:pt x="500" y="1197"/>
                    <a:pt x="572" y="1197"/>
                    <a:pt x="655" y="1197"/>
                  </a:cubicBezTo>
                  <a:cubicBezTo>
                    <a:pt x="739" y="1197"/>
                    <a:pt x="834" y="1161"/>
                    <a:pt x="905" y="1113"/>
                  </a:cubicBezTo>
                  <a:cubicBezTo>
                    <a:pt x="1024" y="1054"/>
                    <a:pt x="1108" y="959"/>
                    <a:pt x="1167" y="804"/>
                  </a:cubicBezTo>
                  <a:cubicBezTo>
                    <a:pt x="1167" y="792"/>
                    <a:pt x="1191" y="792"/>
                    <a:pt x="1191" y="768"/>
                  </a:cubicBezTo>
                  <a:cubicBezTo>
                    <a:pt x="1215" y="697"/>
                    <a:pt x="1215" y="625"/>
                    <a:pt x="1215" y="554"/>
                  </a:cubicBezTo>
                  <a:cubicBezTo>
                    <a:pt x="1215" y="470"/>
                    <a:pt x="1191" y="399"/>
                    <a:pt x="1155" y="339"/>
                  </a:cubicBezTo>
                  <a:cubicBezTo>
                    <a:pt x="1096" y="197"/>
                    <a:pt x="965" y="78"/>
                    <a:pt x="798" y="30"/>
                  </a:cubicBezTo>
                  <a:cubicBezTo>
                    <a:pt x="737" y="10"/>
                    <a:pt x="676" y="0"/>
                    <a:pt x="61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14"/>
            <p:cNvSpPr/>
            <p:nvPr/>
          </p:nvSpPr>
          <p:spPr>
            <a:xfrm>
              <a:off x="3176575" y="2977575"/>
              <a:ext cx="32175" cy="29400"/>
            </a:xfrm>
            <a:custGeom>
              <a:avLst/>
              <a:gdLst/>
              <a:ahLst/>
              <a:cxnLst/>
              <a:rect l="l" t="t" r="r" b="b"/>
              <a:pathLst>
                <a:path w="1287" h="1176" extrusionOk="0">
                  <a:moveTo>
                    <a:pt x="620" y="1"/>
                  </a:moveTo>
                  <a:cubicBezTo>
                    <a:pt x="524" y="13"/>
                    <a:pt x="441" y="36"/>
                    <a:pt x="370" y="84"/>
                  </a:cubicBezTo>
                  <a:cubicBezTo>
                    <a:pt x="251" y="155"/>
                    <a:pt x="155" y="263"/>
                    <a:pt x="108" y="405"/>
                  </a:cubicBezTo>
                  <a:cubicBezTo>
                    <a:pt x="1" y="715"/>
                    <a:pt x="167" y="1048"/>
                    <a:pt x="477" y="1144"/>
                  </a:cubicBezTo>
                  <a:cubicBezTo>
                    <a:pt x="545" y="1165"/>
                    <a:pt x="613" y="1176"/>
                    <a:pt x="679" y="1176"/>
                  </a:cubicBezTo>
                  <a:cubicBezTo>
                    <a:pt x="797" y="1176"/>
                    <a:pt x="909" y="1141"/>
                    <a:pt x="1001" y="1072"/>
                  </a:cubicBezTo>
                  <a:cubicBezTo>
                    <a:pt x="1108" y="1025"/>
                    <a:pt x="1167" y="953"/>
                    <a:pt x="1215" y="882"/>
                  </a:cubicBezTo>
                  <a:cubicBezTo>
                    <a:pt x="1227" y="846"/>
                    <a:pt x="1239" y="798"/>
                    <a:pt x="1263" y="775"/>
                  </a:cubicBezTo>
                  <a:cubicBezTo>
                    <a:pt x="1274" y="715"/>
                    <a:pt x="1286" y="656"/>
                    <a:pt x="1286" y="584"/>
                  </a:cubicBezTo>
                  <a:cubicBezTo>
                    <a:pt x="1286" y="489"/>
                    <a:pt x="1274" y="405"/>
                    <a:pt x="1227" y="322"/>
                  </a:cubicBezTo>
                  <a:cubicBezTo>
                    <a:pt x="1155" y="191"/>
                    <a:pt x="1036" y="72"/>
                    <a:pt x="870" y="24"/>
                  </a:cubicBezTo>
                  <a:cubicBezTo>
                    <a:pt x="798" y="1"/>
                    <a:pt x="703" y="1"/>
                    <a:pt x="62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14"/>
            <p:cNvSpPr/>
            <p:nvPr/>
          </p:nvSpPr>
          <p:spPr>
            <a:xfrm>
              <a:off x="3498925" y="2893500"/>
              <a:ext cx="31300" cy="29750"/>
            </a:xfrm>
            <a:custGeom>
              <a:avLst/>
              <a:gdLst/>
              <a:ahLst/>
              <a:cxnLst/>
              <a:rect l="l" t="t" r="r" b="b"/>
              <a:pathLst>
                <a:path w="1252" h="1190" extrusionOk="0">
                  <a:moveTo>
                    <a:pt x="613" y="0"/>
                  </a:moveTo>
                  <a:cubicBezTo>
                    <a:pt x="572" y="0"/>
                    <a:pt x="531" y="6"/>
                    <a:pt x="489" y="18"/>
                  </a:cubicBezTo>
                  <a:cubicBezTo>
                    <a:pt x="406" y="30"/>
                    <a:pt x="334" y="78"/>
                    <a:pt x="251" y="113"/>
                  </a:cubicBezTo>
                  <a:cubicBezTo>
                    <a:pt x="132" y="173"/>
                    <a:pt x="61" y="268"/>
                    <a:pt x="37" y="399"/>
                  </a:cubicBezTo>
                  <a:cubicBezTo>
                    <a:pt x="1" y="470"/>
                    <a:pt x="1" y="566"/>
                    <a:pt x="1" y="637"/>
                  </a:cubicBezTo>
                  <a:cubicBezTo>
                    <a:pt x="1" y="732"/>
                    <a:pt x="37" y="804"/>
                    <a:pt x="72" y="875"/>
                  </a:cubicBezTo>
                  <a:cubicBezTo>
                    <a:pt x="120" y="947"/>
                    <a:pt x="180" y="1030"/>
                    <a:pt x="251" y="1066"/>
                  </a:cubicBezTo>
                  <a:cubicBezTo>
                    <a:pt x="299" y="1101"/>
                    <a:pt x="358" y="1125"/>
                    <a:pt x="418" y="1161"/>
                  </a:cubicBezTo>
                  <a:cubicBezTo>
                    <a:pt x="483" y="1181"/>
                    <a:pt x="549" y="1190"/>
                    <a:pt x="612" y="1190"/>
                  </a:cubicBezTo>
                  <a:cubicBezTo>
                    <a:pt x="664" y="1190"/>
                    <a:pt x="715" y="1184"/>
                    <a:pt x="763" y="1173"/>
                  </a:cubicBezTo>
                  <a:cubicBezTo>
                    <a:pt x="846" y="1137"/>
                    <a:pt x="930" y="1101"/>
                    <a:pt x="1001" y="1042"/>
                  </a:cubicBezTo>
                  <a:cubicBezTo>
                    <a:pt x="1073" y="971"/>
                    <a:pt x="1132" y="875"/>
                    <a:pt x="1168" y="768"/>
                  </a:cubicBezTo>
                  <a:cubicBezTo>
                    <a:pt x="1251" y="530"/>
                    <a:pt x="1168" y="268"/>
                    <a:pt x="965" y="113"/>
                  </a:cubicBezTo>
                  <a:cubicBezTo>
                    <a:pt x="906" y="78"/>
                    <a:pt x="846" y="42"/>
                    <a:pt x="787" y="30"/>
                  </a:cubicBezTo>
                  <a:cubicBezTo>
                    <a:pt x="775" y="30"/>
                    <a:pt x="751" y="18"/>
                    <a:pt x="727" y="18"/>
                  </a:cubicBezTo>
                  <a:cubicBezTo>
                    <a:pt x="692" y="6"/>
                    <a:pt x="653" y="0"/>
                    <a:pt x="613"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14"/>
            <p:cNvSpPr/>
            <p:nvPr/>
          </p:nvSpPr>
          <p:spPr>
            <a:xfrm>
              <a:off x="3351900" y="1991575"/>
              <a:ext cx="23525" cy="21275"/>
            </a:xfrm>
            <a:custGeom>
              <a:avLst/>
              <a:gdLst/>
              <a:ahLst/>
              <a:cxnLst/>
              <a:rect l="l" t="t" r="r" b="b"/>
              <a:pathLst>
                <a:path w="941" h="851" extrusionOk="0">
                  <a:moveTo>
                    <a:pt x="460" y="0"/>
                  </a:moveTo>
                  <a:cubicBezTo>
                    <a:pt x="430" y="0"/>
                    <a:pt x="400" y="3"/>
                    <a:pt x="369" y="7"/>
                  </a:cubicBezTo>
                  <a:cubicBezTo>
                    <a:pt x="346" y="7"/>
                    <a:pt x="310" y="31"/>
                    <a:pt x="298" y="43"/>
                  </a:cubicBezTo>
                  <a:cubicBezTo>
                    <a:pt x="227" y="91"/>
                    <a:pt x="155" y="150"/>
                    <a:pt x="107" y="233"/>
                  </a:cubicBezTo>
                  <a:cubicBezTo>
                    <a:pt x="96" y="245"/>
                    <a:pt x="96" y="281"/>
                    <a:pt x="72" y="293"/>
                  </a:cubicBezTo>
                  <a:cubicBezTo>
                    <a:pt x="0" y="519"/>
                    <a:pt x="119" y="757"/>
                    <a:pt x="346" y="829"/>
                  </a:cubicBezTo>
                  <a:cubicBezTo>
                    <a:pt x="387" y="844"/>
                    <a:pt x="430" y="850"/>
                    <a:pt x="474" y="850"/>
                  </a:cubicBezTo>
                  <a:cubicBezTo>
                    <a:pt x="570" y="850"/>
                    <a:pt x="669" y="818"/>
                    <a:pt x="750" y="769"/>
                  </a:cubicBezTo>
                  <a:cubicBezTo>
                    <a:pt x="810" y="710"/>
                    <a:pt x="858" y="638"/>
                    <a:pt x="881" y="567"/>
                  </a:cubicBezTo>
                  <a:lnTo>
                    <a:pt x="881" y="543"/>
                  </a:lnTo>
                  <a:cubicBezTo>
                    <a:pt x="941" y="341"/>
                    <a:pt x="834" y="126"/>
                    <a:pt x="643" y="43"/>
                  </a:cubicBezTo>
                  <a:cubicBezTo>
                    <a:pt x="631" y="43"/>
                    <a:pt x="631" y="31"/>
                    <a:pt x="608" y="31"/>
                  </a:cubicBezTo>
                  <a:cubicBezTo>
                    <a:pt x="562" y="8"/>
                    <a:pt x="512" y="0"/>
                    <a:pt x="460"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14"/>
            <p:cNvSpPr/>
            <p:nvPr/>
          </p:nvSpPr>
          <p:spPr>
            <a:xfrm>
              <a:off x="3264375" y="2877675"/>
              <a:ext cx="22950" cy="21150"/>
            </a:xfrm>
            <a:custGeom>
              <a:avLst/>
              <a:gdLst/>
              <a:ahLst/>
              <a:cxnLst/>
              <a:rect l="l" t="t" r="r" b="b"/>
              <a:pathLst>
                <a:path w="918" h="846" extrusionOk="0">
                  <a:moveTo>
                    <a:pt x="497" y="0"/>
                  </a:moveTo>
                  <a:cubicBezTo>
                    <a:pt x="318" y="0"/>
                    <a:pt x="142" y="118"/>
                    <a:pt x="84" y="282"/>
                  </a:cubicBezTo>
                  <a:cubicBezTo>
                    <a:pt x="1" y="508"/>
                    <a:pt x="120" y="746"/>
                    <a:pt x="346" y="830"/>
                  </a:cubicBezTo>
                  <a:cubicBezTo>
                    <a:pt x="390" y="840"/>
                    <a:pt x="433" y="845"/>
                    <a:pt x="475" y="845"/>
                  </a:cubicBezTo>
                  <a:cubicBezTo>
                    <a:pt x="580" y="845"/>
                    <a:pt x="678" y="811"/>
                    <a:pt x="763" y="734"/>
                  </a:cubicBezTo>
                  <a:cubicBezTo>
                    <a:pt x="822" y="687"/>
                    <a:pt x="870" y="627"/>
                    <a:pt x="882" y="544"/>
                  </a:cubicBezTo>
                  <a:cubicBezTo>
                    <a:pt x="882" y="547"/>
                    <a:pt x="882" y="549"/>
                    <a:pt x="883" y="549"/>
                  </a:cubicBezTo>
                  <a:cubicBezTo>
                    <a:pt x="884" y="549"/>
                    <a:pt x="889" y="540"/>
                    <a:pt x="906" y="532"/>
                  </a:cubicBezTo>
                  <a:cubicBezTo>
                    <a:pt x="918" y="437"/>
                    <a:pt x="918" y="365"/>
                    <a:pt x="882" y="270"/>
                  </a:cubicBezTo>
                  <a:cubicBezTo>
                    <a:pt x="858" y="187"/>
                    <a:pt x="799" y="127"/>
                    <a:pt x="703" y="68"/>
                  </a:cubicBezTo>
                  <a:lnTo>
                    <a:pt x="620" y="20"/>
                  </a:lnTo>
                  <a:cubicBezTo>
                    <a:pt x="580" y="7"/>
                    <a:pt x="538" y="0"/>
                    <a:pt x="49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14"/>
            <p:cNvSpPr/>
            <p:nvPr/>
          </p:nvSpPr>
          <p:spPr>
            <a:xfrm>
              <a:off x="3367975" y="3068275"/>
              <a:ext cx="23825" cy="21175"/>
            </a:xfrm>
            <a:custGeom>
              <a:avLst/>
              <a:gdLst/>
              <a:ahLst/>
              <a:cxnLst/>
              <a:rect l="l" t="t" r="r" b="b"/>
              <a:pathLst>
                <a:path w="953" h="847" extrusionOk="0">
                  <a:moveTo>
                    <a:pt x="495" y="1"/>
                  </a:moveTo>
                  <a:cubicBezTo>
                    <a:pt x="315" y="1"/>
                    <a:pt x="141" y="113"/>
                    <a:pt x="72" y="290"/>
                  </a:cubicBezTo>
                  <a:cubicBezTo>
                    <a:pt x="0" y="504"/>
                    <a:pt x="119" y="742"/>
                    <a:pt x="346" y="826"/>
                  </a:cubicBezTo>
                  <a:cubicBezTo>
                    <a:pt x="390" y="840"/>
                    <a:pt x="435" y="846"/>
                    <a:pt x="478" y="846"/>
                  </a:cubicBezTo>
                  <a:cubicBezTo>
                    <a:pt x="659" y="846"/>
                    <a:pt x="824" y="734"/>
                    <a:pt x="881" y="552"/>
                  </a:cubicBezTo>
                  <a:cubicBezTo>
                    <a:pt x="953" y="326"/>
                    <a:pt x="834" y="87"/>
                    <a:pt x="607" y="16"/>
                  </a:cubicBezTo>
                  <a:cubicBezTo>
                    <a:pt x="570" y="6"/>
                    <a:pt x="532" y="1"/>
                    <a:pt x="49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14"/>
            <p:cNvSpPr/>
            <p:nvPr/>
          </p:nvSpPr>
          <p:spPr>
            <a:xfrm>
              <a:off x="3106025" y="2697300"/>
              <a:ext cx="23250" cy="21150"/>
            </a:xfrm>
            <a:custGeom>
              <a:avLst/>
              <a:gdLst/>
              <a:ahLst/>
              <a:cxnLst/>
              <a:rect l="l" t="t" r="r" b="b"/>
              <a:pathLst>
                <a:path w="930" h="846" extrusionOk="0">
                  <a:moveTo>
                    <a:pt x="490" y="0"/>
                  </a:moveTo>
                  <a:cubicBezTo>
                    <a:pt x="317" y="0"/>
                    <a:pt x="140" y="117"/>
                    <a:pt x="72" y="282"/>
                  </a:cubicBezTo>
                  <a:cubicBezTo>
                    <a:pt x="1" y="508"/>
                    <a:pt x="120" y="746"/>
                    <a:pt x="346" y="818"/>
                  </a:cubicBezTo>
                  <a:cubicBezTo>
                    <a:pt x="370" y="841"/>
                    <a:pt x="417" y="841"/>
                    <a:pt x="453" y="841"/>
                  </a:cubicBezTo>
                  <a:cubicBezTo>
                    <a:pt x="475" y="844"/>
                    <a:pt x="496" y="845"/>
                    <a:pt x="517" y="845"/>
                  </a:cubicBezTo>
                  <a:cubicBezTo>
                    <a:pt x="590" y="845"/>
                    <a:pt x="660" y="828"/>
                    <a:pt x="715" y="782"/>
                  </a:cubicBezTo>
                  <a:cubicBezTo>
                    <a:pt x="787" y="734"/>
                    <a:pt x="870" y="639"/>
                    <a:pt x="894" y="556"/>
                  </a:cubicBezTo>
                  <a:cubicBezTo>
                    <a:pt x="894" y="544"/>
                    <a:pt x="894" y="520"/>
                    <a:pt x="906" y="508"/>
                  </a:cubicBezTo>
                  <a:cubicBezTo>
                    <a:pt x="929" y="425"/>
                    <a:pt x="929" y="329"/>
                    <a:pt x="882" y="246"/>
                  </a:cubicBezTo>
                  <a:cubicBezTo>
                    <a:pt x="846" y="198"/>
                    <a:pt x="822" y="139"/>
                    <a:pt x="775" y="103"/>
                  </a:cubicBezTo>
                  <a:cubicBezTo>
                    <a:pt x="727" y="67"/>
                    <a:pt x="667" y="32"/>
                    <a:pt x="608" y="20"/>
                  </a:cubicBezTo>
                  <a:cubicBezTo>
                    <a:pt x="570" y="6"/>
                    <a:pt x="530" y="0"/>
                    <a:pt x="490"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14"/>
            <p:cNvSpPr/>
            <p:nvPr/>
          </p:nvSpPr>
          <p:spPr>
            <a:xfrm>
              <a:off x="3470350" y="2344400"/>
              <a:ext cx="22950" cy="21525"/>
            </a:xfrm>
            <a:custGeom>
              <a:avLst/>
              <a:gdLst/>
              <a:ahLst/>
              <a:cxnLst/>
              <a:rect l="l" t="t" r="r" b="b"/>
              <a:pathLst>
                <a:path w="918" h="861" extrusionOk="0">
                  <a:moveTo>
                    <a:pt x="467" y="0"/>
                  </a:moveTo>
                  <a:cubicBezTo>
                    <a:pt x="427" y="0"/>
                    <a:pt x="388" y="9"/>
                    <a:pt x="346" y="27"/>
                  </a:cubicBezTo>
                  <a:cubicBezTo>
                    <a:pt x="251" y="51"/>
                    <a:pt x="180" y="98"/>
                    <a:pt x="120" y="170"/>
                  </a:cubicBezTo>
                  <a:cubicBezTo>
                    <a:pt x="84" y="206"/>
                    <a:pt x="72" y="253"/>
                    <a:pt x="61" y="289"/>
                  </a:cubicBezTo>
                  <a:cubicBezTo>
                    <a:pt x="1" y="467"/>
                    <a:pt x="72" y="670"/>
                    <a:pt x="227" y="765"/>
                  </a:cubicBezTo>
                  <a:cubicBezTo>
                    <a:pt x="251" y="801"/>
                    <a:pt x="299" y="813"/>
                    <a:pt x="346" y="825"/>
                  </a:cubicBezTo>
                  <a:cubicBezTo>
                    <a:pt x="406" y="848"/>
                    <a:pt x="442" y="860"/>
                    <a:pt x="489" y="860"/>
                  </a:cubicBezTo>
                  <a:cubicBezTo>
                    <a:pt x="525" y="860"/>
                    <a:pt x="549" y="860"/>
                    <a:pt x="584" y="848"/>
                  </a:cubicBezTo>
                  <a:cubicBezTo>
                    <a:pt x="668" y="825"/>
                    <a:pt x="739" y="765"/>
                    <a:pt x="799" y="706"/>
                  </a:cubicBezTo>
                  <a:cubicBezTo>
                    <a:pt x="834" y="670"/>
                    <a:pt x="858" y="622"/>
                    <a:pt x="882" y="563"/>
                  </a:cubicBezTo>
                  <a:cubicBezTo>
                    <a:pt x="918" y="444"/>
                    <a:pt x="894" y="313"/>
                    <a:pt x="834" y="206"/>
                  </a:cubicBezTo>
                  <a:cubicBezTo>
                    <a:pt x="787" y="134"/>
                    <a:pt x="715" y="75"/>
                    <a:pt x="620" y="39"/>
                  </a:cubicBezTo>
                  <a:cubicBezTo>
                    <a:pt x="608" y="39"/>
                    <a:pt x="608" y="39"/>
                    <a:pt x="596" y="27"/>
                  </a:cubicBezTo>
                  <a:cubicBezTo>
                    <a:pt x="549" y="9"/>
                    <a:pt x="507" y="0"/>
                    <a:pt x="46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14"/>
            <p:cNvSpPr/>
            <p:nvPr/>
          </p:nvSpPr>
          <p:spPr>
            <a:xfrm>
              <a:off x="3351300" y="1881200"/>
              <a:ext cx="21150" cy="21400"/>
            </a:xfrm>
            <a:custGeom>
              <a:avLst/>
              <a:gdLst/>
              <a:ahLst/>
              <a:cxnLst/>
              <a:rect l="l" t="t" r="r" b="b"/>
              <a:pathLst>
                <a:path w="846" h="856" extrusionOk="0">
                  <a:moveTo>
                    <a:pt x="424" y="1"/>
                  </a:moveTo>
                  <a:cubicBezTo>
                    <a:pt x="358" y="1"/>
                    <a:pt x="289" y="14"/>
                    <a:pt x="227" y="41"/>
                  </a:cubicBezTo>
                  <a:cubicBezTo>
                    <a:pt x="143" y="88"/>
                    <a:pt x="72" y="148"/>
                    <a:pt x="24" y="219"/>
                  </a:cubicBezTo>
                  <a:cubicBezTo>
                    <a:pt x="12" y="231"/>
                    <a:pt x="12" y="267"/>
                    <a:pt x="0" y="279"/>
                  </a:cubicBezTo>
                  <a:lnTo>
                    <a:pt x="0" y="481"/>
                  </a:lnTo>
                  <a:cubicBezTo>
                    <a:pt x="12" y="636"/>
                    <a:pt x="120" y="755"/>
                    <a:pt x="262" y="815"/>
                  </a:cubicBezTo>
                  <a:cubicBezTo>
                    <a:pt x="286" y="815"/>
                    <a:pt x="286" y="827"/>
                    <a:pt x="298" y="827"/>
                  </a:cubicBezTo>
                  <a:cubicBezTo>
                    <a:pt x="337" y="846"/>
                    <a:pt x="384" y="855"/>
                    <a:pt x="430" y="855"/>
                  </a:cubicBezTo>
                  <a:cubicBezTo>
                    <a:pt x="467" y="855"/>
                    <a:pt x="504" y="849"/>
                    <a:pt x="536" y="838"/>
                  </a:cubicBezTo>
                  <a:cubicBezTo>
                    <a:pt x="667" y="815"/>
                    <a:pt x="774" y="708"/>
                    <a:pt x="822" y="577"/>
                  </a:cubicBezTo>
                  <a:lnTo>
                    <a:pt x="822" y="565"/>
                  </a:lnTo>
                  <a:cubicBezTo>
                    <a:pt x="846" y="469"/>
                    <a:pt x="846" y="386"/>
                    <a:pt x="822" y="303"/>
                  </a:cubicBezTo>
                  <a:cubicBezTo>
                    <a:pt x="774" y="172"/>
                    <a:pt x="679" y="65"/>
                    <a:pt x="536" y="29"/>
                  </a:cubicBezTo>
                  <a:cubicBezTo>
                    <a:pt x="524" y="29"/>
                    <a:pt x="501" y="29"/>
                    <a:pt x="489" y="5"/>
                  </a:cubicBezTo>
                  <a:cubicBezTo>
                    <a:pt x="468" y="2"/>
                    <a:pt x="446" y="1"/>
                    <a:pt x="424"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14"/>
            <p:cNvSpPr/>
            <p:nvPr/>
          </p:nvSpPr>
          <p:spPr>
            <a:xfrm>
              <a:off x="3416475" y="2983725"/>
              <a:ext cx="12525" cy="12075"/>
            </a:xfrm>
            <a:custGeom>
              <a:avLst/>
              <a:gdLst/>
              <a:ahLst/>
              <a:cxnLst/>
              <a:rect l="l" t="t" r="r" b="b"/>
              <a:pathLst>
                <a:path w="501" h="483" extrusionOk="0">
                  <a:moveTo>
                    <a:pt x="264" y="0"/>
                  </a:moveTo>
                  <a:cubicBezTo>
                    <a:pt x="159" y="0"/>
                    <a:pt x="54" y="68"/>
                    <a:pt x="13" y="171"/>
                  </a:cubicBezTo>
                  <a:cubicBezTo>
                    <a:pt x="1" y="207"/>
                    <a:pt x="1" y="255"/>
                    <a:pt x="1" y="290"/>
                  </a:cubicBezTo>
                  <a:cubicBezTo>
                    <a:pt x="1" y="314"/>
                    <a:pt x="13" y="326"/>
                    <a:pt x="13" y="350"/>
                  </a:cubicBezTo>
                  <a:cubicBezTo>
                    <a:pt x="37" y="410"/>
                    <a:pt x="84" y="457"/>
                    <a:pt x="156" y="469"/>
                  </a:cubicBezTo>
                  <a:cubicBezTo>
                    <a:pt x="180" y="469"/>
                    <a:pt x="191" y="469"/>
                    <a:pt x="191" y="481"/>
                  </a:cubicBezTo>
                  <a:cubicBezTo>
                    <a:pt x="201" y="482"/>
                    <a:pt x="210" y="482"/>
                    <a:pt x="219" y="482"/>
                  </a:cubicBezTo>
                  <a:cubicBezTo>
                    <a:pt x="315" y="482"/>
                    <a:pt x="398" y="426"/>
                    <a:pt x="441" y="350"/>
                  </a:cubicBezTo>
                  <a:cubicBezTo>
                    <a:pt x="441" y="326"/>
                    <a:pt x="453" y="326"/>
                    <a:pt x="453" y="314"/>
                  </a:cubicBezTo>
                  <a:cubicBezTo>
                    <a:pt x="501" y="195"/>
                    <a:pt x="441" y="64"/>
                    <a:pt x="322" y="17"/>
                  </a:cubicBezTo>
                  <a:cubicBezTo>
                    <a:pt x="322" y="17"/>
                    <a:pt x="311" y="17"/>
                    <a:pt x="311" y="5"/>
                  </a:cubicBezTo>
                  <a:cubicBezTo>
                    <a:pt x="295" y="2"/>
                    <a:pt x="280" y="0"/>
                    <a:pt x="264"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14"/>
            <p:cNvSpPr/>
            <p:nvPr/>
          </p:nvSpPr>
          <p:spPr>
            <a:xfrm>
              <a:off x="3439400" y="2748675"/>
              <a:ext cx="13125" cy="12125"/>
            </a:xfrm>
            <a:custGeom>
              <a:avLst/>
              <a:gdLst/>
              <a:ahLst/>
              <a:cxnLst/>
              <a:rect l="l" t="t" r="r" b="b"/>
              <a:pathLst>
                <a:path w="525" h="485" extrusionOk="0">
                  <a:moveTo>
                    <a:pt x="267" y="0"/>
                  </a:moveTo>
                  <a:cubicBezTo>
                    <a:pt x="219" y="0"/>
                    <a:pt x="170" y="13"/>
                    <a:pt x="132" y="36"/>
                  </a:cubicBezTo>
                  <a:cubicBezTo>
                    <a:pt x="96" y="60"/>
                    <a:pt x="48" y="108"/>
                    <a:pt x="25" y="167"/>
                  </a:cubicBezTo>
                  <a:cubicBezTo>
                    <a:pt x="1" y="239"/>
                    <a:pt x="13" y="310"/>
                    <a:pt x="60" y="370"/>
                  </a:cubicBezTo>
                  <a:cubicBezTo>
                    <a:pt x="96" y="417"/>
                    <a:pt x="132" y="465"/>
                    <a:pt x="191" y="477"/>
                  </a:cubicBezTo>
                  <a:cubicBezTo>
                    <a:pt x="216" y="482"/>
                    <a:pt x="241" y="485"/>
                    <a:pt x="265" y="485"/>
                  </a:cubicBezTo>
                  <a:cubicBezTo>
                    <a:pt x="300" y="485"/>
                    <a:pt x="335" y="479"/>
                    <a:pt x="370" y="465"/>
                  </a:cubicBezTo>
                  <a:cubicBezTo>
                    <a:pt x="406" y="441"/>
                    <a:pt x="429" y="429"/>
                    <a:pt x="453" y="406"/>
                  </a:cubicBezTo>
                  <a:cubicBezTo>
                    <a:pt x="465" y="370"/>
                    <a:pt x="489" y="346"/>
                    <a:pt x="489" y="310"/>
                  </a:cubicBezTo>
                  <a:cubicBezTo>
                    <a:pt x="525" y="227"/>
                    <a:pt x="489" y="132"/>
                    <a:pt x="429" y="72"/>
                  </a:cubicBezTo>
                  <a:cubicBezTo>
                    <a:pt x="406" y="48"/>
                    <a:pt x="370" y="25"/>
                    <a:pt x="346" y="13"/>
                  </a:cubicBezTo>
                  <a:cubicBezTo>
                    <a:pt x="321" y="4"/>
                    <a:pt x="294" y="0"/>
                    <a:pt x="26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14"/>
            <p:cNvSpPr/>
            <p:nvPr/>
          </p:nvSpPr>
          <p:spPr>
            <a:xfrm>
              <a:off x="3343850" y="2820000"/>
              <a:ext cx="13125" cy="12425"/>
            </a:xfrm>
            <a:custGeom>
              <a:avLst/>
              <a:gdLst/>
              <a:ahLst/>
              <a:cxnLst/>
              <a:rect l="l" t="t" r="r" b="b"/>
              <a:pathLst>
                <a:path w="525" h="497" extrusionOk="0">
                  <a:moveTo>
                    <a:pt x="293" y="0"/>
                  </a:moveTo>
                  <a:cubicBezTo>
                    <a:pt x="185" y="0"/>
                    <a:pt x="65" y="60"/>
                    <a:pt x="25" y="172"/>
                  </a:cubicBezTo>
                  <a:cubicBezTo>
                    <a:pt x="1" y="255"/>
                    <a:pt x="25" y="362"/>
                    <a:pt x="84" y="422"/>
                  </a:cubicBezTo>
                  <a:cubicBezTo>
                    <a:pt x="120" y="458"/>
                    <a:pt x="144" y="470"/>
                    <a:pt x="179" y="482"/>
                  </a:cubicBezTo>
                  <a:cubicBezTo>
                    <a:pt x="207" y="491"/>
                    <a:pt x="234" y="496"/>
                    <a:pt x="261" y="496"/>
                  </a:cubicBezTo>
                  <a:cubicBezTo>
                    <a:pt x="361" y="496"/>
                    <a:pt x="451" y="428"/>
                    <a:pt x="489" y="315"/>
                  </a:cubicBezTo>
                  <a:cubicBezTo>
                    <a:pt x="525" y="243"/>
                    <a:pt x="501" y="184"/>
                    <a:pt x="477" y="124"/>
                  </a:cubicBezTo>
                  <a:cubicBezTo>
                    <a:pt x="441" y="77"/>
                    <a:pt x="406" y="41"/>
                    <a:pt x="346" y="5"/>
                  </a:cubicBezTo>
                  <a:cubicBezTo>
                    <a:pt x="329" y="2"/>
                    <a:pt x="311" y="0"/>
                    <a:pt x="293"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14"/>
            <p:cNvSpPr/>
            <p:nvPr/>
          </p:nvSpPr>
          <p:spPr>
            <a:xfrm>
              <a:off x="3509650" y="2342575"/>
              <a:ext cx="14325" cy="12400"/>
            </a:xfrm>
            <a:custGeom>
              <a:avLst/>
              <a:gdLst/>
              <a:ahLst/>
              <a:cxnLst/>
              <a:rect l="l" t="t" r="r" b="b"/>
              <a:pathLst>
                <a:path w="573" h="496" extrusionOk="0">
                  <a:moveTo>
                    <a:pt x="307" y="0"/>
                  </a:moveTo>
                  <a:cubicBezTo>
                    <a:pt x="194" y="0"/>
                    <a:pt x="90" y="68"/>
                    <a:pt x="48" y="171"/>
                  </a:cubicBezTo>
                  <a:cubicBezTo>
                    <a:pt x="1" y="302"/>
                    <a:pt x="84" y="445"/>
                    <a:pt x="215" y="481"/>
                  </a:cubicBezTo>
                  <a:cubicBezTo>
                    <a:pt x="243" y="491"/>
                    <a:pt x="270" y="496"/>
                    <a:pt x="297" y="496"/>
                  </a:cubicBezTo>
                  <a:cubicBezTo>
                    <a:pt x="397" y="496"/>
                    <a:pt x="487" y="429"/>
                    <a:pt x="524" y="326"/>
                  </a:cubicBezTo>
                  <a:cubicBezTo>
                    <a:pt x="572" y="183"/>
                    <a:pt x="501" y="52"/>
                    <a:pt x="358" y="5"/>
                  </a:cubicBezTo>
                  <a:cubicBezTo>
                    <a:pt x="341" y="2"/>
                    <a:pt x="324" y="0"/>
                    <a:pt x="30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14"/>
            <p:cNvSpPr/>
            <p:nvPr/>
          </p:nvSpPr>
          <p:spPr>
            <a:xfrm>
              <a:off x="3414400" y="2157325"/>
              <a:ext cx="14325" cy="12475"/>
            </a:xfrm>
            <a:custGeom>
              <a:avLst/>
              <a:gdLst/>
              <a:ahLst/>
              <a:cxnLst/>
              <a:rect l="l" t="t" r="r" b="b"/>
              <a:pathLst>
                <a:path w="573" h="499" extrusionOk="0">
                  <a:moveTo>
                    <a:pt x="296" y="1"/>
                  </a:moveTo>
                  <a:cubicBezTo>
                    <a:pt x="187" y="1"/>
                    <a:pt x="88" y="76"/>
                    <a:pt x="48" y="176"/>
                  </a:cubicBezTo>
                  <a:cubicBezTo>
                    <a:pt x="1" y="307"/>
                    <a:pt x="84" y="438"/>
                    <a:pt x="215" y="485"/>
                  </a:cubicBezTo>
                  <a:cubicBezTo>
                    <a:pt x="240" y="494"/>
                    <a:pt x="266" y="499"/>
                    <a:pt x="290" y="499"/>
                  </a:cubicBezTo>
                  <a:cubicBezTo>
                    <a:pt x="394" y="499"/>
                    <a:pt x="486" y="424"/>
                    <a:pt x="524" y="319"/>
                  </a:cubicBezTo>
                  <a:cubicBezTo>
                    <a:pt x="572" y="188"/>
                    <a:pt x="501" y="57"/>
                    <a:pt x="358" y="9"/>
                  </a:cubicBezTo>
                  <a:cubicBezTo>
                    <a:pt x="337" y="3"/>
                    <a:pt x="316" y="1"/>
                    <a:pt x="29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14"/>
            <p:cNvSpPr/>
            <p:nvPr/>
          </p:nvSpPr>
          <p:spPr>
            <a:xfrm>
              <a:off x="3460550" y="2080150"/>
              <a:ext cx="12525" cy="12150"/>
            </a:xfrm>
            <a:custGeom>
              <a:avLst/>
              <a:gdLst/>
              <a:ahLst/>
              <a:cxnLst/>
              <a:rect l="l" t="t" r="r" b="b"/>
              <a:pathLst>
                <a:path w="501" h="486" extrusionOk="0">
                  <a:moveTo>
                    <a:pt x="226" y="0"/>
                  </a:moveTo>
                  <a:cubicBezTo>
                    <a:pt x="143" y="12"/>
                    <a:pt x="48" y="72"/>
                    <a:pt x="24" y="167"/>
                  </a:cubicBezTo>
                  <a:cubicBezTo>
                    <a:pt x="0" y="191"/>
                    <a:pt x="0" y="215"/>
                    <a:pt x="0" y="250"/>
                  </a:cubicBezTo>
                  <a:cubicBezTo>
                    <a:pt x="0" y="358"/>
                    <a:pt x="60" y="441"/>
                    <a:pt x="167" y="477"/>
                  </a:cubicBezTo>
                  <a:cubicBezTo>
                    <a:pt x="194" y="483"/>
                    <a:pt x="221" y="486"/>
                    <a:pt x="245" y="486"/>
                  </a:cubicBezTo>
                  <a:cubicBezTo>
                    <a:pt x="315" y="486"/>
                    <a:pt x="373" y="461"/>
                    <a:pt x="417" y="417"/>
                  </a:cubicBezTo>
                  <a:cubicBezTo>
                    <a:pt x="453" y="381"/>
                    <a:pt x="464" y="358"/>
                    <a:pt x="476" y="322"/>
                  </a:cubicBezTo>
                  <a:cubicBezTo>
                    <a:pt x="500" y="262"/>
                    <a:pt x="500" y="227"/>
                    <a:pt x="476" y="167"/>
                  </a:cubicBezTo>
                  <a:cubicBezTo>
                    <a:pt x="453" y="84"/>
                    <a:pt x="405" y="36"/>
                    <a:pt x="333" y="12"/>
                  </a:cubicBezTo>
                  <a:cubicBezTo>
                    <a:pt x="298" y="0"/>
                    <a:pt x="262" y="0"/>
                    <a:pt x="22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14"/>
            <p:cNvSpPr/>
            <p:nvPr/>
          </p:nvSpPr>
          <p:spPr>
            <a:xfrm>
              <a:off x="3537325" y="2434925"/>
              <a:ext cx="13725" cy="12725"/>
            </a:xfrm>
            <a:custGeom>
              <a:avLst/>
              <a:gdLst/>
              <a:ahLst/>
              <a:cxnLst/>
              <a:rect l="l" t="t" r="r" b="b"/>
              <a:pathLst>
                <a:path w="549" h="509" extrusionOk="0">
                  <a:moveTo>
                    <a:pt x="282" y="0"/>
                  </a:moveTo>
                  <a:cubicBezTo>
                    <a:pt x="163" y="0"/>
                    <a:pt x="58" y="70"/>
                    <a:pt x="25" y="180"/>
                  </a:cubicBezTo>
                  <a:lnTo>
                    <a:pt x="25" y="204"/>
                  </a:lnTo>
                  <a:cubicBezTo>
                    <a:pt x="1" y="323"/>
                    <a:pt x="60" y="454"/>
                    <a:pt x="191" y="502"/>
                  </a:cubicBezTo>
                  <a:cubicBezTo>
                    <a:pt x="213" y="506"/>
                    <a:pt x="235" y="509"/>
                    <a:pt x="257" y="509"/>
                  </a:cubicBezTo>
                  <a:cubicBezTo>
                    <a:pt x="294" y="509"/>
                    <a:pt x="332" y="501"/>
                    <a:pt x="370" y="478"/>
                  </a:cubicBezTo>
                  <a:cubicBezTo>
                    <a:pt x="430" y="454"/>
                    <a:pt x="477" y="406"/>
                    <a:pt x="501" y="335"/>
                  </a:cubicBezTo>
                  <a:cubicBezTo>
                    <a:pt x="549" y="204"/>
                    <a:pt x="477" y="61"/>
                    <a:pt x="346" y="25"/>
                  </a:cubicBezTo>
                  <a:cubicBezTo>
                    <a:pt x="322" y="25"/>
                    <a:pt x="322" y="25"/>
                    <a:pt x="310" y="2"/>
                  </a:cubicBezTo>
                  <a:cubicBezTo>
                    <a:pt x="301" y="1"/>
                    <a:pt x="292" y="0"/>
                    <a:pt x="282"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14"/>
            <p:cNvSpPr/>
            <p:nvPr/>
          </p:nvSpPr>
          <p:spPr>
            <a:xfrm>
              <a:off x="3328975" y="2549325"/>
              <a:ext cx="14025" cy="12525"/>
            </a:xfrm>
            <a:custGeom>
              <a:avLst/>
              <a:gdLst/>
              <a:ahLst/>
              <a:cxnLst/>
              <a:rect l="l" t="t" r="r" b="b"/>
              <a:pathLst>
                <a:path w="561" h="501" extrusionOk="0">
                  <a:moveTo>
                    <a:pt x="289" y="0"/>
                  </a:moveTo>
                  <a:cubicBezTo>
                    <a:pt x="180" y="0"/>
                    <a:pt x="78" y="68"/>
                    <a:pt x="48" y="176"/>
                  </a:cubicBezTo>
                  <a:cubicBezTo>
                    <a:pt x="1" y="307"/>
                    <a:pt x="72" y="450"/>
                    <a:pt x="203" y="486"/>
                  </a:cubicBezTo>
                  <a:cubicBezTo>
                    <a:pt x="233" y="496"/>
                    <a:pt x="263" y="501"/>
                    <a:pt x="291" y="501"/>
                  </a:cubicBezTo>
                  <a:cubicBezTo>
                    <a:pt x="397" y="501"/>
                    <a:pt x="487" y="434"/>
                    <a:pt x="524" y="331"/>
                  </a:cubicBezTo>
                  <a:cubicBezTo>
                    <a:pt x="560" y="188"/>
                    <a:pt x="489" y="57"/>
                    <a:pt x="358" y="10"/>
                  </a:cubicBezTo>
                  <a:cubicBezTo>
                    <a:pt x="335" y="3"/>
                    <a:pt x="312" y="0"/>
                    <a:pt x="289"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9" name="Google Shape;1689;p14"/>
          <p:cNvGrpSpPr/>
          <p:nvPr/>
        </p:nvGrpSpPr>
        <p:grpSpPr>
          <a:xfrm>
            <a:off x="3138301" y="41"/>
            <a:ext cx="6005949" cy="1460702"/>
            <a:chOff x="3877250" y="939525"/>
            <a:chExt cx="2541125" cy="618025"/>
          </a:xfrm>
        </p:grpSpPr>
        <p:sp>
          <p:nvSpPr>
            <p:cNvPr id="1690" name="Google Shape;1690;p14"/>
            <p:cNvSpPr/>
            <p:nvPr/>
          </p:nvSpPr>
          <p:spPr>
            <a:xfrm>
              <a:off x="4697300" y="939825"/>
              <a:ext cx="57475" cy="13725"/>
            </a:xfrm>
            <a:custGeom>
              <a:avLst/>
              <a:gdLst/>
              <a:ahLst/>
              <a:cxnLst/>
              <a:rect l="l" t="t" r="r" b="b"/>
              <a:pathLst>
                <a:path w="2299" h="549" extrusionOk="0">
                  <a:moveTo>
                    <a:pt x="1" y="1"/>
                  </a:moveTo>
                  <a:lnTo>
                    <a:pt x="2298" y="548"/>
                  </a:lnTo>
                  <a:lnTo>
                    <a:pt x="2251" y="263"/>
                  </a:lnTo>
                  <a:lnTo>
                    <a:pt x="112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14"/>
            <p:cNvSpPr/>
            <p:nvPr/>
          </p:nvSpPr>
          <p:spPr>
            <a:xfrm>
              <a:off x="4760400" y="947875"/>
              <a:ext cx="126525" cy="36025"/>
            </a:xfrm>
            <a:custGeom>
              <a:avLst/>
              <a:gdLst/>
              <a:ahLst/>
              <a:cxnLst/>
              <a:rect l="l" t="t" r="r" b="b"/>
              <a:pathLst>
                <a:path w="5061" h="1441" extrusionOk="0">
                  <a:moveTo>
                    <a:pt x="1" y="0"/>
                  </a:moveTo>
                  <a:lnTo>
                    <a:pt x="36" y="286"/>
                  </a:lnTo>
                  <a:lnTo>
                    <a:pt x="4977" y="1441"/>
                  </a:lnTo>
                  <a:cubicBezTo>
                    <a:pt x="4977" y="1357"/>
                    <a:pt x="5001" y="1262"/>
                    <a:pt x="5061" y="1191"/>
                  </a:cubicBez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14"/>
            <p:cNvSpPr/>
            <p:nvPr/>
          </p:nvSpPr>
          <p:spPr>
            <a:xfrm>
              <a:off x="3888875" y="939825"/>
              <a:ext cx="51500" cy="75925"/>
            </a:xfrm>
            <a:custGeom>
              <a:avLst/>
              <a:gdLst/>
              <a:ahLst/>
              <a:cxnLst/>
              <a:rect l="l" t="t" r="r" b="b"/>
              <a:pathLst>
                <a:path w="2060" h="3037" extrusionOk="0">
                  <a:moveTo>
                    <a:pt x="1762" y="1"/>
                  </a:moveTo>
                  <a:lnTo>
                    <a:pt x="0" y="2989"/>
                  </a:lnTo>
                  <a:cubicBezTo>
                    <a:pt x="72" y="2989"/>
                    <a:pt x="155" y="3001"/>
                    <a:pt x="214" y="3037"/>
                  </a:cubicBezTo>
                  <a:lnTo>
                    <a:pt x="310" y="2953"/>
                  </a:lnTo>
                  <a:lnTo>
                    <a:pt x="206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14"/>
            <p:cNvSpPr/>
            <p:nvPr/>
          </p:nvSpPr>
          <p:spPr>
            <a:xfrm>
              <a:off x="4222250" y="939825"/>
              <a:ext cx="22050" cy="8950"/>
            </a:xfrm>
            <a:custGeom>
              <a:avLst/>
              <a:gdLst/>
              <a:ahLst/>
              <a:cxnLst/>
              <a:rect l="l" t="t" r="r" b="b"/>
              <a:pathLst>
                <a:path w="882" h="358" extrusionOk="0">
                  <a:moveTo>
                    <a:pt x="0" y="1"/>
                  </a:moveTo>
                  <a:lnTo>
                    <a:pt x="834" y="358"/>
                  </a:lnTo>
                  <a:cubicBezTo>
                    <a:pt x="822" y="334"/>
                    <a:pt x="822" y="310"/>
                    <a:pt x="822" y="298"/>
                  </a:cubicBezTo>
                  <a:cubicBezTo>
                    <a:pt x="810" y="215"/>
                    <a:pt x="822" y="144"/>
                    <a:pt x="881" y="96"/>
                  </a:cubicBezTo>
                  <a:lnTo>
                    <a:pt x="655"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14"/>
            <p:cNvSpPr/>
            <p:nvPr/>
          </p:nvSpPr>
          <p:spPr>
            <a:xfrm>
              <a:off x="3894225" y="942800"/>
              <a:ext cx="103300" cy="77725"/>
            </a:xfrm>
            <a:custGeom>
              <a:avLst/>
              <a:gdLst/>
              <a:ahLst/>
              <a:cxnLst/>
              <a:rect l="l" t="t" r="r" b="b"/>
              <a:pathLst>
                <a:path w="4132" h="3109" extrusionOk="0">
                  <a:moveTo>
                    <a:pt x="3941" y="1"/>
                  </a:moveTo>
                  <a:lnTo>
                    <a:pt x="96" y="2834"/>
                  </a:lnTo>
                  <a:lnTo>
                    <a:pt x="0" y="2918"/>
                  </a:lnTo>
                  <a:cubicBezTo>
                    <a:pt x="72" y="2953"/>
                    <a:pt x="131" y="3013"/>
                    <a:pt x="155" y="3108"/>
                  </a:cubicBezTo>
                  <a:lnTo>
                    <a:pt x="4132" y="155"/>
                  </a:lnTo>
                  <a:cubicBezTo>
                    <a:pt x="4108" y="132"/>
                    <a:pt x="4072" y="84"/>
                    <a:pt x="4049" y="36"/>
                  </a:cubicBezTo>
                  <a:lnTo>
                    <a:pt x="394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14"/>
            <p:cNvSpPr/>
            <p:nvPr/>
          </p:nvSpPr>
          <p:spPr>
            <a:xfrm>
              <a:off x="4006450" y="946075"/>
              <a:ext cx="190525" cy="100350"/>
            </a:xfrm>
            <a:custGeom>
              <a:avLst/>
              <a:gdLst/>
              <a:ahLst/>
              <a:cxnLst/>
              <a:rect l="l" t="t" r="r" b="b"/>
              <a:pathLst>
                <a:path w="7621" h="4014" extrusionOk="0">
                  <a:moveTo>
                    <a:pt x="250" y="1"/>
                  </a:moveTo>
                  <a:cubicBezTo>
                    <a:pt x="191" y="72"/>
                    <a:pt x="107" y="132"/>
                    <a:pt x="0" y="155"/>
                  </a:cubicBezTo>
                  <a:lnTo>
                    <a:pt x="7525" y="4001"/>
                  </a:lnTo>
                  <a:cubicBezTo>
                    <a:pt x="7561" y="4013"/>
                    <a:pt x="7596" y="4013"/>
                    <a:pt x="7620" y="4013"/>
                  </a:cubicBezTo>
                  <a:cubicBezTo>
                    <a:pt x="7608" y="3977"/>
                    <a:pt x="7584" y="3906"/>
                    <a:pt x="7573" y="3846"/>
                  </a:cubicBezTo>
                  <a:cubicBezTo>
                    <a:pt x="7596" y="3799"/>
                    <a:pt x="7596" y="3763"/>
                    <a:pt x="7596" y="3739"/>
                  </a:cubicBezTo>
                  <a:lnTo>
                    <a:pt x="25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14"/>
            <p:cNvSpPr/>
            <p:nvPr/>
          </p:nvSpPr>
          <p:spPr>
            <a:xfrm>
              <a:off x="3987100" y="939825"/>
              <a:ext cx="8350" cy="4500"/>
            </a:xfrm>
            <a:custGeom>
              <a:avLst/>
              <a:gdLst/>
              <a:ahLst/>
              <a:cxnLst/>
              <a:rect l="l" t="t" r="r" b="b"/>
              <a:pathLst>
                <a:path w="334" h="180" extrusionOk="0">
                  <a:moveTo>
                    <a:pt x="0" y="1"/>
                  </a:moveTo>
                  <a:lnTo>
                    <a:pt x="226" y="120"/>
                  </a:lnTo>
                  <a:lnTo>
                    <a:pt x="334" y="179"/>
                  </a:lnTo>
                  <a:cubicBezTo>
                    <a:pt x="310" y="132"/>
                    <a:pt x="298" y="84"/>
                    <a:pt x="298" y="36"/>
                  </a:cubicBezTo>
                  <a:lnTo>
                    <a:pt x="29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14"/>
            <p:cNvSpPr/>
            <p:nvPr/>
          </p:nvSpPr>
          <p:spPr>
            <a:xfrm>
              <a:off x="4215100" y="1051750"/>
              <a:ext cx="184275" cy="282800"/>
            </a:xfrm>
            <a:custGeom>
              <a:avLst/>
              <a:gdLst/>
              <a:ahLst/>
              <a:cxnLst/>
              <a:rect l="l" t="t" r="r" b="b"/>
              <a:pathLst>
                <a:path w="7371" h="11312" extrusionOk="0">
                  <a:moveTo>
                    <a:pt x="227" y="0"/>
                  </a:moveTo>
                  <a:cubicBezTo>
                    <a:pt x="167" y="60"/>
                    <a:pt x="96" y="108"/>
                    <a:pt x="0" y="119"/>
                  </a:cubicBezTo>
                  <a:lnTo>
                    <a:pt x="7120" y="11311"/>
                  </a:lnTo>
                  <a:cubicBezTo>
                    <a:pt x="7168" y="11264"/>
                    <a:pt x="7228" y="11216"/>
                    <a:pt x="7287" y="11216"/>
                  </a:cubicBezTo>
                  <a:cubicBezTo>
                    <a:pt x="7311" y="11216"/>
                    <a:pt x="7347" y="11216"/>
                    <a:pt x="7370" y="11240"/>
                  </a:cubicBezTo>
                  <a:lnTo>
                    <a:pt x="22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14"/>
            <p:cNvSpPr/>
            <p:nvPr/>
          </p:nvSpPr>
          <p:spPr>
            <a:xfrm>
              <a:off x="4399650" y="1275000"/>
              <a:ext cx="125925" cy="62825"/>
            </a:xfrm>
            <a:custGeom>
              <a:avLst/>
              <a:gdLst/>
              <a:ahLst/>
              <a:cxnLst/>
              <a:rect l="l" t="t" r="r" b="b"/>
              <a:pathLst>
                <a:path w="5037" h="2513" extrusionOk="0">
                  <a:moveTo>
                    <a:pt x="4906" y="0"/>
                  </a:moveTo>
                  <a:lnTo>
                    <a:pt x="0" y="2286"/>
                  </a:lnTo>
                  <a:cubicBezTo>
                    <a:pt x="84" y="2322"/>
                    <a:pt x="119" y="2381"/>
                    <a:pt x="143" y="2465"/>
                  </a:cubicBezTo>
                  <a:lnTo>
                    <a:pt x="143" y="2512"/>
                  </a:lnTo>
                  <a:lnTo>
                    <a:pt x="5037" y="226"/>
                  </a:lnTo>
                  <a:cubicBezTo>
                    <a:pt x="4977" y="155"/>
                    <a:pt x="4918" y="83"/>
                    <a:pt x="4906"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14"/>
            <p:cNvSpPr/>
            <p:nvPr/>
          </p:nvSpPr>
          <p:spPr>
            <a:xfrm>
              <a:off x="4213300" y="950850"/>
              <a:ext cx="37250" cy="77700"/>
            </a:xfrm>
            <a:custGeom>
              <a:avLst/>
              <a:gdLst/>
              <a:ahLst/>
              <a:cxnLst/>
              <a:rect l="l" t="t" r="r" b="b"/>
              <a:pathLst>
                <a:path w="1490" h="3108" extrusionOk="0">
                  <a:moveTo>
                    <a:pt x="1227" y="0"/>
                  </a:moveTo>
                  <a:lnTo>
                    <a:pt x="1" y="3012"/>
                  </a:lnTo>
                  <a:cubicBezTo>
                    <a:pt x="96" y="3024"/>
                    <a:pt x="168" y="3048"/>
                    <a:pt x="239" y="3108"/>
                  </a:cubicBezTo>
                  <a:lnTo>
                    <a:pt x="1489" y="48"/>
                  </a:lnTo>
                  <a:lnTo>
                    <a:pt x="1489" y="48"/>
                  </a:lnTo>
                  <a:cubicBezTo>
                    <a:pt x="1477" y="60"/>
                    <a:pt x="1442" y="60"/>
                    <a:pt x="1418" y="60"/>
                  </a:cubicBezTo>
                  <a:cubicBezTo>
                    <a:pt x="1406" y="62"/>
                    <a:pt x="1394" y="63"/>
                    <a:pt x="1382" y="63"/>
                  </a:cubicBezTo>
                  <a:cubicBezTo>
                    <a:pt x="1326" y="63"/>
                    <a:pt x="1277" y="40"/>
                    <a:pt x="122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14"/>
            <p:cNvSpPr/>
            <p:nvPr/>
          </p:nvSpPr>
          <p:spPr>
            <a:xfrm>
              <a:off x="4248425" y="939825"/>
              <a:ext cx="7475" cy="3600"/>
            </a:xfrm>
            <a:custGeom>
              <a:avLst/>
              <a:gdLst/>
              <a:ahLst/>
              <a:cxnLst/>
              <a:rect l="l" t="t" r="r" b="b"/>
              <a:pathLst>
                <a:path w="299" h="144" extrusionOk="0">
                  <a:moveTo>
                    <a:pt x="13" y="1"/>
                  </a:moveTo>
                  <a:lnTo>
                    <a:pt x="1" y="24"/>
                  </a:lnTo>
                  <a:cubicBezTo>
                    <a:pt x="84" y="36"/>
                    <a:pt x="156" y="72"/>
                    <a:pt x="203" y="144"/>
                  </a:cubicBezTo>
                  <a:cubicBezTo>
                    <a:pt x="215" y="132"/>
                    <a:pt x="239" y="132"/>
                    <a:pt x="251" y="132"/>
                  </a:cubicBezTo>
                  <a:lnTo>
                    <a:pt x="29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14"/>
            <p:cNvSpPr/>
            <p:nvPr/>
          </p:nvSpPr>
          <p:spPr>
            <a:xfrm>
              <a:off x="4253500" y="942650"/>
              <a:ext cx="181900" cy="74600"/>
            </a:xfrm>
            <a:custGeom>
              <a:avLst/>
              <a:gdLst/>
              <a:ahLst/>
              <a:cxnLst/>
              <a:rect l="l" t="t" r="r" b="b"/>
              <a:pathLst>
                <a:path w="7276" h="2984" extrusionOk="0">
                  <a:moveTo>
                    <a:pt x="84" y="1"/>
                  </a:moveTo>
                  <a:cubicBezTo>
                    <a:pt x="72" y="1"/>
                    <a:pt x="60" y="7"/>
                    <a:pt x="48" y="19"/>
                  </a:cubicBezTo>
                  <a:cubicBezTo>
                    <a:pt x="12" y="19"/>
                    <a:pt x="0" y="19"/>
                    <a:pt x="0" y="31"/>
                  </a:cubicBezTo>
                  <a:cubicBezTo>
                    <a:pt x="12" y="66"/>
                    <a:pt x="36" y="90"/>
                    <a:pt x="36" y="138"/>
                  </a:cubicBezTo>
                  <a:cubicBezTo>
                    <a:pt x="36" y="185"/>
                    <a:pt x="36" y="221"/>
                    <a:pt x="12" y="257"/>
                  </a:cubicBezTo>
                  <a:lnTo>
                    <a:pt x="36" y="257"/>
                  </a:lnTo>
                  <a:lnTo>
                    <a:pt x="7180" y="2983"/>
                  </a:lnTo>
                  <a:cubicBezTo>
                    <a:pt x="7192" y="2888"/>
                    <a:pt x="7216" y="2817"/>
                    <a:pt x="7275" y="2745"/>
                  </a:cubicBezTo>
                  <a:lnTo>
                    <a:pt x="119" y="19"/>
                  </a:lnTo>
                  <a:cubicBezTo>
                    <a:pt x="107" y="7"/>
                    <a:pt x="96" y="1"/>
                    <a:pt x="84"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14"/>
            <p:cNvSpPr/>
            <p:nvPr/>
          </p:nvSpPr>
          <p:spPr>
            <a:xfrm>
              <a:off x="4459775" y="1021675"/>
              <a:ext cx="198850" cy="82475"/>
            </a:xfrm>
            <a:custGeom>
              <a:avLst/>
              <a:gdLst/>
              <a:ahLst/>
              <a:cxnLst/>
              <a:rect l="l" t="t" r="r" b="b"/>
              <a:pathLst>
                <a:path w="7954" h="3299" extrusionOk="0">
                  <a:moveTo>
                    <a:pt x="84" y="1"/>
                  </a:moveTo>
                  <a:cubicBezTo>
                    <a:pt x="72" y="84"/>
                    <a:pt x="36" y="156"/>
                    <a:pt x="0" y="239"/>
                  </a:cubicBezTo>
                  <a:lnTo>
                    <a:pt x="7882" y="3299"/>
                  </a:lnTo>
                  <a:cubicBezTo>
                    <a:pt x="7882" y="3227"/>
                    <a:pt x="7894" y="3156"/>
                    <a:pt x="7954" y="3108"/>
                  </a:cubicBezTo>
                  <a:cubicBezTo>
                    <a:pt x="7954" y="3096"/>
                    <a:pt x="7942" y="3073"/>
                    <a:pt x="7942" y="3049"/>
                  </a:cubicBezTo>
                  <a:lnTo>
                    <a:pt x="8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14"/>
            <p:cNvSpPr/>
            <p:nvPr/>
          </p:nvSpPr>
          <p:spPr>
            <a:xfrm>
              <a:off x="4418400" y="939825"/>
              <a:ext cx="27100" cy="67300"/>
            </a:xfrm>
            <a:custGeom>
              <a:avLst/>
              <a:gdLst/>
              <a:ahLst/>
              <a:cxnLst/>
              <a:rect l="l" t="t" r="r" b="b"/>
              <a:pathLst>
                <a:path w="1084" h="2692" extrusionOk="0">
                  <a:moveTo>
                    <a:pt x="0" y="1"/>
                  </a:moveTo>
                  <a:lnTo>
                    <a:pt x="846" y="2691"/>
                  </a:lnTo>
                  <a:cubicBezTo>
                    <a:pt x="917" y="2644"/>
                    <a:pt x="1001" y="2620"/>
                    <a:pt x="1084" y="2596"/>
                  </a:cubicBezTo>
                  <a:lnTo>
                    <a:pt x="262"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14"/>
            <p:cNvSpPr/>
            <p:nvPr/>
          </p:nvSpPr>
          <p:spPr>
            <a:xfrm>
              <a:off x="4448750" y="1033600"/>
              <a:ext cx="82475" cy="232175"/>
            </a:xfrm>
            <a:custGeom>
              <a:avLst/>
              <a:gdLst/>
              <a:ahLst/>
              <a:cxnLst/>
              <a:rect l="l" t="t" r="r" b="b"/>
              <a:pathLst>
                <a:path w="3299" h="9287" extrusionOk="0">
                  <a:moveTo>
                    <a:pt x="239" y="0"/>
                  </a:moveTo>
                  <a:cubicBezTo>
                    <a:pt x="168" y="12"/>
                    <a:pt x="84" y="36"/>
                    <a:pt x="1" y="60"/>
                  </a:cubicBezTo>
                  <a:lnTo>
                    <a:pt x="3061" y="9287"/>
                  </a:lnTo>
                  <a:cubicBezTo>
                    <a:pt x="3120" y="9239"/>
                    <a:pt x="3192" y="9192"/>
                    <a:pt x="3275" y="9192"/>
                  </a:cubicBezTo>
                  <a:lnTo>
                    <a:pt x="3299" y="9192"/>
                  </a:lnTo>
                  <a:lnTo>
                    <a:pt x="23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14"/>
            <p:cNvSpPr/>
            <p:nvPr/>
          </p:nvSpPr>
          <p:spPr>
            <a:xfrm>
              <a:off x="4530625" y="1282125"/>
              <a:ext cx="42875" cy="110750"/>
            </a:xfrm>
            <a:custGeom>
              <a:avLst/>
              <a:gdLst/>
              <a:ahLst/>
              <a:cxnLst/>
              <a:rect l="l" t="t" r="r" b="b"/>
              <a:pathLst>
                <a:path w="1715" h="4430" extrusionOk="0">
                  <a:moveTo>
                    <a:pt x="262" y="1"/>
                  </a:moveTo>
                  <a:cubicBezTo>
                    <a:pt x="202" y="25"/>
                    <a:pt x="143" y="60"/>
                    <a:pt x="83" y="60"/>
                  </a:cubicBezTo>
                  <a:lnTo>
                    <a:pt x="0" y="60"/>
                  </a:lnTo>
                  <a:lnTo>
                    <a:pt x="1465" y="4430"/>
                  </a:lnTo>
                  <a:cubicBezTo>
                    <a:pt x="1524" y="4406"/>
                    <a:pt x="1595" y="4370"/>
                    <a:pt x="1667" y="4370"/>
                  </a:cubicBezTo>
                  <a:lnTo>
                    <a:pt x="1715" y="4370"/>
                  </a:lnTo>
                  <a:lnTo>
                    <a:pt x="262"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14"/>
            <p:cNvSpPr/>
            <p:nvPr/>
          </p:nvSpPr>
          <p:spPr>
            <a:xfrm>
              <a:off x="4539550" y="1228550"/>
              <a:ext cx="81275" cy="44675"/>
            </a:xfrm>
            <a:custGeom>
              <a:avLst/>
              <a:gdLst/>
              <a:ahLst/>
              <a:cxnLst/>
              <a:rect l="l" t="t" r="r" b="b"/>
              <a:pathLst>
                <a:path w="3251" h="1787" extrusionOk="0">
                  <a:moveTo>
                    <a:pt x="3155" y="1"/>
                  </a:moveTo>
                  <a:lnTo>
                    <a:pt x="0" y="1548"/>
                  </a:lnTo>
                  <a:cubicBezTo>
                    <a:pt x="48" y="1584"/>
                    <a:pt x="95" y="1668"/>
                    <a:pt x="95" y="1751"/>
                  </a:cubicBezTo>
                  <a:lnTo>
                    <a:pt x="95" y="1787"/>
                  </a:lnTo>
                  <a:lnTo>
                    <a:pt x="3251" y="239"/>
                  </a:lnTo>
                  <a:cubicBezTo>
                    <a:pt x="3203" y="179"/>
                    <a:pt x="3179" y="96"/>
                    <a:pt x="3155" y="25"/>
                  </a:cubicBezTo>
                  <a:lnTo>
                    <a:pt x="3155"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14"/>
            <p:cNvSpPr/>
            <p:nvPr/>
          </p:nvSpPr>
          <p:spPr>
            <a:xfrm>
              <a:off x="4665450" y="1102950"/>
              <a:ext cx="99750" cy="35750"/>
            </a:xfrm>
            <a:custGeom>
              <a:avLst/>
              <a:gdLst/>
              <a:ahLst/>
              <a:cxnLst/>
              <a:rect l="l" t="t" r="r" b="b"/>
              <a:pathLst>
                <a:path w="3990" h="1430" extrusionOk="0">
                  <a:moveTo>
                    <a:pt x="132" y="0"/>
                  </a:moveTo>
                  <a:cubicBezTo>
                    <a:pt x="132" y="107"/>
                    <a:pt x="84" y="203"/>
                    <a:pt x="1" y="226"/>
                  </a:cubicBezTo>
                  <a:lnTo>
                    <a:pt x="3906" y="1429"/>
                  </a:lnTo>
                  <a:cubicBezTo>
                    <a:pt x="3930" y="1346"/>
                    <a:pt x="3953" y="1274"/>
                    <a:pt x="3989" y="1179"/>
                  </a:cubicBezTo>
                  <a:lnTo>
                    <a:pt x="13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14"/>
            <p:cNvSpPr/>
            <p:nvPr/>
          </p:nvSpPr>
          <p:spPr>
            <a:xfrm>
              <a:off x="4576150" y="1236000"/>
              <a:ext cx="52125" cy="157775"/>
            </a:xfrm>
            <a:custGeom>
              <a:avLst/>
              <a:gdLst/>
              <a:ahLst/>
              <a:cxnLst/>
              <a:rect l="l" t="t" r="r" b="b"/>
              <a:pathLst>
                <a:path w="2085" h="6311" extrusionOk="0">
                  <a:moveTo>
                    <a:pt x="1846" y="0"/>
                  </a:moveTo>
                  <a:lnTo>
                    <a:pt x="1" y="6215"/>
                  </a:lnTo>
                  <a:cubicBezTo>
                    <a:pt x="84" y="6227"/>
                    <a:pt x="167" y="6263"/>
                    <a:pt x="239" y="6311"/>
                  </a:cubicBezTo>
                  <a:lnTo>
                    <a:pt x="2084" y="84"/>
                  </a:lnTo>
                  <a:cubicBezTo>
                    <a:pt x="1989" y="84"/>
                    <a:pt x="1906" y="36"/>
                    <a:pt x="1846"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14"/>
            <p:cNvSpPr/>
            <p:nvPr/>
          </p:nvSpPr>
          <p:spPr>
            <a:xfrm>
              <a:off x="4627050" y="1106525"/>
              <a:ext cx="36050" cy="112225"/>
            </a:xfrm>
            <a:custGeom>
              <a:avLst/>
              <a:gdLst/>
              <a:ahLst/>
              <a:cxnLst/>
              <a:rect l="l" t="t" r="r" b="b"/>
              <a:pathLst>
                <a:path w="1442" h="4489" extrusionOk="0">
                  <a:moveTo>
                    <a:pt x="1227" y="0"/>
                  </a:moveTo>
                  <a:lnTo>
                    <a:pt x="1" y="4441"/>
                  </a:lnTo>
                  <a:lnTo>
                    <a:pt x="13" y="4441"/>
                  </a:lnTo>
                  <a:cubicBezTo>
                    <a:pt x="35" y="4438"/>
                    <a:pt x="56" y="4437"/>
                    <a:pt x="76" y="4437"/>
                  </a:cubicBezTo>
                  <a:cubicBezTo>
                    <a:pt x="142" y="4437"/>
                    <a:pt x="196" y="4452"/>
                    <a:pt x="251" y="4489"/>
                  </a:cubicBezTo>
                  <a:lnTo>
                    <a:pt x="1441" y="107"/>
                  </a:lnTo>
                  <a:lnTo>
                    <a:pt x="1441" y="107"/>
                  </a:lnTo>
                  <a:cubicBezTo>
                    <a:pt x="1427" y="111"/>
                    <a:pt x="1412" y="113"/>
                    <a:pt x="1397" y="113"/>
                  </a:cubicBezTo>
                  <a:cubicBezTo>
                    <a:pt x="1327" y="113"/>
                    <a:pt x="1257" y="69"/>
                    <a:pt x="122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14"/>
            <p:cNvSpPr/>
            <p:nvPr/>
          </p:nvSpPr>
          <p:spPr>
            <a:xfrm>
              <a:off x="4658600" y="939825"/>
              <a:ext cx="18475" cy="159275"/>
            </a:xfrm>
            <a:custGeom>
              <a:avLst/>
              <a:gdLst/>
              <a:ahLst/>
              <a:cxnLst/>
              <a:rect l="l" t="t" r="r" b="b"/>
              <a:pathLst>
                <a:path w="739" h="6371" extrusionOk="0">
                  <a:moveTo>
                    <a:pt x="477" y="1"/>
                  </a:moveTo>
                  <a:lnTo>
                    <a:pt x="1" y="6311"/>
                  </a:lnTo>
                  <a:cubicBezTo>
                    <a:pt x="1" y="6323"/>
                    <a:pt x="1" y="6347"/>
                    <a:pt x="13" y="6370"/>
                  </a:cubicBezTo>
                  <a:cubicBezTo>
                    <a:pt x="48" y="6335"/>
                    <a:pt x="96" y="6323"/>
                    <a:pt x="156" y="6311"/>
                  </a:cubicBezTo>
                  <a:cubicBezTo>
                    <a:pt x="191" y="6311"/>
                    <a:pt x="227" y="6311"/>
                    <a:pt x="263" y="6323"/>
                  </a:cubicBezTo>
                  <a:lnTo>
                    <a:pt x="73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14"/>
            <p:cNvSpPr/>
            <p:nvPr/>
          </p:nvSpPr>
          <p:spPr>
            <a:xfrm>
              <a:off x="4752075" y="939825"/>
              <a:ext cx="37225" cy="176550"/>
            </a:xfrm>
            <a:custGeom>
              <a:avLst/>
              <a:gdLst/>
              <a:ahLst/>
              <a:cxnLst/>
              <a:rect l="l" t="t" r="r" b="b"/>
              <a:pathLst>
                <a:path w="1489" h="7062" extrusionOk="0">
                  <a:moveTo>
                    <a:pt x="0" y="1"/>
                  </a:moveTo>
                  <a:lnTo>
                    <a:pt x="48" y="263"/>
                  </a:lnTo>
                  <a:lnTo>
                    <a:pt x="96" y="548"/>
                  </a:lnTo>
                  <a:lnTo>
                    <a:pt x="1215" y="7061"/>
                  </a:lnTo>
                  <a:cubicBezTo>
                    <a:pt x="1310" y="7037"/>
                    <a:pt x="1393" y="7025"/>
                    <a:pt x="1489" y="7002"/>
                  </a:cubicBezTo>
                  <a:lnTo>
                    <a:pt x="369" y="608"/>
                  </a:lnTo>
                  <a:lnTo>
                    <a:pt x="334" y="322"/>
                  </a:lnTo>
                  <a:lnTo>
                    <a:pt x="27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14"/>
            <p:cNvSpPr/>
            <p:nvPr/>
          </p:nvSpPr>
          <p:spPr>
            <a:xfrm>
              <a:off x="4804450" y="989825"/>
              <a:ext cx="88725" cy="131000"/>
            </a:xfrm>
            <a:custGeom>
              <a:avLst/>
              <a:gdLst/>
              <a:ahLst/>
              <a:cxnLst/>
              <a:rect l="l" t="t" r="r" b="b"/>
              <a:pathLst>
                <a:path w="3549" h="5240" extrusionOk="0">
                  <a:moveTo>
                    <a:pt x="3323" y="1"/>
                  </a:moveTo>
                  <a:lnTo>
                    <a:pt x="1" y="5109"/>
                  </a:lnTo>
                  <a:cubicBezTo>
                    <a:pt x="84" y="5144"/>
                    <a:pt x="156" y="5192"/>
                    <a:pt x="227" y="5240"/>
                  </a:cubicBezTo>
                  <a:lnTo>
                    <a:pt x="3549" y="144"/>
                  </a:lnTo>
                  <a:cubicBezTo>
                    <a:pt x="3454" y="120"/>
                    <a:pt x="3382" y="84"/>
                    <a:pt x="3323"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14"/>
            <p:cNvSpPr/>
            <p:nvPr/>
          </p:nvSpPr>
          <p:spPr>
            <a:xfrm>
              <a:off x="4897925" y="939825"/>
              <a:ext cx="29775" cy="37525"/>
            </a:xfrm>
            <a:custGeom>
              <a:avLst/>
              <a:gdLst/>
              <a:ahLst/>
              <a:cxnLst/>
              <a:rect l="l" t="t" r="r" b="b"/>
              <a:pathLst>
                <a:path w="1191" h="1501" extrusionOk="0">
                  <a:moveTo>
                    <a:pt x="881" y="1"/>
                  </a:moveTo>
                  <a:lnTo>
                    <a:pt x="0" y="1346"/>
                  </a:lnTo>
                  <a:cubicBezTo>
                    <a:pt x="96" y="1382"/>
                    <a:pt x="167" y="1429"/>
                    <a:pt x="227" y="1501"/>
                  </a:cubicBezTo>
                  <a:lnTo>
                    <a:pt x="119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14"/>
            <p:cNvSpPr/>
            <p:nvPr/>
          </p:nvSpPr>
          <p:spPr>
            <a:xfrm>
              <a:off x="4904775" y="979125"/>
              <a:ext cx="209875" cy="36925"/>
            </a:xfrm>
            <a:custGeom>
              <a:avLst/>
              <a:gdLst/>
              <a:ahLst/>
              <a:cxnLst/>
              <a:rect l="l" t="t" r="r" b="b"/>
              <a:pathLst>
                <a:path w="8395" h="1477" extrusionOk="0">
                  <a:moveTo>
                    <a:pt x="0" y="0"/>
                  </a:moveTo>
                  <a:cubicBezTo>
                    <a:pt x="12" y="48"/>
                    <a:pt x="24" y="96"/>
                    <a:pt x="24" y="131"/>
                  </a:cubicBezTo>
                  <a:lnTo>
                    <a:pt x="24" y="250"/>
                  </a:lnTo>
                  <a:lnTo>
                    <a:pt x="8394" y="1477"/>
                  </a:lnTo>
                  <a:lnTo>
                    <a:pt x="7870" y="1131"/>
                  </a:lnTo>
                  <a:lnTo>
                    <a:pt x="3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14"/>
            <p:cNvSpPr/>
            <p:nvPr/>
          </p:nvSpPr>
          <p:spPr>
            <a:xfrm>
              <a:off x="5115500" y="939825"/>
              <a:ext cx="73850" cy="73250"/>
            </a:xfrm>
            <a:custGeom>
              <a:avLst/>
              <a:gdLst/>
              <a:ahLst/>
              <a:cxnLst/>
              <a:rect l="l" t="t" r="r" b="b"/>
              <a:pathLst>
                <a:path w="2954" h="2930" extrusionOk="0">
                  <a:moveTo>
                    <a:pt x="2608" y="1"/>
                  </a:moveTo>
                  <a:lnTo>
                    <a:pt x="1" y="2775"/>
                  </a:lnTo>
                  <a:lnTo>
                    <a:pt x="227" y="2930"/>
                  </a:lnTo>
                  <a:lnTo>
                    <a:pt x="295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14"/>
            <p:cNvSpPr/>
            <p:nvPr/>
          </p:nvSpPr>
          <p:spPr>
            <a:xfrm>
              <a:off x="4996450" y="939825"/>
              <a:ext cx="347975" cy="224175"/>
            </a:xfrm>
            <a:custGeom>
              <a:avLst/>
              <a:gdLst/>
              <a:ahLst/>
              <a:cxnLst/>
              <a:rect l="l" t="t" r="r" b="b"/>
              <a:pathLst>
                <a:path w="13919" h="8967" extrusionOk="0">
                  <a:moveTo>
                    <a:pt x="0" y="1"/>
                  </a:moveTo>
                  <a:lnTo>
                    <a:pt x="4203" y="2715"/>
                  </a:lnTo>
                  <a:lnTo>
                    <a:pt x="4715" y="3061"/>
                  </a:lnTo>
                  <a:lnTo>
                    <a:pt x="13835" y="8966"/>
                  </a:lnTo>
                  <a:cubicBezTo>
                    <a:pt x="13847" y="8907"/>
                    <a:pt x="13871" y="8871"/>
                    <a:pt x="13919" y="8835"/>
                  </a:cubicBezTo>
                  <a:lnTo>
                    <a:pt x="13776" y="8633"/>
                  </a:lnTo>
                  <a:lnTo>
                    <a:pt x="4977" y="2918"/>
                  </a:lnTo>
                  <a:lnTo>
                    <a:pt x="4751" y="2763"/>
                  </a:lnTo>
                  <a:lnTo>
                    <a:pt x="477"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14"/>
            <p:cNvSpPr/>
            <p:nvPr/>
          </p:nvSpPr>
          <p:spPr>
            <a:xfrm>
              <a:off x="5192300" y="939825"/>
              <a:ext cx="157775" cy="220900"/>
            </a:xfrm>
            <a:custGeom>
              <a:avLst/>
              <a:gdLst/>
              <a:ahLst/>
              <a:cxnLst/>
              <a:rect l="l" t="t" r="r" b="b"/>
              <a:pathLst>
                <a:path w="6311" h="8836" extrusionOk="0">
                  <a:moveTo>
                    <a:pt x="1" y="1"/>
                  </a:moveTo>
                  <a:lnTo>
                    <a:pt x="5942" y="8633"/>
                  </a:lnTo>
                  <a:lnTo>
                    <a:pt x="6073" y="8835"/>
                  </a:lnTo>
                  <a:cubicBezTo>
                    <a:pt x="6132" y="8764"/>
                    <a:pt x="6216" y="8716"/>
                    <a:pt x="6311" y="8704"/>
                  </a:cubicBezTo>
                  <a:lnTo>
                    <a:pt x="31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14"/>
            <p:cNvSpPr/>
            <p:nvPr/>
          </p:nvSpPr>
          <p:spPr>
            <a:xfrm>
              <a:off x="5357500" y="995500"/>
              <a:ext cx="208675" cy="168500"/>
            </a:xfrm>
            <a:custGeom>
              <a:avLst/>
              <a:gdLst/>
              <a:ahLst/>
              <a:cxnLst/>
              <a:rect l="l" t="t" r="r" b="b"/>
              <a:pathLst>
                <a:path w="8347" h="6740" extrusionOk="0">
                  <a:moveTo>
                    <a:pt x="8168" y="0"/>
                  </a:moveTo>
                  <a:lnTo>
                    <a:pt x="1" y="6537"/>
                  </a:lnTo>
                  <a:cubicBezTo>
                    <a:pt x="72" y="6584"/>
                    <a:pt x="132" y="6656"/>
                    <a:pt x="155" y="6739"/>
                  </a:cubicBezTo>
                  <a:lnTo>
                    <a:pt x="8347" y="191"/>
                  </a:lnTo>
                  <a:cubicBezTo>
                    <a:pt x="8275" y="131"/>
                    <a:pt x="8216" y="72"/>
                    <a:pt x="8168"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14"/>
            <p:cNvSpPr/>
            <p:nvPr/>
          </p:nvSpPr>
          <p:spPr>
            <a:xfrm>
              <a:off x="5531925" y="939825"/>
              <a:ext cx="36650" cy="39025"/>
            </a:xfrm>
            <a:custGeom>
              <a:avLst/>
              <a:gdLst/>
              <a:ahLst/>
              <a:cxnLst/>
              <a:rect l="l" t="t" r="r" b="b"/>
              <a:pathLst>
                <a:path w="1466" h="1561" extrusionOk="0">
                  <a:moveTo>
                    <a:pt x="1" y="1"/>
                  </a:moveTo>
                  <a:lnTo>
                    <a:pt x="1251" y="1560"/>
                  </a:lnTo>
                  <a:cubicBezTo>
                    <a:pt x="1298" y="1501"/>
                    <a:pt x="1370" y="1453"/>
                    <a:pt x="1465" y="1406"/>
                  </a:cubicBezTo>
                  <a:lnTo>
                    <a:pt x="33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14"/>
            <p:cNvSpPr/>
            <p:nvPr/>
          </p:nvSpPr>
          <p:spPr>
            <a:xfrm>
              <a:off x="5412275" y="940125"/>
              <a:ext cx="30075" cy="14900"/>
            </a:xfrm>
            <a:custGeom>
              <a:avLst/>
              <a:gdLst/>
              <a:ahLst/>
              <a:cxnLst/>
              <a:rect l="l" t="t" r="r" b="b"/>
              <a:pathLst>
                <a:path w="1203" h="596" extrusionOk="0">
                  <a:moveTo>
                    <a:pt x="0" y="1"/>
                  </a:moveTo>
                  <a:lnTo>
                    <a:pt x="1084" y="596"/>
                  </a:lnTo>
                  <a:cubicBezTo>
                    <a:pt x="1108" y="489"/>
                    <a:pt x="1143" y="417"/>
                    <a:pt x="1203" y="358"/>
                  </a:cubicBezTo>
                  <a:lnTo>
                    <a:pt x="536"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14"/>
            <p:cNvSpPr/>
            <p:nvPr/>
          </p:nvSpPr>
          <p:spPr>
            <a:xfrm>
              <a:off x="5448000" y="940125"/>
              <a:ext cx="7750" cy="6575"/>
            </a:xfrm>
            <a:custGeom>
              <a:avLst/>
              <a:gdLst/>
              <a:ahLst/>
              <a:cxnLst/>
              <a:rect l="l" t="t" r="r" b="b"/>
              <a:pathLst>
                <a:path w="310" h="263" extrusionOk="0">
                  <a:moveTo>
                    <a:pt x="36" y="1"/>
                  </a:moveTo>
                  <a:lnTo>
                    <a:pt x="0" y="251"/>
                  </a:lnTo>
                  <a:cubicBezTo>
                    <a:pt x="12" y="251"/>
                    <a:pt x="24" y="251"/>
                    <a:pt x="36" y="239"/>
                  </a:cubicBezTo>
                  <a:cubicBezTo>
                    <a:pt x="58" y="235"/>
                    <a:pt x="80" y="234"/>
                    <a:pt x="100" y="234"/>
                  </a:cubicBezTo>
                  <a:cubicBezTo>
                    <a:pt x="157" y="234"/>
                    <a:pt x="207" y="245"/>
                    <a:pt x="250" y="262"/>
                  </a:cubicBezTo>
                  <a:lnTo>
                    <a:pt x="31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14"/>
            <p:cNvSpPr/>
            <p:nvPr/>
          </p:nvSpPr>
          <p:spPr>
            <a:xfrm>
              <a:off x="5654850" y="939825"/>
              <a:ext cx="128625" cy="201250"/>
            </a:xfrm>
            <a:custGeom>
              <a:avLst/>
              <a:gdLst/>
              <a:ahLst/>
              <a:cxnLst/>
              <a:rect l="l" t="t" r="r" b="b"/>
              <a:pathLst>
                <a:path w="5145" h="8050" extrusionOk="0">
                  <a:moveTo>
                    <a:pt x="1" y="1"/>
                  </a:moveTo>
                  <a:lnTo>
                    <a:pt x="4978" y="8049"/>
                  </a:lnTo>
                  <a:cubicBezTo>
                    <a:pt x="5025" y="8002"/>
                    <a:pt x="5085" y="7954"/>
                    <a:pt x="5144" y="7906"/>
                  </a:cubicBezTo>
                  <a:lnTo>
                    <a:pt x="5097" y="7775"/>
                  </a:lnTo>
                  <a:lnTo>
                    <a:pt x="29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14"/>
            <p:cNvSpPr/>
            <p:nvPr/>
          </p:nvSpPr>
          <p:spPr>
            <a:xfrm>
              <a:off x="5575375" y="939825"/>
              <a:ext cx="14925" cy="36050"/>
            </a:xfrm>
            <a:custGeom>
              <a:avLst/>
              <a:gdLst/>
              <a:ahLst/>
              <a:cxnLst/>
              <a:rect l="l" t="t" r="r" b="b"/>
              <a:pathLst>
                <a:path w="597" h="1442" extrusionOk="0">
                  <a:moveTo>
                    <a:pt x="346" y="1"/>
                  </a:moveTo>
                  <a:lnTo>
                    <a:pt x="1" y="1370"/>
                  </a:lnTo>
                  <a:cubicBezTo>
                    <a:pt x="96" y="1370"/>
                    <a:pt x="180" y="1394"/>
                    <a:pt x="239" y="1441"/>
                  </a:cubicBezTo>
                  <a:lnTo>
                    <a:pt x="596"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14"/>
            <p:cNvSpPr/>
            <p:nvPr/>
          </p:nvSpPr>
          <p:spPr>
            <a:xfrm>
              <a:off x="5742075" y="939825"/>
              <a:ext cx="47350" cy="198275"/>
            </a:xfrm>
            <a:custGeom>
              <a:avLst/>
              <a:gdLst/>
              <a:ahLst/>
              <a:cxnLst/>
              <a:rect l="l" t="t" r="r" b="b"/>
              <a:pathLst>
                <a:path w="1894" h="7931" extrusionOk="0">
                  <a:moveTo>
                    <a:pt x="0" y="1"/>
                  </a:moveTo>
                  <a:lnTo>
                    <a:pt x="1608" y="7775"/>
                  </a:lnTo>
                  <a:lnTo>
                    <a:pt x="1644" y="7930"/>
                  </a:lnTo>
                  <a:cubicBezTo>
                    <a:pt x="1715" y="7894"/>
                    <a:pt x="1775" y="7871"/>
                    <a:pt x="1870" y="7871"/>
                  </a:cubicBezTo>
                  <a:lnTo>
                    <a:pt x="1894" y="7871"/>
                  </a:lnTo>
                  <a:lnTo>
                    <a:pt x="27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14"/>
            <p:cNvSpPr/>
            <p:nvPr/>
          </p:nvSpPr>
          <p:spPr>
            <a:xfrm>
              <a:off x="5789400" y="1164550"/>
              <a:ext cx="90525" cy="353650"/>
            </a:xfrm>
            <a:custGeom>
              <a:avLst/>
              <a:gdLst/>
              <a:ahLst/>
              <a:cxnLst/>
              <a:rect l="l" t="t" r="r" b="b"/>
              <a:pathLst>
                <a:path w="3621" h="14146" extrusionOk="0">
                  <a:moveTo>
                    <a:pt x="251" y="1"/>
                  </a:moveTo>
                  <a:cubicBezTo>
                    <a:pt x="215" y="13"/>
                    <a:pt x="155" y="25"/>
                    <a:pt x="96" y="37"/>
                  </a:cubicBezTo>
                  <a:lnTo>
                    <a:pt x="1" y="37"/>
                  </a:lnTo>
                  <a:lnTo>
                    <a:pt x="3370" y="14145"/>
                  </a:lnTo>
                  <a:cubicBezTo>
                    <a:pt x="3441" y="14122"/>
                    <a:pt x="3513" y="14110"/>
                    <a:pt x="3584" y="14086"/>
                  </a:cubicBezTo>
                  <a:lnTo>
                    <a:pt x="3620" y="14086"/>
                  </a:lnTo>
                  <a:lnTo>
                    <a:pt x="25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14"/>
            <p:cNvSpPr/>
            <p:nvPr/>
          </p:nvSpPr>
          <p:spPr>
            <a:xfrm>
              <a:off x="6017400" y="939525"/>
              <a:ext cx="8075" cy="4500"/>
            </a:xfrm>
            <a:custGeom>
              <a:avLst/>
              <a:gdLst/>
              <a:ahLst/>
              <a:cxnLst/>
              <a:rect l="l" t="t" r="r" b="b"/>
              <a:pathLst>
                <a:path w="323" h="180" extrusionOk="0">
                  <a:moveTo>
                    <a:pt x="1" y="1"/>
                  </a:moveTo>
                  <a:lnTo>
                    <a:pt x="108" y="179"/>
                  </a:lnTo>
                  <a:cubicBezTo>
                    <a:pt x="156" y="144"/>
                    <a:pt x="203" y="96"/>
                    <a:pt x="239" y="72"/>
                  </a:cubicBezTo>
                  <a:cubicBezTo>
                    <a:pt x="275" y="48"/>
                    <a:pt x="298" y="36"/>
                    <a:pt x="322" y="25"/>
                  </a:cubicBezTo>
                  <a:lnTo>
                    <a:pt x="29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14"/>
            <p:cNvSpPr/>
            <p:nvPr/>
          </p:nvSpPr>
          <p:spPr>
            <a:xfrm>
              <a:off x="5798625" y="956500"/>
              <a:ext cx="225350" cy="187850"/>
            </a:xfrm>
            <a:custGeom>
              <a:avLst/>
              <a:gdLst/>
              <a:ahLst/>
              <a:cxnLst/>
              <a:rect l="l" t="t" r="r" b="b"/>
              <a:pathLst>
                <a:path w="9014" h="7514" extrusionOk="0">
                  <a:moveTo>
                    <a:pt x="8835" y="0"/>
                  </a:moveTo>
                  <a:lnTo>
                    <a:pt x="1" y="7299"/>
                  </a:lnTo>
                  <a:cubicBezTo>
                    <a:pt x="84" y="7370"/>
                    <a:pt x="144" y="7442"/>
                    <a:pt x="167" y="7513"/>
                  </a:cubicBezTo>
                  <a:lnTo>
                    <a:pt x="9014" y="191"/>
                  </a:lnTo>
                  <a:cubicBezTo>
                    <a:pt x="8954" y="167"/>
                    <a:pt x="8895" y="96"/>
                    <a:pt x="8847" y="24"/>
                  </a:cubicBezTo>
                  <a:cubicBezTo>
                    <a:pt x="8847" y="12"/>
                    <a:pt x="8835" y="12"/>
                    <a:pt x="883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14"/>
            <p:cNvSpPr/>
            <p:nvPr/>
          </p:nvSpPr>
          <p:spPr>
            <a:xfrm>
              <a:off x="6031700" y="959775"/>
              <a:ext cx="71750" cy="111650"/>
            </a:xfrm>
            <a:custGeom>
              <a:avLst/>
              <a:gdLst/>
              <a:ahLst/>
              <a:cxnLst/>
              <a:rect l="l" t="t" r="r" b="b"/>
              <a:pathLst>
                <a:path w="2870" h="4466" extrusionOk="0">
                  <a:moveTo>
                    <a:pt x="238" y="0"/>
                  </a:moveTo>
                  <a:cubicBezTo>
                    <a:pt x="226" y="12"/>
                    <a:pt x="191" y="36"/>
                    <a:pt x="155" y="60"/>
                  </a:cubicBezTo>
                  <a:cubicBezTo>
                    <a:pt x="107" y="72"/>
                    <a:pt x="60" y="96"/>
                    <a:pt x="0" y="108"/>
                  </a:cubicBezTo>
                  <a:lnTo>
                    <a:pt x="2691" y="4465"/>
                  </a:lnTo>
                  <a:cubicBezTo>
                    <a:pt x="2739" y="4394"/>
                    <a:pt x="2798" y="4322"/>
                    <a:pt x="2870" y="4263"/>
                  </a:cubicBezTo>
                  <a:lnTo>
                    <a:pt x="23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14"/>
            <p:cNvSpPr/>
            <p:nvPr/>
          </p:nvSpPr>
          <p:spPr>
            <a:xfrm>
              <a:off x="6036450" y="939825"/>
              <a:ext cx="12825" cy="7475"/>
            </a:xfrm>
            <a:custGeom>
              <a:avLst/>
              <a:gdLst/>
              <a:ahLst/>
              <a:cxnLst/>
              <a:rect l="l" t="t" r="r" b="b"/>
              <a:pathLst>
                <a:path w="513" h="299" extrusionOk="0">
                  <a:moveTo>
                    <a:pt x="108" y="1"/>
                  </a:moveTo>
                  <a:lnTo>
                    <a:pt x="1" y="84"/>
                  </a:lnTo>
                  <a:cubicBezTo>
                    <a:pt x="48" y="120"/>
                    <a:pt x="96" y="155"/>
                    <a:pt x="120" y="203"/>
                  </a:cubicBezTo>
                  <a:lnTo>
                    <a:pt x="167" y="298"/>
                  </a:lnTo>
                  <a:lnTo>
                    <a:pt x="51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14"/>
            <p:cNvSpPr/>
            <p:nvPr/>
          </p:nvSpPr>
          <p:spPr>
            <a:xfrm>
              <a:off x="5965325" y="1184200"/>
              <a:ext cx="453050" cy="198075"/>
            </a:xfrm>
            <a:custGeom>
              <a:avLst/>
              <a:gdLst/>
              <a:ahLst/>
              <a:cxnLst/>
              <a:rect l="l" t="t" r="r" b="b"/>
              <a:pathLst>
                <a:path w="18122" h="7923" extrusionOk="0">
                  <a:moveTo>
                    <a:pt x="18121" y="1"/>
                  </a:moveTo>
                  <a:lnTo>
                    <a:pt x="143" y="7633"/>
                  </a:lnTo>
                  <a:lnTo>
                    <a:pt x="0" y="7883"/>
                  </a:lnTo>
                  <a:cubicBezTo>
                    <a:pt x="27" y="7909"/>
                    <a:pt x="67" y="7923"/>
                    <a:pt x="106" y="7923"/>
                  </a:cubicBezTo>
                  <a:cubicBezTo>
                    <a:pt x="118" y="7923"/>
                    <a:pt x="131" y="7921"/>
                    <a:pt x="143" y="7918"/>
                  </a:cubicBezTo>
                  <a:lnTo>
                    <a:pt x="18121" y="286"/>
                  </a:lnTo>
                  <a:lnTo>
                    <a:pt x="1812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14"/>
            <p:cNvSpPr/>
            <p:nvPr/>
          </p:nvSpPr>
          <p:spPr>
            <a:xfrm>
              <a:off x="6126650" y="939825"/>
              <a:ext cx="68775" cy="119975"/>
            </a:xfrm>
            <a:custGeom>
              <a:avLst/>
              <a:gdLst/>
              <a:ahLst/>
              <a:cxnLst/>
              <a:rect l="l" t="t" r="r" b="b"/>
              <a:pathLst>
                <a:path w="2751" h="4799" extrusionOk="0">
                  <a:moveTo>
                    <a:pt x="2465" y="1"/>
                  </a:moveTo>
                  <a:lnTo>
                    <a:pt x="0" y="4739"/>
                  </a:lnTo>
                  <a:cubicBezTo>
                    <a:pt x="84" y="4763"/>
                    <a:pt x="179" y="4775"/>
                    <a:pt x="250" y="4799"/>
                  </a:cubicBezTo>
                  <a:lnTo>
                    <a:pt x="275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14"/>
            <p:cNvSpPr/>
            <p:nvPr/>
          </p:nvSpPr>
          <p:spPr>
            <a:xfrm>
              <a:off x="5887625" y="1106525"/>
              <a:ext cx="218800" cy="414050"/>
            </a:xfrm>
            <a:custGeom>
              <a:avLst/>
              <a:gdLst/>
              <a:ahLst/>
              <a:cxnLst/>
              <a:rect l="l" t="t" r="r" b="b"/>
              <a:pathLst>
                <a:path w="8752" h="16562" extrusionOk="0">
                  <a:moveTo>
                    <a:pt x="8561" y="0"/>
                  </a:moveTo>
                  <a:lnTo>
                    <a:pt x="1" y="16443"/>
                  </a:lnTo>
                  <a:cubicBezTo>
                    <a:pt x="96" y="16466"/>
                    <a:pt x="167" y="16502"/>
                    <a:pt x="227" y="16562"/>
                  </a:cubicBezTo>
                  <a:lnTo>
                    <a:pt x="3132" y="10990"/>
                  </a:lnTo>
                  <a:lnTo>
                    <a:pt x="3263" y="10740"/>
                  </a:lnTo>
                  <a:lnTo>
                    <a:pt x="8752" y="179"/>
                  </a:lnTo>
                  <a:cubicBezTo>
                    <a:pt x="8680" y="131"/>
                    <a:pt x="8621" y="72"/>
                    <a:pt x="8561"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14"/>
            <p:cNvSpPr/>
            <p:nvPr/>
          </p:nvSpPr>
          <p:spPr>
            <a:xfrm>
              <a:off x="4762775" y="1114700"/>
              <a:ext cx="59275" cy="58100"/>
            </a:xfrm>
            <a:custGeom>
              <a:avLst/>
              <a:gdLst/>
              <a:ahLst/>
              <a:cxnLst/>
              <a:rect l="l" t="t" r="r" b="b"/>
              <a:pathLst>
                <a:path w="2371" h="2324" extrusionOk="0">
                  <a:moveTo>
                    <a:pt x="1166" y="0"/>
                  </a:moveTo>
                  <a:cubicBezTo>
                    <a:pt x="1130" y="0"/>
                    <a:pt x="1095" y="2"/>
                    <a:pt x="1061" y="7"/>
                  </a:cubicBezTo>
                  <a:cubicBezTo>
                    <a:pt x="977" y="18"/>
                    <a:pt x="882" y="42"/>
                    <a:pt x="811" y="66"/>
                  </a:cubicBezTo>
                  <a:cubicBezTo>
                    <a:pt x="477" y="173"/>
                    <a:pt x="227" y="423"/>
                    <a:pt x="96" y="721"/>
                  </a:cubicBezTo>
                  <a:cubicBezTo>
                    <a:pt x="60" y="804"/>
                    <a:pt x="37" y="888"/>
                    <a:pt x="25" y="983"/>
                  </a:cubicBezTo>
                  <a:cubicBezTo>
                    <a:pt x="1" y="1078"/>
                    <a:pt x="1" y="1185"/>
                    <a:pt x="1" y="1292"/>
                  </a:cubicBezTo>
                  <a:cubicBezTo>
                    <a:pt x="78" y="1890"/>
                    <a:pt x="568" y="2324"/>
                    <a:pt x="1144" y="2324"/>
                  </a:cubicBezTo>
                  <a:cubicBezTo>
                    <a:pt x="1187" y="2324"/>
                    <a:pt x="1231" y="2321"/>
                    <a:pt x="1275" y="2316"/>
                  </a:cubicBezTo>
                  <a:cubicBezTo>
                    <a:pt x="1906" y="2245"/>
                    <a:pt x="2370" y="1673"/>
                    <a:pt x="2299" y="1054"/>
                  </a:cubicBezTo>
                  <a:cubicBezTo>
                    <a:pt x="2263" y="721"/>
                    <a:pt x="2108" y="459"/>
                    <a:pt x="1870" y="268"/>
                  </a:cubicBezTo>
                  <a:cubicBezTo>
                    <a:pt x="1787" y="209"/>
                    <a:pt x="1727" y="161"/>
                    <a:pt x="1644" y="126"/>
                  </a:cubicBezTo>
                  <a:cubicBezTo>
                    <a:pt x="1506" y="47"/>
                    <a:pt x="1335" y="0"/>
                    <a:pt x="116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14"/>
            <p:cNvSpPr/>
            <p:nvPr/>
          </p:nvSpPr>
          <p:spPr>
            <a:xfrm>
              <a:off x="4558600" y="1391375"/>
              <a:ext cx="30975" cy="29875"/>
            </a:xfrm>
            <a:custGeom>
              <a:avLst/>
              <a:gdLst/>
              <a:ahLst/>
              <a:cxnLst/>
              <a:rect l="l" t="t" r="r" b="b"/>
              <a:pathLst>
                <a:path w="1239" h="1195" extrusionOk="0">
                  <a:moveTo>
                    <a:pt x="548" y="0"/>
                  </a:moveTo>
                  <a:cubicBezTo>
                    <a:pt x="476" y="12"/>
                    <a:pt x="405" y="36"/>
                    <a:pt x="346" y="60"/>
                  </a:cubicBezTo>
                  <a:cubicBezTo>
                    <a:pt x="131" y="167"/>
                    <a:pt x="0" y="405"/>
                    <a:pt x="12" y="655"/>
                  </a:cubicBezTo>
                  <a:cubicBezTo>
                    <a:pt x="57" y="966"/>
                    <a:pt x="308" y="1195"/>
                    <a:pt x="603" y="1195"/>
                  </a:cubicBezTo>
                  <a:cubicBezTo>
                    <a:pt x="624" y="1195"/>
                    <a:pt x="646" y="1193"/>
                    <a:pt x="667" y="1191"/>
                  </a:cubicBezTo>
                  <a:cubicBezTo>
                    <a:pt x="1000" y="1167"/>
                    <a:pt x="1238" y="870"/>
                    <a:pt x="1203" y="536"/>
                  </a:cubicBezTo>
                  <a:cubicBezTo>
                    <a:pt x="1191" y="346"/>
                    <a:pt x="1084" y="191"/>
                    <a:pt x="941" y="108"/>
                  </a:cubicBezTo>
                  <a:cubicBezTo>
                    <a:pt x="869" y="60"/>
                    <a:pt x="786" y="36"/>
                    <a:pt x="703" y="12"/>
                  </a:cubicBezTo>
                  <a:cubicBezTo>
                    <a:pt x="667" y="0"/>
                    <a:pt x="643" y="0"/>
                    <a:pt x="59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14"/>
            <p:cNvSpPr/>
            <p:nvPr/>
          </p:nvSpPr>
          <p:spPr>
            <a:xfrm>
              <a:off x="4196350" y="1025325"/>
              <a:ext cx="30075" cy="30150"/>
            </a:xfrm>
            <a:custGeom>
              <a:avLst/>
              <a:gdLst/>
              <a:ahLst/>
              <a:cxnLst/>
              <a:rect l="l" t="t" r="r" b="b"/>
              <a:pathLst>
                <a:path w="1203" h="1206" extrusionOk="0">
                  <a:moveTo>
                    <a:pt x="622" y="1"/>
                  </a:moveTo>
                  <a:cubicBezTo>
                    <a:pt x="596" y="1"/>
                    <a:pt x="566" y="4"/>
                    <a:pt x="536" y="10"/>
                  </a:cubicBezTo>
                  <a:cubicBezTo>
                    <a:pt x="238" y="45"/>
                    <a:pt x="24" y="283"/>
                    <a:pt x="0" y="569"/>
                  </a:cubicBezTo>
                  <a:lnTo>
                    <a:pt x="0" y="664"/>
                  </a:lnTo>
                  <a:cubicBezTo>
                    <a:pt x="0" y="724"/>
                    <a:pt x="12" y="772"/>
                    <a:pt x="36" y="831"/>
                  </a:cubicBezTo>
                  <a:cubicBezTo>
                    <a:pt x="123" y="1048"/>
                    <a:pt x="337" y="1205"/>
                    <a:pt x="581" y="1205"/>
                  </a:cubicBezTo>
                  <a:cubicBezTo>
                    <a:pt x="606" y="1205"/>
                    <a:pt x="630" y="1204"/>
                    <a:pt x="655" y="1200"/>
                  </a:cubicBezTo>
                  <a:cubicBezTo>
                    <a:pt x="679" y="1200"/>
                    <a:pt x="727" y="1188"/>
                    <a:pt x="750" y="1188"/>
                  </a:cubicBezTo>
                  <a:cubicBezTo>
                    <a:pt x="846" y="1165"/>
                    <a:pt x="917" y="1117"/>
                    <a:pt x="977" y="1069"/>
                  </a:cubicBezTo>
                  <a:cubicBezTo>
                    <a:pt x="1131" y="938"/>
                    <a:pt x="1203" y="748"/>
                    <a:pt x="1191" y="545"/>
                  </a:cubicBezTo>
                  <a:cubicBezTo>
                    <a:pt x="1167" y="367"/>
                    <a:pt x="1072" y="224"/>
                    <a:pt x="929" y="117"/>
                  </a:cubicBezTo>
                  <a:cubicBezTo>
                    <a:pt x="858" y="69"/>
                    <a:pt x="786" y="33"/>
                    <a:pt x="691" y="10"/>
                  </a:cubicBezTo>
                  <a:cubicBezTo>
                    <a:pt x="673" y="4"/>
                    <a:pt x="649" y="1"/>
                    <a:pt x="622"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14"/>
            <p:cNvSpPr/>
            <p:nvPr/>
          </p:nvSpPr>
          <p:spPr>
            <a:xfrm>
              <a:off x="4432100" y="1005225"/>
              <a:ext cx="30075" cy="29900"/>
            </a:xfrm>
            <a:custGeom>
              <a:avLst/>
              <a:gdLst/>
              <a:ahLst/>
              <a:cxnLst/>
              <a:rect l="l" t="t" r="r" b="b"/>
              <a:pathLst>
                <a:path w="1203" h="1196" extrusionOk="0">
                  <a:moveTo>
                    <a:pt x="614" y="0"/>
                  </a:moveTo>
                  <a:cubicBezTo>
                    <a:pt x="592" y="0"/>
                    <a:pt x="570" y="2"/>
                    <a:pt x="548" y="4"/>
                  </a:cubicBezTo>
                  <a:cubicBezTo>
                    <a:pt x="464" y="16"/>
                    <a:pt x="369" y="40"/>
                    <a:pt x="310" y="87"/>
                  </a:cubicBezTo>
                  <a:cubicBezTo>
                    <a:pt x="238" y="135"/>
                    <a:pt x="179" y="195"/>
                    <a:pt x="131" y="254"/>
                  </a:cubicBezTo>
                  <a:cubicBezTo>
                    <a:pt x="83" y="325"/>
                    <a:pt x="48" y="397"/>
                    <a:pt x="24" y="492"/>
                  </a:cubicBezTo>
                  <a:cubicBezTo>
                    <a:pt x="12" y="540"/>
                    <a:pt x="0" y="599"/>
                    <a:pt x="12" y="659"/>
                  </a:cubicBezTo>
                  <a:cubicBezTo>
                    <a:pt x="47" y="961"/>
                    <a:pt x="309" y="1195"/>
                    <a:pt x="631" y="1195"/>
                  </a:cubicBezTo>
                  <a:cubicBezTo>
                    <a:pt x="639" y="1195"/>
                    <a:pt x="647" y="1195"/>
                    <a:pt x="655" y="1195"/>
                  </a:cubicBezTo>
                  <a:lnTo>
                    <a:pt x="667" y="1195"/>
                  </a:lnTo>
                  <a:cubicBezTo>
                    <a:pt x="762" y="1171"/>
                    <a:pt x="834" y="1159"/>
                    <a:pt x="905" y="1111"/>
                  </a:cubicBezTo>
                  <a:cubicBezTo>
                    <a:pt x="1000" y="1076"/>
                    <a:pt x="1072" y="992"/>
                    <a:pt x="1119" y="909"/>
                  </a:cubicBezTo>
                  <a:cubicBezTo>
                    <a:pt x="1155" y="837"/>
                    <a:pt x="1191" y="754"/>
                    <a:pt x="1203" y="671"/>
                  </a:cubicBezTo>
                  <a:lnTo>
                    <a:pt x="1203" y="540"/>
                  </a:lnTo>
                  <a:cubicBezTo>
                    <a:pt x="1180" y="229"/>
                    <a:pt x="920" y="0"/>
                    <a:pt x="614"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14"/>
            <p:cNvSpPr/>
            <p:nvPr/>
          </p:nvSpPr>
          <p:spPr>
            <a:xfrm>
              <a:off x="4392800" y="1332150"/>
              <a:ext cx="9850" cy="10525"/>
            </a:xfrm>
            <a:custGeom>
              <a:avLst/>
              <a:gdLst/>
              <a:ahLst/>
              <a:cxnLst/>
              <a:rect l="l" t="t" r="r" b="b"/>
              <a:pathLst>
                <a:path w="394" h="421" extrusionOk="0">
                  <a:moveTo>
                    <a:pt x="179" y="0"/>
                  </a:moveTo>
                  <a:cubicBezTo>
                    <a:pt x="96" y="0"/>
                    <a:pt x="60" y="48"/>
                    <a:pt x="24" y="107"/>
                  </a:cubicBezTo>
                  <a:cubicBezTo>
                    <a:pt x="12" y="131"/>
                    <a:pt x="0" y="179"/>
                    <a:pt x="0" y="238"/>
                  </a:cubicBezTo>
                  <a:cubicBezTo>
                    <a:pt x="11" y="343"/>
                    <a:pt x="77" y="421"/>
                    <a:pt x="175" y="421"/>
                  </a:cubicBezTo>
                  <a:cubicBezTo>
                    <a:pt x="188" y="421"/>
                    <a:pt x="201" y="420"/>
                    <a:pt x="215" y="417"/>
                  </a:cubicBezTo>
                  <a:cubicBezTo>
                    <a:pt x="322" y="405"/>
                    <a:pt x="381" y="333"/>
                    <a:pt x="393" y="238"/>
                  </a:cubicBezTo>
                  <a:lnTo>
                    <a:pt x="393" y="191"/>
                  </a:lnTo>
                  <a:cubicBezTo>
                    <a:pt x="393" y="107"/>
                    <a:pt x="334" y="36"/>
                    <a:pt x="262" y="24"/>
                  </a:cubicBezTo>
                  <a:cubicBezTo>
                    <a:pt x="239" y="0"/>
                    <a:pt x="203" y="0"/>
                    <a:pt x="179"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14"/>
            <p:cNvSpPr/>
            <p:nvPr/>
          </p:nvSpPr>
          <p:spPr>
            <a:xfrm>
              <a:off x="5860550" y="1516575"/>
              <a:ext cx="42275" cy="40975"/>
            </a:xfrm>
            <a:custGeom>
              <a:avLst/>
              <a:gdLst/>
              <a:ahLst/>
              <a:cxnLst/>
              <a:rect l="l" t="t" r="r" b="b"/>
              <a:pathLst>
                <a:path w="1691" h="1639" extrusionOk="0">
                  <a:moveTo>
                    <a:pt x="853" y="0"/>
                  </a:moveTo>
                  <a:cubicBezTo>
                    <a:pt x="827" y="0"/>
                    <a:pt x="801" y="2"/>
                    <a:pt x="774" y="5"/>
                  </a:cubicBezTo>
                  <a:lnTo>
                    <a:pt x="762" y="5"/>
                  </a:lnTo>
                  <a:cubicBezTo>
                    <a:pt x="679" y="29"/>
                    <a:pt x="595" y="41"/>
                    <a:pt x="536" y="64"/>
                  </a:cubicBezTo>
                  <a:cubicBezTo>
                    <a:pt x="203" y="207"/>
                    <a:pt x="0" y="541"/>
                    <a:pt x="24" y="898"/>
                  </a:cubicBezTo>
                  <a:cubicBezTo>
                    <a:pt x="69" y="1327"/>
                    <a:pt x="436" y="1639"/>
                    <a:pt x="850" y="1639"/>
                  </a:cubicBezTo>
                  <a:cubicBezTo>
                    <a:pt x="872" y="1639"/>
                    <a:pt x="895" y="1638"/>
                    <a:pt x="917" y="1636"/>
                  </a:cubicBezTo>
                  <a:cubicBezTo>
                    <a:pt x="1369" y="1588"/>
                    <a:pt x="1691" y="1184"/>
                    <a:pt x="1655" y="743"/>
                  </a:cubicBezTo>
                  <a:cubicBezTo>
                    <a:pt x="1619" y="505"/>
                    <a:pt x="1500" y="291"/>
                    <a:pt x="1310" y="160"/>
                  </a:cubicBezTo>
                  <a:cubicBezTo>
                    <a:pt x="1238" y="112"/>
                    <a:pt x="1155" y="64"/>
                    <a:pt x="1084" y="41"/>
                  </a:cubicBezTo>
                  <a:cubicBezTo>
                    <a:pt x="1003" y="14"/>
                    <a:pt x="930" y="0"/>
                    <a:pt x="853"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14"/>
            <p:cNvSpPr/>
            <p:nvPr/>
          </p:nvSpPr>
          <p:spPr>
            <a:xfrm>
              <a:off x="5775700" y="1136275"/>
              <a:ext cx="29800" cy="28900"/>
            </a:xfrm>
            <a:custGeom>
              <a:avLst/>
              <a:gdLst/>
              <a:ahLst/>
              <a:cxnLst/>
              <a:rect l="l" t="t" r="r" b="b"/>
              <a:pathLst>
                <a:path w="1192" h="1156" extrusionOk="0">
                  <a:moveTo>
                    <a:pt x="537" y="1"/>
                  </a:moveTo>
                  <a:cubicBezTo>
                    <a:pt x="465" y="1"/>
                    <a:pt x="382" y="25"/>
                    <a:pt x="322" y="60"/>
                  </a:cubicBezTo>
                  <a:cubicBezTo>
                    <a:pt x="263" y="84"/>
                    <a:pt x="203" y="132"/>
                    <a:pt x="168" y="191"/>
                  </a:cubicBezTo>
                  <a:cubicBezTo>
                    <a:pt x="60" y="310"/>
                    <a:pt x="1" y="453"/>
                    <a:pt x="25" y="632"/>
                  </a:cubicBezTo>
                  <a:cubicBezTo>
                    <a:pt x="60" y="918"/>
                    <a:pt x="299" y="1144"/>
                    <a:pt x="560" y="1156"/>
                  </a:cubicBezTo>
                  <a:lnTo>
                    <a:pt x="656" y="1156"/>
                  </a:lnTo>
                  <a:cubicBezTo>
                    <a:pt x="680" y="1156"/>
                    <a:pt x="739" y="1144"/>
                    <a:pt x="799" y="1108"/>
                  </a:cubicBezTo>
                  <a:cubicBezTo>
                    <a:pt x="1025" y="1025"/>
                    <a:pt x="1192" y="787"/>
                    <a:pt x="1156" y="513"/>
                  </a:cubicBezTo>
                  <a:cubicBezTo>
                    <a:pt x="1156" y="441"/>
                    <a:pt x="1132" y="370"/>
                    <a:pt x="1096" y="310"/>
                  </a:cubicBezTo>
                  <a:cubicBezTo>
                    <a:pt x="1061" y="227"/>
                    <a:pt x="1013" y="156"/>
                    <a:pt x="941" y="108"/>
                  </a:cubicBezTo>
                  <a:cubicBezTo>
                    <a:pt x="834" y="36"/>
                    <a:pt x="703" y="1"/>
                    <a:pt x="56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14"/>
            <p:cNvSpPr/>
            <p:nvPr/>
          </p:nvSpPr>
          <p:spPr>
            <a:xfrm>
              <a:off x="5559325" y="973750"/>
              <a:ext cx="30375" cy="28950"/>
            </a:xfrm>
            <a:custGeom>
              <a:avLst/>
              <a:gdLst/>
              <a:ahLst/>
              <a:cxnLst/>
              <a:rect l="l" t="t" r="r" b="b"/>
              <a:pathLst>
                <a:path w="1215" h="1158" extrusionOk="0">
                  <a:moveTo>
                    <a:pt x="679" y="1"/>
                  </a:moveTo>
                  <a:lnTo>
                    <a:pt x="548" y="13"/>
                  </a:lnTo>
                  <a:cubicBezTo>
                    <a:pt x="488" y="13"/>
                    <a:pt x="429" y="25"/>
                    <a:pt x="369" y="49"/>
                  </a:cubicBezTo>
                  <a:cubicBezTo>
                    <a:pt x="286" y="84"/>
                    <a:pt x="214" y="144"/>
                    <a:pt x="155" y="203"/>
                  </a:cubicBezTo>
                  <a:cubicBezTo>
                    <a:pt x="48" y="322"/>
                    <a:pt x="0" y="465"/>
                    <a:pt x="24" y="632"/>
                  </a:cubicBezTo>
                  <a:cubicBezTo>
                    <a:pt x="36" y="727"/>
                    <a:pt x="48" y="799"/>
                    <a:pt x="95" y="858"/>
                  </a:cubicBezTo>
                  <a:cubicBezTo>
                    <a:pt x="143" y="930"/>
                    <a:pt x="202" y="989"/>
                    <a:pt x="274" y="1049"/>
                  </a:cubicBezTo>
                  <a:cubicBezTo>
                    <a:pt x="370" y="1113"/>
                    <a:pt x="485" y="1158"/>
                    <a:pt x="611" y="1158"/>
                  </a:cubicBezTo>
                  <a:cubicBezTo>
                    <a:pt x="626" y="1158"/>
                    <a:pt x="640" y="1157"/>
                    <a:pt x="655" y="1156"/>
                  </a:cubicBezTo>
                  <a:cubicBezTo>
                    <a:pt x="976" y="1120"/>
                    <a:pt x="1214" y="834"/>
                    <a:pt x="1179" y="525"/>
                  </a:cubicBezTo>
                  <a:cubicBezTo>
                    <a:pt x="1167" y="334"/>
                    <a:pt x="1060" y="191"/>
                    <a:pt x="917" y="84"/>
                  </a:cubicBezTo>
                  <a:cubicBezTo>
                    <a:pt x="833" y="37"/>
                    <a:pt x="750" y="1"/>
                    <a:pt x="679"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14"/>
            <p:cNvSpPr/>
            <p:nvPr/>
          </p:nvSpPr>
          <p:spPr>
            <a:xfrm>
              <a:off x="4618425" y="1217425"/>
              <a:ext cx="22050" cy="20375"/>
            </a:xfrm>
            <a:custGeom>
              <a:avLst/>
              <a:gdLst/>
              <a:ahLst/>
              <a:cxnLst/>
              <a:rect l="l" t="t" r="r" b="b"/>
              <a:pathLst>
                <a:path w="882" h="815" extrusionOk="0">
                  <a:moveTo>
                    <a:pt x="442" y="1"/>
                  </a:moveTo>
                  <a:cubicBezTo>
                    <a:pt x="422" y="1"/>
                    <a:pt x="402" y="2"/>
                    <a:pt x="381" y="5"/>
                  </a:cubicBezTo>
                  <a:lnTo>
                    <a:pt x="358" y="5"/>
                  </a:lnTo>
                  <a:cubicBezTo>
                    <a:pt x="155" y="41"/>
                    <a:pt x="0" y="219"/>
                    <a:pt x="24" y="422"/>
                  </a:cubicBezTo>
                  <a:lnTo>
                    <a:pt x="24" y="458"/>
                  </a:lnTo>
                  <a:cubicBezTo>
                    <a:pt x="36" y="541"/>
                    <a:pt x="60" y="600"/>
                    <a:pt x="108" y="660"/>
                  </a:cubicBezTo>
                  <a:cubicBezTo>
                    <a:pt x="119" y="684"/>
                    <a:pt x="143" y="708"/>
                    <a:pt x="167" y="720"/>
                  </a:cubicBezTo>
                  <a:cubicBezTo>
                    <a:pt x="227" y="779"/>
                    <a:pt x="322" y="815"/>
                    <a:pt x="405" y="815"/>
                  </a:cubicBezTo>
                  <a:lnTo>
                    <a:pt x="477" y="815"/>
                  </a:lnTo>
                  <a:cubicBezTo>
                    <a:pt x="703" y="803"/>
                    <a:pt x="881" y="589"/>
                    <a:pt x="858" y="362"/>
                  </a:cubicBezTo>
                  <a:cubicBezTo>
                    <a:pt x="834" y="219"/>
                    <a:pt x="750" y="100"/>
                    <a:pt x="643" y="41"/>
                  </a:cubicBezTo>
                  <a:cubicBezTo>
                    <a:pt x="563" y="14"/>
                    <a:pt x="503" y="1"/>
                    <a:pt x="442"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14"/>
            <p:cNvSpPr/>
            <p:nvPr/>
          </p:nvSpPr>
          <p:spPr>
            <a:xfrm>
              <a:off x="5439650" y="946275"/>
              <a:ext cx="21175" cy="20375"/>
            </a:xfrm>
            <a:custGeom>
              <a:avLst/>
              <a:gdLst/>
              <a:ahLst/>
              <a:cxnLst/>
              <a:rect l="l" t="t" r="r" b="b"/>
              <a:pathLst>
                <a:path w="847" h="815" extrusionOk="0">
                  <a:moveTo>
                    <a:pt x="430" y="0"/>
                  </a:moveTo>
                  <a:cubicBezTo>
                    <a:pt x="411" y="0"/>
                    <a:pt x="391" y="2"/>
                    <a:pt x="370" y="5"/>
                  </a:cubicBezTo>
                  <a:cubicBezTo>
                    <a:pt x="358" y="5"/>
                    <a:pt x="346" y="5"/>
                    <a:pt x="334" y="16"/>
                  </a:cubicBezTo>
                  <a:cubicBezTo>
                    <a:pt x="239" y="40"/>
                    <a:pt x="179" y="76"/>
                    <a:pt x="120" y="136"/>
                  </a:cubicBezTo>
                  <a:cubicBezTo>
                    <a:pt x="60" y="195"/>
                    <a:pt x="13" y="290"/>
                    <a:pt x="13" y="374"/>
                  </a:cubicBezTo>
                  <a:cubicBezTo>
                    <a:pt x="11" y="372"/>
                    <a:pt x="10" y="371"/>
                    <a:pt x="8" y="371"/>
                  </a:cubicBezTo>
                  <a:cubicBezTo>
                    <a:pt x="1" y="371"/>
                    <a:pt x="1" y="402"/>
                    <a:pt x="1" y="433"/>
                  </a:cubicBezTo>
                  <a:cubicBezTo>
                    <a:pt x="35" y="652"/>
                    <a:pt x="214" y="815"/>
                    <a:pt x="430" y="815"/>
                  </a:cubicBezTo>
                  <a:cubicBezTo>
                    <a:pt x="438" y="815"/>
                    <a:pt x="446" y="815"/>
                    <a:pt x="453" y="814"/>
                  </a:cubicBezTo>
                  <a:cubicBezTo>
                    <a:pt x="667" y="790"/>
                    <a:pt x="846" y="588"/>
                    <a:pt x="822" y="362"/>
                  </a:cubicBezTo>
                  <a:cubicBezTo>
                    <a:pt x="810" y="219"/>
                    <a:pt x="715" y="100"/>
                    <a:pt x="584" y="40"/>
                  </a:cubicBezTo>
                  <a:cubicBezTo>
                    <a:pt x="539" y="14"/>
                    <a:pt x="488" y="0"/>
                    <a:pt x="430"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14"/>
            <p:cNvSpPr/>
            <p:nvPr/>
          </p:nvSpPr>
          <p:spPr>
            <a:xfrm>
              <a:off x="5341125" y="1157350"/>
              <a:ext cx="21450" cy="20100"/>
            </a:xfrm>
            <a:custGeom>
              <a:avLst/>
              <a:gdLst/>
              <a:ahLst/>
              <a:cxnLst/>
              <a:rect l="l" t="t" r="r" b="b"/>
              <a:pathLst>
                <a:path w="858" h="804" extrusionOk="0">
                  <a:moveTo>
                    <a:pt x="436" y="0"/>
                  </a:moveTo>
                  <a:cubicBezTo>
                    <a:pt x="418" y="0"/>
                    <a:pt x="400" y="1"/>
                    <a:pt x="382" y="3"/>
                  </a:cubicBezTo>
                  <a:lnTo>
                    <a:pt x="346" y="3"/>
                  </a:lnTo>
                  <a:cubicBezTo>
                    <a:pt x="251" y="15"/>
                    <a:pt x="179" y="63"/>
                    <a:pt x="120" y="122"/>
                  </a:cubicBezTo>
                  <a:lnTo>
                    <a:pt x="25" y="253"/>
                  </a:lnTo>
                  <a:cubicBezTo>
                    <a:pt x="13" y="313"/>
                    <a:pt x="1" y="372"/>
                    <a:pt x="13" y="432"/>
                  </a:cubicBezTo>
                  <a:cubicBezTo>
                    <a:pt x="46" y="643"/>
                    <a:pt x="215" y="803"/>
                    <a:pt x="422" y="803"/>
                  </a:cubicBezTo>
                  <a:cubicBezTo>
                    <a:pt x="436" y="803"/>
                    <a:pt x="451" y="802"/>
                    <a:pt x="465" y="801"/>
                  </a:cubicBezTo>
                  <a:cubicBezTo>
                    <a:pt x="679" y="789"/>
                    <a:pt x="858" y="587"/>
                    <a:pt x="834" y="360"/>
                  </a:cubicBezTo>
                  <a:cubicBezTo>
                    <a:pt x="834" y="325"/>
                    <a:pt x="822" y="301"/>
                    <a:pt x="798" y="253"/>
                  </a:cubicBezTo>
                  <a:cubicBezTo>
                    <a:pt x="787" y="182"/>
                    <a:pt x="727" y="110"/>
                    <a:pt x="656" y="63"/>
                  </a:cubicBezTo>
                  <a:cubicBezTo>
                    <a:pt x="596" y="23"/>
                    <a:pt x="521" y="0"/>
                    <a:pt x="43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14"/>
            <p:cNvSpPr/>
            <p:nvPr/>
          </p:nvSpPr>
          <p:spPr>
            <a:xfrm>
              <a:off x="4884825" y="973175"/>
              <a:ext cx="20850" cy="20850"/>
            </a:xfrm>
            <a:custGeom>
              <a:avLst/>
              <a:gdLst/>
              <a:ahLst/>
              <a:cxnLst/>
              <a:rect l="l" t="t" r="r" b="b"/>
              <a:pathLst>
                <a:path w="834" h="834" extrusionOk="0">
                  <a:moveTo>
                    <a:pt x="381" y="0"/>
                  </a:moveTo>
                  <a:cubicBezTo>
                    <a:pt x="239" y="12"/>
                    <a:pt x="143" y="72"/>
                    <a:pt x="84" y="179"/>
                  </a:cubicBezTo>
                  <a:cubicBezTo>
                    <a:pt x="36" y="250"/>
                    <a:pt x="0" y="345"/>
                    <a:pt x="0" y="429"/>
                  </a:cubicBezTo>
                  <a:lnTo>
                    <a:pt x="0" y="464"/>
                  </a:lnTo>
                  <a:cubicBezTo>
                    <a:pt x="24" y="548"/>
                    <a:pt x="48" y="631"/>
                    <a:pt x="108" y="691"/>
                  </a:cubicBezTo>
                  <a:cubicBezTo>
                    <a:pt x="167" y="762"/>
                    <a:pt x="239" y="810"/>
                    <a:pt x="334" y="822"/>
                  </a:cubicBezTo>
                  <a:cubicBezTo>
                    <a:pt x="381" y="834"/>
                    <a:pt x="417" y="834"/>
                    <a:pt x="465" y="834"/>
                  </a:cubicBezTo>
                  <a:cubicBezTo>
                    <a:pt x="655" y="822"/>
                    <a:pt x="798" y="691"/>
                    <a:pt x="822" y="512"/>
                  </a:cubicBezTo>
                  <a:cubicBezTo>
                    <a:pt x="822" y="464"/>
                    <a:pt x="834" y="417"/>
                    <a:pt x="822" y="369"/>
                  </a:cubicBezTo>
                  <a:cubicBezTo>
                    <a:pt x="822" y="334"/>
                    <a:pt x="810" y="286"/>
                    <a:pt x="798" y="238"/>
                  </a:cubicBezTo>
                  <a:cubicBezTo>
                    <a:pt x="774" y="214"/>
                    <a:pt x="762" y="179"/>
                    <a:pt x="751" y="167"/>
                  </a:cubicBezTo>
                  <a:cubicBezTo>
                    <a:pt x="691" y="95"/>
                    <a:pt x="620" y="48"/>
                    <a:pt x="536" y="12"/>
                  </a:cubicBezTo>
                  <a:cubicBezTo>
                    <a:pt x="501" y="0"/>
                    <a:pt x="441" y="0"/>
                    <a:pt x="381"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14"/>
            <p:cNvSpPr/>
            <p:nvPr/>
          </p:nvSpPr>
          <p:spPr>
            <a:xfrm>
              <a:off x="3994525" y="940125"/>
              <a:ext cx="20575" cy="10200"/>
            </a:xfrm>
            <a:custGeom>
              <a:avLst/>
              <a:gdLst/>
              <a:ahLst/>
              <a:cxnLst/>
              <a:rect l="l" t="t" r="r" b="b"/>
              <a:pathLst>
                <a:path w="823" h="408" extrusionOk="0">
                  <a:moveTo>
                    <a:pt x="1" y="1"/>
                  </a:moveTo>
                  <a:lnTo>
                    <a:pt x="1" y="48"/>
                  </a:lnTo>
                  <a:cubicBezTo>
                    <a:pt x="1" y="84"/>
                    <a:pt x="13" y="132"/>
                    <a:pt x="37" y="167"/>
                  </a:cubicBezTo>
                  <a:cubicBezTo>
                    <a:pt x="49" y="203"/>
                    <a:pt x="72" y="251"/>
                    <a:pt x="120" y="286"/>
                  </a:cubicBezTo>
                  <a:cubicBezTo>
                    <a:pt x="205" y="361"/>
                    <a:pt x="310" y="407"/>
                    <a:pt x="417" y="407"/>
                  </a:cubicBezTo>
                  <a:cubicBezTo>
                    <a:pt x="429" y="407"/>
                    <a:pt x="441" y="407"/>
                    <a:pt x="453" y="405"/>
                  </a:cubicBezTo>
                  <a:cubicBezTo>
                    <a:pt x="465" y="405"/>
                    <a:pt x="477" y="405"/>
                    <a:pt x="489" y="382"/>
                  </a:cubicBezTo>
                  <a:cubicBezTo>
                    <a:pt x="596" y="370"/>
                    <a:pt x="691" y="310"/>
                    <a:pt x="751" y="239"/>
                  </a:cubicBezTo>
                  <a:cubicBezTo>
                    <a:pt x="787" y="167"/>
                    <a:pt x="822" y="84"/>
                    <a:pt x="822"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14"/>
            <p:cNvSpPr/>
            <p:nvPr/>
          </p:nvSpPr>
          <p:spPr>
            <a:xfrm>
              <a:off x="4521100" y="1262650"/>
              <a:ext cx="21150" cy="20400"/>
            </a:xfrm>
            <a:custGeom>
              <a:avLst/>
              <a:gdLst/>
              <a:ahLst/>
              <a:cxnLst/>
              <a:rect l="l" t="t" r="r" b="b"/>
              <a:pathLst>
                <a:path w="846" h="816" extrusionOk="0">
                  <a:moveTo>
                    <a:pt x="463" y="1"/>
                  </a:moveTo>
                  <a:cubicBezTo>
                    <a:pt x="443" y="1"/>
                    <a:pt x="424" y="2"/>
                    <a:pt x="405" y="6"/>
                  </a:cubicBezTo>
                  <a:lnTo>
                    <a:pt x="381" y="6"/>
                  </a:lnTo>
                  <a:cubicBezTo>
                    <a:pt x="298" y="18"/>
                    <a:pt x="226" y="42"/>
                    <a:pt x="167" y="89"/>
                  </a:cubicBezTo>
                  <a:cubicBezTo>
                    <a:pt x="60" y="173"/>
                    <a:pt x="0" y="315"/>
                    <a:pt x="12" y="446"/>
                  </a:cubicBezTo>
                  <a:cubicBezTo>
                    <a:pt x="12" y="458"/>
                    <a:pt x="12" y="482"/>
                    <a:pt x="24" y="494"/>
                  </a:cubicBezTo>
                  <a:cubicBezTo>
                    <a:pt x="48" y="577"/>
                    <a:pt x="107" y="649"/>
                    <a:pt x="167" y="720"/>
                  </a:cubicBezTo>
                  <a:cubicBezTo>
                    <a:pt x="226" y="780"/>
                    <a:pt x="310" y="804"/>
                    <a:pt x="405" y="816"/>
                  </a:cubicBezTo>
                  <a:lnTo>
                    <a:pt x="476" y="816"/>
                  </a:lnTo>
                  <a:cubicBezTo>
                    <a:pt x="536" y="816"/>
                    <a:pt x="595" y="804"/>
                    <a:pt x="655" y="756"/>
                  </a:cubicBezTo>
                  <a:cubicBezTo>
                    <a:pt x="774" y="685"/>
                    <a:pt x="845" y="554"/>
                    <a:pt x="833" y="399"/>
                  </a:cubicBezTo>
                  <a:lnTo>
                    <a:pt x="833" y="375"/>
                  </a:lnTo>
                  <a:cubicBezTo>
                    <a:pt x="822" y="280"/>
                    <a:pt x="786" y="208"/>
                    <a:pt x="738" y="149"/>
                  </a:cubicBezTo>
                  <a:cubicBezTo>
                    <a:pt x="677" y="57"/>
                    <a:pt x="573" y="1"/>
                    <a:pt x="463"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14"/>
            <p:cNvSpPr/>
            <p:nvPr/>
          </p:nvSpPr>
          <p:spPr>
            <a:xfrm>
              <a:off x="3877250" y="1014750"/>
              <a:ext cx="22050" cy="20675"/>
            </a:xfrm>
            <a:custGeom>
              <a:avLst/>
              <a:gdLst/>
              <a:ahLst/>
              <a:cxnLst/>
              <a:rect l="l" t="t" r="r" b="b"/>
              <a:pathLst>
                <a:path w="882" h="827" extrusionOk="0">
                  <a:moveTo>
                    <a:pt x="491" y="1"/>
                  </a:moveTo>
                  <a:cubicBezTo>
                    <a:pt x="479" y="1"/>
                    <a:pt x="466" y="2"/>
                    <a:pt x="453" y="4"/>
                  </a:cubicBezTo>
                  <a:lnTo>
                    <a:pt x="406" y="4"/>
                  </a:lnTo>
                  <a:cubicBezTo>
                    <a:pt x="179" y="16"/>
                    <a:pt x="1" y="230"/>
                    <a:pt x="37" y="456"/>
                  </a:cubicBezTo>
                  <a:cubicBezTo>
                    <a:pt x="60" y="664"/>
                    <a:pt x="249" y="826"/>
                    <a:pt x="455" y="826"/>
                  </a:cubicBezTo>
                  <a:cubicBezTo>
                    <a:pt x="463" y="826"/>
                    <a:pt x="470" y="826"/>
                    <a:pt x="477" y="826"/>
                  </a:cubicBezTo>
                  <a:cubicBezTo>
                    <a:pt x="703" y="814"/>
                    <a:pt x="882" y="599"/>
                    <a:pt x="858" y="373"/>
                  </a:cubicBezTo>
                  <a:cubicBezTo>
                    <a:pt x="858" y="337"/>
                    <a:pt x="834" y="290"/>
                    <a:pt x="822" y="254"/>
                  </a:cubicBezTo>
                  <a:cubicBezTo>
                    <a:pt x="810" y="159"/>
                    <a:pt x="751" y="99"/>
                    <a:pt x="656" y="52"/>
                  </a:cubicBezTo>
                  <a:cubicBezTo>
                    <a:pt x="607" y="22"/>
                    <a:pt x="550" y="1"/>
                    <a:pt x="491"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14"/>
            <p:cNvSpPr/>
            <p:nvPr/>
          </p:nvSpPr>
          <p:spPr>
            <a:xfrm>
              <a:off x="6017400" y="939525"/>
              <a:ext cx="25025" cy="23025"/>
            </a:xfrm>
            <a:custGeom>
              <a:avLst/>
              <a:gdLst/>
              <a:ahLst/>
              <a:cxnLst/>
              <a:rect l="l" t="t" r="r" b="b"/>
              <a:pathLst>
                <a:path w="1001" h="921" extrusionOk="0">
                  <a:moveTo>
                    <a:pt x="370" y="1"/>
                  </a:moveTo>
                  <a:cubicBezTo>
                    <a:pt x="358" y="1"/>
                    <a:pt x="334" y="25"/>
                    <a:pt x="310" y="25"/>
                  </a:cubicBezTo>
                  <a:cubicBezTo>
                    <a:pt x="287" y="36"/>
                    <a:pt x="251" y="48"/>
                    <a:pt x="239" y="72"/>
                  </a:cubicBezTo>
                  <a:cubicBezTo>
                    <a:pt x="191" y="96"/>
                    <a:pt x="156" y="144"/>
                    <a:pt x="120" y="191"/>
                  </a:cubicBezTo>
                  <a:cubicBezTo>
                    <a:pt x="13" y="322"/>
                    <a:pt x="1" y="513"/>
                    <a:pt x="96" y="679"/>
                  </a:cubicBezTo>
                  <a:cubicBezTo>
                    <a:pt x="96" y="691"/>
                    <a:pt x="108" y="691"/>
                    <a:pt x="108" y="703"/>
                  </a:cubicBezTo>
                  <a:cubicBezTo>
                    <a:pt x="144" y="763"/>
                    <a:pt x="203" y="822"/>
                    <a:pt x="263" y="858"/>
                  </a:cubicBezTo>
                  <a:cubicBezTo>
                    <a:pt x="332" y="897"/>
                    <a:pt x="417" y="921"/>
                    <a:pt x="512" y="921"/>
                  </a:cubicBezTo>
                  <a:cubicBezTo>
                    <a:pt x="532" y="921"/>
                    <a:pt x="552" y="920"/>
                    <a:pt x="572" y="918"/>
                  </a:cubicBezTo>
                  <a:cubicBezTo>
                    <a:pt x="632" y="894"/>
                    <a:pt x="691" y="882"/>
                    <a:pt x="727" y="858"/>
                  </a:cubicBezTo>
                  <a:cubicBezTo>
                    <a:pt x="763" y="846"/>
                    <a:pt x="775" y="822"/>
                    <a:pt x="810" y="798"/>
                  </a:cubicBezTo>
                  <a:cubicBezTo>
                    <a:pt x="941" y="679"/>
                    <a:pt x="1001" y="465"/>
                    <a:pt x="929" y="310"/>
                  </a:cubicBezTo>
                  <a:lnTo>
                    <a:pt x="882" y="215"/>
                  </a:lnTo>
                  <a:cubicBezTo>
                    <a:pt x="846" y="167"/>
                    <a:pt x="810" y="120"/>
                    <a:pt x="775" y="96"/>
                  </a:cubicBezTo>
                  <a:cubicBezTo>
                    <a:pt x="727" y="48"/>
                    <a:pt x="668" y="25"/>
                    <a:pt x="59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14"/>
            <p:cNvSpPr/>
            <p:nvPr/>
          </p:nvSpPr>
          <p:spPr>
            <a:xfrm>
              <a:off x="4869650" y="949325"/>
              <a:ext cx="12825" cy="12000"/>
            </a:xfrm>
            <a:custGeom>
              <a:avLst/>
              <a:gdLst/>
              <a:ahLst/>
              <a:cxnLst/>
              <a:rect l="l" t="t" r="r" b="b"/>
              <a:pathLst>
                <a:path w="513" h="480" extrusionOk="0">
                  <a:moveTo>
                    <a:pt x="251" y="1"/>
                  </a:moveTo>
                  <a:cubicBezTo>
                    <a:pt x="243" y="1"/>
                    <a:pt x="235" y="1"/>
                    <a:pt x="226" y="2"/>
                  </a:cubicBezTo>
                  <a:cubicBezTo>
                    <a:pt x="96" y="14"/>
                    <a:pt x="0" y="133"/>
                    <a:pt x="12" y="275"/>
                  </a:cubicBezTo>
                  <a:cubicBezTo>
                    <a:pt x="34" y="398"/>
                    <a:pt x="140" y="479"/>
                    <a:pt x="261" y="479"/>
                  </a:cubicBezTo>
                  <a:cubicBezTo>
                    <a:pt x="269" y="479"/>
                    <a:pt x="278" y="479"/>
                    <a:pt x="286" y="478"/>
                  </a:cubicBezTo>
                  <a:cubicBezTo>
                    <a:pt x="417" y="466"/>
                    <a:pt x="512" y="347"/>
                    <a:pt x="488" y="216"/>
                  </a:cubicBezTo>
                  <a:cubicBezTo>
                    <a:pt x="477" y="82"/>
                    <a:pt x="372" y="1"/>
                    <a:pt x="251"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14"/>
            <p:cNvSpPr/>
            <p:nvPr/>
          </p:nvSpPr>
          <p:spPr>
            <a:xfrm>
              <a:off x="4743150" y="1107375"/>
              <a:ext cx="12225" cy="12000"/>
            </a:xfrm>
            <a:custGeom>
              <a:avLst/>
              <a:gdLst/>
              <a:ahLst/>
              <a:cxnLst/>
              <a:rect l="l" t="t" r="r" b="b"/>
              <a:pathLst>
                <a:path w="489" h="480" extrusionOk="0">
                  <a:moveTo>
                    <a:pt x="251" y="1"/>
                  </a:moveTo>
                  <a:cubicBezTo>
                    <a:pt x="243" y="1"/>
                    <a:pt x="235" y="1"/>
                    <a:pt x="226" y="2"/>
                  </a:cubicBezTo>
                  <a:cubicBezTo>
                    <a:pt x="95" y="14"/>
                    <a:pt x="0" y="145"/>
                    <a:pt x="12" y="276"/>
                  </a:cubicBezTo>
                  <a:cubicBezTo>
                    <a:pt x="23" y="388"/>
                    <a:pt x="140" y="479"/>
                    <a:pt x="264" y="479"/>
                  </a:cubicBezTo>
                  <a:cubicBezTo>
                    <a:pt x="271" y="479"/>
                    <a:pt x="278" y="479"/>
                    <a:pt x="286" y="478"/>
                  </a:cubicBezTo>
                  <a:cubicBezTo>
                    <a:pt x="405" y="454"/>
                    <a:pt x="488" y="347"/>
                    <a:pt x="488" y="216"/>
                  </a:cubicBezTo>
                  <a:cubicBezTo>
                    <a:pt x="477" y="82"/>
                    <a:pt x="372" y="1"/>
                    <a:pt x="251"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14"/>
            <p:cNvSpPr/>
            <p:nvPr/>
          </p:nvSpPr>
          <p:spPr>
            <a:xfrm>
              <a:off x="4242175" y="940725"/>
              <a:ext cx="12525" cy="11700"/>
            </a:xfrm>
            <a:custGeom>
              <a:avLst/>
              <a:gdLst/>
              <a:ahLst/>
              <a:cxnLst/>
              <a:rect l="l" t="t" r="r" b="b"/>
              <a:pathLst>
                <a:path w="501" h="468" extrusionOk="0">
                  <a:moveTo>
                    <a:pt x="227" y="0"/>
                  </a:moveTo>
                  <a:cubicBezTo>
                    <a:pt x="168" y="0"/>
                    <a:pt x="120" y="36"/>
                    <a:pt x="84" y="60"/>
                  </a:cubicBezTo>
                  <a:cubicBezTo>
                    <a:pt x="37" y="108"/>
                    <a:pt x="1" y="179"/>
                    <a:pt x="1" y="250"/>
                  </a:cubicBezTo>
                  <a:cubicBezTo>
                    <a:pt x="1" y="274"/>
                    <a:pt x="25" y="298"/>
                    <a:pt x="25" y="310"/>
                  </a:cubicBezTo>
                  <a:cubicBezTo>
                    <a:pt x="37" y="346"/>
                    <a:pt x="49" y="369"/>
                    <a:pt x="84" y="405"/>
                  </a:cubicBezTo>
                  <a:cubicBezTo>
                    <a:pt x="124" y="445"/>
                    <a:pt x="179" y="468"/>
                    <a:pt x="238" y="468"/>
                  </a:cubicBezTo>
                  <a:cubicBezTo>
                    <a:pt x="250" y="468"/>
                    <a:pt x="262" y="467"/>
                    <a:pt x="275" y="465"/>
                  </a:cubicBezTo>
                  <a:cubicBezTo>
                    <a:pt x="310" y="465"/>
                    <a:pt x="322" y="453"/>
                    <a:pt x="346" y="453"/>
                  </a:cubicBezTo>
                  <a:cubicBezTo>
                    <a:pt x="406" y="417"/>
                    <a:pt x="441" y="393"/>
                    <a:pt x="465" y="334"/>
                  </a:cubicBezTo>
                  <a:cubicBezTo>
                    <a:pt x="477" y="286"/>
                    <a:pt x="501" y="250"/>
                    <a:pt x="477" y="215"/>
                  </a:cubicBezTo>
                  <a:cubicBezTo>
                    <a:pt x="477" y="167"/>
                    <a:pt x="465" y="131"/>
                    <a:pt x="453" y="108"/>
                  </a:cubicBezTo>
                  <a:cubicBezTo>
                    <a:pt x="406" y="36"/>
                    <a:pt x="334" y="0"/>
                    <a:pt x="263"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14"/>
            <p:cNvSpPr/>
            <p:nvPr/>
          </p:nvSpPr>
          <p:spPr>
            <a:xfrm>
              <a:off x="4657125" y="1097575"/>
              <a:ext cx="11925" cy="11350"/>
            </a:xfrm>
            <a:custGeom>
              <a:avLst/>
              <a:gdLst/>
              <a:ahLst/>
              <a:cxnLst/>
              <a:rect l="l" t="t" r="r" b="b"/>
              <a:pathLst>
                <a:path w="477" h="454" extrusionOk="0">
                  <a:moveTo>
                    <a:pt x="215" y="1"/>
                  </a:moveTo>
                  <a:cubicBezTo>
                    <a:pt x="155" y="1"/>
                    <a:pt x="107" y="25"/>
                    <a:pt x="72" y="60"/>
                  </a:cubicBezTo>
                  <a:cubicBezTo>
                    <a:pt x="36" y="96"/>
                    <a:pt x="0" y="180"/>
                    <a:pt x="0" y="251"/>
                  </a:cubicBezTo>
                  <a:cubicBezTo>
                    <a:pt x="0" y="275"/>
                    <a:pt x="12" y="322"/>
                    <a:pt x="36" y="334"/>
                  </a:cubicBezTo>
                  <a:cubicBezTo>
                    <a:pt x="72" y="418"/>
                    <a:pt x="167" y="453"/>
                    <a:pt x="250" y="453"/>
                  </a:cubicBezTo>
                  <a:cubicBezTo>
                    <a:pt x="286" y="453"/>
                    <a:pt x="322" y="441"/>
                    <a:pt x="334" y="430"/>
                  </a:cubicBezTo>
                  <a:cubicBezTo>
                    <a:pt x="417" y="418"/>
                    <a:pt x="476" y="322"/>
                    <a:pt x="465" y="215"/>
                  </a:cubicBezTo>
                  <a:cubicBezTo>
                    <a:pt x="453" y="120"/>
                    <a:pt x="393" y="37"/>
                    <a:pt x="322" y="13"/>
                  </a:cubicBezTo>
                  <a:cubicBezTo>
                    <a:pt x="286" y="1"/>
                    <a:pt x="238" y="1"/>
                    <a:pt x="21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14"/>
            <p:cNvSpPr/>
            <p:nvPr/>
          </p:nvSpPr>
          <p:spPr>
            <a:xfrm>
              <a:off x="5125025" y="1028500"/>
              <a:ext cx="12525" cy="12050"/>
            </a:xfrm>
            <a:custGeom>
              <a:avLst/>
              <a:gdLst/>
              <a:ahLst/>
              <a:cxnLst/>
              <a:rect l="l" t="t" r="r" b="b"/>
              <a:pathLst>
                <a:path w="501" h="482" extrusionOk="0">
                  <a:moveTo>
                    <a:pt x="239" y="1"/>
                  </a:moveTo>
                  <a:cubicBezTo>
                    <a:pt x="231" y="1"/>
                    <a:pt x="223" y="1"/>
                    <a:pt x="215" y="2"/>
                  </a:cubicBezTo>
                  <a:cubicBezTo>
                    <a:pt x="84" y="26"/>
                    <a:pt x="1" y="145"/>
                    <a:pt x="13" y="276"/>
                  </a:cubicBezTo>
                  <a:cubicBezTo>
                    <a:pt x="23" y="393"/>
                    <a:pt x="120" y="482"/>
                    <a:pt x="234" y="482"/>
                  </a:cubicBezTo>
                  <a:cubicBezTo>
                    <a:pt x="248" y="482"/>
                    <a:pt x="261" y="480"/>
                    <a:pt x="275" y="478"/>
                  </a:cubicBezTo>
                  <a:cubicBezTo>
                    <a:pt x="418" y="466"/>
                    <a:pt x="501" y="347"/>
                    <a:pt x="489" y="216"/>
                  </a:cubicBezTo>
                  <a:cubicBezTo>
                    <a:pt x="455" y="92"/>
                    <a:pt x="369" y="1"/>
                    <a:pt x="239"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14"/>
            <p:cNvSpPr/>
            <p:nvPr/>
          </p:nvSpPr>
          <p:spPr>
            <a:xfrm>
              <a:off x="6093300" y="1058450"/>
              <a:ext cx="60150" cy="57725"/>
            </a:xfrm>
            <a:custGeom>
              <a:avLst/>
              <a:gdLst/>
              <a:ahLst/>
              <a:cxnLst/>
              <a:rect l="l" t="t" r="r" b="b"/>
              <a:pathLst>
                <a:path w="2406" h="2309" extrusionOk="0">
                  <a:moveTo>
                    <a:pt x="1190" y="0"/>
                  </a:moveTo>
                  <a:cubicBezTo>
                    <a:pt x="1150" y="0"/>
                    <a:pt x="1108" y="6"/>
                    <a:pt x="1061" y="18"/>
                  </a:cubicBezTo>
                  <a:cubicBezTo>
                    <a:pt x="810" y="42"/>
                    <a:pt x="572" y="161"/>
                    <a:pt x="394" y="328"/>
                  </a:cubicBezTo>
                  <a:cubicBezTo>
                    <a:pt x="334" y="387"/>
                    <a:pt x="275" y="459"/>
                    <a:pt x="215" y="530"/>
                  </a:cubicBezTo>
                  <a:cubicBezTo>
                    <a:pt x="84" y="733"/>
                    <a:pt x="1" y="994"/>
                    <a:pt x="37" y="1280"/>
                  </a:cubicBezTo>
                  <a:cubicBezTo>
                    <a:pt x="60" y="1530"/>
                    <a:pt x="168" y="1756"/>
                    <a:pt x="322" y="1923"/>
                  </a:cubicBezTo>
                  <a:cubicBezTo>
                    <a:pt x="382" y="1983"/>
                    <a:pt x="441" y="2030"/>
                    <a:pt x="513" y="2102"/>
                  </a:cubicBezTo>
                  <a:cubicBezTo>
                    <a:pt x="711" y="2237"/>
                    <a:pt x="936" y="2309"/>
                    <a:pt x="1188" y="2309"/>
                  </a:cubicBezTo>
                  <a:cubicBezTo>
                    <a:pt x="1224" y="2309"/>
                    <a:pt x="1261" y="2307"/>
                    <a:pt x="1299" y="2304"/>
                  </a:cubicBezTo>
                  <a:cubicBezTo>
                    <a:pt x="1942" y="2233"/>
                    <a:pt x="2406" y="1661"/>
                    <a:pt x="2323" y="1042"/>
                  </a:cubicBezTo>
                  <a:cubicBezTo>
                    <a:pt x="2287" y="590"/>
                    <a:pt x="1965" y="221"/>
                    <a:pt x="1572" y="78"/>
                  </a:cubicBezTo>
                  <a:cubicBezTo>
                    <a:pt x="1477" y="42"/>
                    <a:pt x="1406" y="30"/>
                    <a:pt x="1311" y="18"/>
                  </a:cubicBezTo>
                  <a:cubicBezTo>
                    <a:pt x="1269" y="6"/>
                    <a:pt x="1230" y="0"/>
                    <a:pt x="1190"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55" name="Google Shape;1755;p14"/>
          <p:cNvSpPr txBox="1">
            <a:spLocks noGrp="1"/>
          </p:cNvSpPr>
          <p:nvPr>
            <p:ph type="title"/>
          </p:nvPr>
        </p:nvSpPr>
        <p:spPr>
          <a:xfrm>
            <a:off x="4463450" y="1732314"/>
            <a:ext cx="3812100" cy="7386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756" name="Google Shape;1756;p14"/>
          <p:cNvSpPr txBox="1">
            <a:spLocks noGrp="1"/>
          </p:cNvSpPr>
          <p:nvPr>
            <p:ph type="subTitle" idx="1"/>
          </p:nvPr>
        </p:nvSpPr>
        <p:spPr>
          <a:xfrm>
            <a:off x="4463450" y="2497400"/>
            <a:ext cx="3812100" cy="1198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a:solidFill>
                  <a:schemeClr val="dk1"/>
                </a:solidFill>
              </a:defRPr>
            </a:lvl1pPr>
            <a:lvl2pPr lvl="1" algn="ctr" rtl="0">
              <a:lnSpc>
                <a:spcPct val="100000"/>
              </a:lnSpc>
              <a:spcBef>
                <a:spcPts val="160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2483"/>
        <p:cNvGrpSpPr/>
        <p:nvPr/>
      </p:nvGrpSpPr>
      <p:grpSpPr>
        <a:xfrm>
          <a:off x="0" y="0"/>
          <a:ext cx="0" cy="0"/>
          <a:chOff x="0" y="0"/>
          <a:chExt cx="0" cy="0"/>
        </a:xfrm>
      </p:grpSpPr>
      <p:grpSp>
        <p:nvGrpSpPr>
          <p:cNvPr id="2484" name="Google Shape;2484;p20"/>
          <p:cNvGrpSpPr/>
          <p:nvPr/>
        </p:nvGrpSpPr>
        <p:grpSpPr>
          <a:xfrm>
            <a:off x="4" y="16"/>
            <a:ext cx="1377452" cy="2398039"/>
            <a:chOff x="1083450" y="1318750"/>
            <a:chExt cx="624525" cy="1087250"/>
          </a:xfrm>
        </p:grpSpPr>
        <p:sp>
          <p:nvSpPr>
            <p:cNvPr id="2485" name="Google Shape;2485;p20"/>
            <p:cNvSpPr/>
            <p:nvPr/>
          </p:nvSpPr>
          <p:spPr>
            <a:xfrm>
              <a:off x="1083450" y="2340600"/>
              <a:ext cx="215525" cy="50325"/>
            </a:xfrm>
            <a:custGeom>
              <a:avLst/>
              <a:gdLst/>
              <a:ahLst/>
              <a:cxnLst/>
              <a:rect l="l" t="t" r="r" b="b"/>
              <a:pathLst>
                <a:path w="8621" h="2013" extrusionOk="0">
                  <a:moveTo>
                    <a:pt x="1" y="0"/>
                  </a:moveTo>
                  <a:lnTo>
                    <a:pt x="1" y="286"/>
                  </a:lnTo>
                  <a:lnTo>
                    <a:pt x="8561" y="2012"/>
                  </a:lnTo>
                  <a:cubicBezTo>
                    <a:pt x="8561" y="1917"/>
                    <a:pt x="8573" y="1834"/>
                    <a:pt x="8621" y="1739"/>
                  </a:cubicBez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20"/>
            <p:cNvSpPr/>
            <p:nvPr/>
          </p:nvSpPr>
          <p:spPr>
            <a:xfrm>
              <a:off x="1083450" y="2130450"/>
              <a:ext cx="25" cy="25"/>
            </a:xfrm>
            <a:custGeom>
              <a:avLst/>
              <a:gdLst/>
              <a:ahLst/>
              <a:cxnLst/>
              <a:rect l="l" t="t" r="r" b="b"/>
              <a:pathLst>
                <a:path w="1" h="1" extrusionOk="0">
                  <a:moveTo>
                    <a:pt x="1" y="1"/>
                  </a:moveTo>
                  <a:lnTo>
                    <a:pt x="1" y="1"/>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20"/>
            <p:cNvSpPr/>
            <p:nvPr/>
          </p:nvSpPr>
          <p:spPr>
            <a:xfrm>
              <a:off x="1083450" y="1806900"/>
              <a:ext cx="20275" cy="7475"/>
            </a:xfrm>
            <a:custGeom>
              <a:avLst/>
              <a:gdLst/>
              <a:ahLst/>
              <a:cxnLst/>
              <a:rect l="l" t="t" r="r" b="b"/>
              <a:pathLst>
                <a:path w="811" h="299" extrusionOk="0">
                  <a:moveTo>
                    <a:pt x="703" y="0"/>
                  </a:moveTo>
                  <a:lnTo>
                    <a:pt x="1" y="24"/>
                  </a:lnTo>
                  <a:lnTo>
                    <a:pt x="1" y="298"/>
                  </a:lnTo>
                  <a:lnTo>
                    <a:pt x="810" y="274"/>
                  </a:lnTo>
                  <a:lnTo>
                    <a:pt x="70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20"/>
            <p:cNvSpPr/>
            <p:nvPr/>
          </p:nvSpPr>
          <p:spPr>
            <a:xfrm>
              <a:off x="1108150" y="1802425"/>
              <a:ext cx="180125" cy="11350"/>
            </a:xfrm>
            <a:custGeom>
              <a:avLst/>
              <a:gdLst/>
              <a:ahLst/>
              <a:cxnLst/>
              <a:rect l="l" t="t" r="r" b="b"/>
              <a:pathLst>
                <a:path w="7205" h="454" extrusionOk="0">
                  <a:moveTo>
                    <a:pt x="7204" y="1"/>
                  </a:moveTo>
                  <a:lnTo>
                    <a:pt x="1" y="179"/>
                  </a:lnTo>
                  <a:lnTo>
                    <a:pt x="96" y="453"/>
                  </a:lnTo>
                  <a:lnTo>
                    <a:pt x="7204" y="275"/>
                  </a:lnTo>
                  <a:cubicBezTo>
                    <a:pt x="7180" y="179"/>
                    <a:pt x="7180" y="96"/>
                    <a:pt x="7204"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20"/>
            <p:cNvSpPr/>
            <p:nvPr/>
          </p:nvSpPr>
          <p:spPr>
            <a:xfrm>
              <a:off x="1194475" y="2040550"/>
              <a:ext cx="2425" cy="3600"/>
            </a:xfrm>
            <a:custGeom>
              <a:avLst/>
              <a:gdLst/>
              <a:ahLst/>
              <a:cxnLst/>
              <a:rect l="l" t="t" r="r" b="b"/>
              <a:pathLst>
                <a:path w="97" h="144" extrusionOk="0">
                  <a:moveTo>
                    <a:pt x="84" y="1"/>
                  </a:moveTo>
                  <a:lnTo>
                    <a:pt x="1" y="48"/>
                  </a:lnTo>
                  <a:lnTo>
                    <a:pt x="25" y="144"/>
                  </a:lnTo>
                  <a:cubicBezTo>
                    <a:pt x="72" y="108"/>
                    <a:pt x="96" y="48"/>
                    <a:pt x="84"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20"/>
            <p:cNvSpPr/>
            <p:nvPr/>
          </p:nvSpPr>
          <p:spPr>
            <a:xfrm>
              <a:off x="1083450" y="1741425"/>
              <a:ext cx="98250" cy="261650"/>
            </a:xfrm>
            <a:custGeom>
              <a:avLst/>
              <a:gdLst/>
              <a:ahLst/>
              <a:cxnLst/>
              <a:rect l="l" t="t" r="r" b="b"/>
              <a:pathLst>
                <a:path w="3930" h="10466" extrusionOk="0">
                  <a:moveTo>
                    <a:pt x="1" y="0"/>
                  </a:moveTo>
                  <a:lnTo>
                    <a:pt x="1" y="774"/>
                  </a:lnTo>
                  <a:lnTo>
                    <a:pt x="703" y="2619"/>
                  </a:lnTo>
                  <a:lnTo>
                    <a:pt x="810" y="2893"/>
                  </a:lnTo>
                  <a:lnTo>
                    <a:pt x="3668" y="10466"/>
                  </a:lnTo>
                  <a:cubicBezTo>
                    <a:pt x="3751" y="10418"/>
                    <a:pt x="3835" y="10394"/>
                    <a:pt x="3930" y="10394"/>
                  </a:cubicBezTo>
                  <a:lnTo>
                    <a:pt x="1084" y="2893"/>
                  </a:lnTo>
                  <a:lnTo>
                    <a:pt x="989" y="2619"/>
                  </a:ln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20"/>
            <p:cNvSpPr/>
            <p:nvPr/>
          </p:nvSpPr>
          <p:spPr>
            <a:xfrm>
              <a:off x="1113525" y="2178975"/>
              <a:ext cx="193200" cy="201825"/>
            </a:xfrm>
            <a:custGeom>
              <a:avLst/>
              <a:gdLst/>
              <a:ahLst/>
              <a:cxnLst/>
              <a:rect l="l" t="t" r="r" b="b"/>
              <a:pathLst>
                <a:path w="7728" h="8073" extrusionOk="0">
                  <a:moveTo>
                    <a:pt x="203" y="0"/>
                  </a:moveTo>
                  <a:cubicBezTo>
                    <a:pt x="143" y="84"/>
                    <a:pt x="84" y="131"/>
                    <a:pt x="0" y="179"/>
                  </a:cubicBezTo>
                  <a:lnTo>
                    <a:pt x="7501" y="8073"/>
                  </a:lnTo>
                  <a:cubicBezTo>
                    <a:pt x="7549" y="8013"/>
                    <a:pt x="7608" y="7954"/>
                    <a:pt x="7704" y="7918"/>
                  </a:cubicBezTo>
                  <a:cubicBezTo>
                    <a:pt x="7716" y="7918"/>
                    <a:pt x="7716" y="7918"/>
                    <a:pt x="7727" y="7906"/>
                  </a:cubicBezTo>
                  <a:lnTo>
                    <a:pt x="20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20"/>
            <p:cNvSpPr/>
            <p:nvPr/>
          </p:nvSpPr>
          <p:spPr>
            <a:xfrm>
              <a:off x="1187625" y="2041750"/>
              <a:ext cx="121175" cy="334600"/>
            </a:xfrm>
            <a:custGeom>
              <a:avLst/>
              <a:gdLst/>
              <a:ahLst/>
              <a:cxnLst/>
              <a:rect l="l" t="t" r="r" b="b"/>
              <a:pathLst>
                <a:path w="4847" h="13384" extrusionOk="0">
                  <a:moveTo>
                    <a:pt x="275" y="0"/>
                  </a:moveTo>
                  <a:lnTo>
                    <a:pt x="275" y="0"/>
                  </a:lnTo>
                  <a:cubicBezTo>
                    <a:pt x="180" y="48"/>
                    <a:pt x="96" y="72"/>
                    <a:pt x="1" y="72"/>
                  </a:cubicBezTo>
                  <a:lnTo>
                    <a:pt x="4752" y="13383"/>
                  </a:lnTo>
                  <a:cubicBezTo>
                    <a:pt x="4775" y="13371"/>
                    <a:pt x="4823" y="13347"/>
                    <a:pt x="4847" y="13335"/>
                  </a:cubicBezTo>
                  <a:lnTo>
                    <a:pt x="4835" y="12847"/>
                  </a:lnTo>
                  <a:lnTo>
                    <a:pt x="263" y="72"/>
                  </a:lnTo>
                  <a:lnTo>
                    <a:pt x="27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20"/>
            <p:cNvSpPr/>
            <p:nvPr/>
          </p:nvSpPr>
          <p:spPr>
            <a:xfrm>
              <a:off x="1188525" y="1816725"/>
              <a:ext cx="109275" cy="186650"/>
            </a:xfrm>
            <a:custGeom>
              <a:avLst/>
              <a:gdLst/>
              <a:ahLst/>
              <a:cxnLst/>
              <a:rect l="l" t="t" r="r" b="b"/>
              <a:pathLst>
                <a:path w="4371" h="7466" extrusionOk="0">
                  <a:moveTo>
                    <a:pt x="4144" y="0"/>
                  </a:moveTo>
                  <a:lnTo>
                    <a:pt x="1" y="7382"/>
                  </a:lnTo>
                  <a:cubicBezTo>
                    <a:pt x="84" y="7394"/>
                    <a:pt x="179" y="7430"/>
                    <a:pt x="251" y="7466"/>
                  </a:cubicBezTo>
                  <a:lnTo>
                    <a:pt x="4370" y="143"/>
                  </a:lnTo>
                  <a:cubicBezTo>
                    <a:pt x="4287" y="119"/>
                    <a:pt x="4204" y="72"/>
                    <a:pt x="414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20"/>
            <p:cNvSpPr/>
            <p:nvPr/>
          </p:nvSpPr>
          <p:spPr>
            <a:xfrm>
              <a:off x="1113225" y="2036700"/>
              <a:ext cx="60750" cy="102100"/>
            </a:xfrm>
            <a:custGeom>
              <a:avLst/>
              <a:gdLst/>
              <a:ahLst/>
              <a:cxnLst/>
              <a:rect l="l" t="t" r="r" b="b"/>
              <a:pathLst>
                <a:path w="2430" h="4084" extrusionOk="0">
                  <a:moveTo>
                    <a:pt x="2215" y="0"/>
                  </a:moveTo>
                  <a:lnTo>
                    <a:pt x="0" y="3893"/>
                  </a:lnTo>
                  <a:cubicBezTo>
                    <a:pt x="72" y="3953"/>
                    <a:pt x="155" y="4012"/>
                    <a:pt x="215" y="4084"/>
                  </a:cubicBezTo>
                  <a:lnTo>
                    <a:pt x="2429" y="179"/>
                  </a:lnTo>
                  <a:cubicBezTo>
                    <a:pt x="2358" y="131"/>
                    <a:pt x="2274" y="72"/>
                    <a:pt x="221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20"/>
            <p:cNvSpPr/>
            <p:nvPr/>
          </p:nvSpPr>
          <p:spPr>
            <a:xfrm>
              <a:off x="1299250" y="1820900"/>
              <a:ext cx="16700" cy="554550"/>
            </a:xfrm>
            <a:custGeom>
              <a:avLst/>
              <a:gdLst/>
              <a:ahLst/>
              <a:cxnLst/>
              <a:rect l="l" t="t" r="r" b="b"/>
              <a:pathLst>
                <a:path w="668" h="22182" extrusionOk="0">
                  <a:moveTo>
                    <a:pt x="1" y="0"/>
                  </a:moveTo>
                  <a:lnTo>
                    <a:pt x="394" y="21693"/>
                  </a:lnTo>
                  <a:lnTo>
                    <a:pt x="406" y="22181"/>
                  </a:lnTo>
                  <a:cubicBezTo>
                    <a:pt x="447" y="22175"/>
                    <a:pt x="492" y="22172"/>
                    <a:pt x="537" y="22172"/>
                  </a:cubicBezTo>
                  <a:cubicBezTo>
                    <a:pt x="581" y="22172"/>
                    <a:pt x="626" y="22175"/>
                    <a:pt x="668" y="22181"/>
                  </a:cubicBezTo>
                  <a:lnTo>
                    <a:pt x="275" y="12"/>
                  </a:lnTo>
                  <a:cubicBezTo>
                    <a:pt x="235" y="17"/>
                    <a:pt x="198" y="20"/>
                    <a:pt x="161" y="20"/>
                  </a:cubicBezTo>
                  <a:cubicBezTo>
                    <a:pt x="108" y="20"/>
                    <a:pt x="57" y="14"/>
                    <a:pt x="1"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20"/>
            <p:cNvSpPr/>
            <p:nvPr/>
          </p:nvSpPr>
          <p:spPr>
            <a:xfrm>
              <a:off x="1293600" y="1501500"/>
              <a:ext cx="11925" cy="289650"/>
            </a:xfrm>
            <a:custGeom>
              <a:avLst/>
              <a:gdLst/>
              <a:ahLst/>
              <a:cxnLst/>
              <a:rect l="l" t="t" r="r" b="b"/>
              <a:pathLst>
                <a:path w="477" h="11586" extrusionOk="0">
                  <a:moveTo>
                    <a:pt x="1" y="1"/>
                  </a:moveTo>
                  <a:lnTo>
                    <a:pt x="215" y="11585"/>
                  </a:lnTo>
                  <a:cubicBezTo>
                    <a:pt x="268" y="11563"/>
                    <a:pt x="325" y="11555"/>
                    <a:pt x="382" y="11555"/>
                  </a:cubicBezTo>
                  <a:cubicBezTo>
                    <a:pt x="414" y="11555"/>
                    <a:pt x="446" y="11557"/>
                    <a:pt x="477" y="11562"/>
                  </a:cubicBezTo>
                  <a:lnTo>
                    <a:pt x="274" y="36"/>
                  </a:lnTo>
                  <a:cubicBezTo>
                    <a:pt x="239" y="36"/>
                    <a:pt x="215" y="48"/>
                    <a:pt x="179" y="48"/>
                  </a:cubicBezTo>
                  <a:cubicBezTo>
                    <a:pt x="120" y="36"/>
                    <a:pt x="60" y="36"/>
                    <a:pt x="1"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20"/>
            <p:cNvSpPr/>
            <p:nvPr/>
          </p:nvSpPr>
          <p:spPr>
            <a:xfrm>
              <a:off x="1418325" y="1523825"/>
              <a:ext cx="47050" cy="166425"/>
            </a:xfrm>
            <a:custGeom>
              <a:avLst/>
              <a:gdLst/>
              <a:ahLst/>
              <a:cxnLst/>
              <a:rect l="l" t="t" r="r" b="b"/>
              <a:pathLst>
                <a:path w="1882" h="6657" extrusionOk="0">
                  <a:moveTo>
                    <a:pt x="250" y="1"/>
                  </a:moveTo>
                  <a:cubicBezTo>
                    <a:pt x="238" y="1"/>
                    <a:pt x="227" y="13"/>
                    <a:pt x="227" y="13"/>
                  </a:cubicBezTo>
                  <a:cubicBezTo>
                    <a:pt x="155" y="48"/>
                    <a:pt x="72" y="72"/>
                    <a:pt x="0" y="72"/>
                  </a:cubicBezTo>
                  <a:lnTo>
                    <a:pt x="1608" y="6656"/>
                  </a:lnTo>
                  <a:cubicBezTo>
                    <a:pt x="1703" y="6621"/>
                    <a:pt x="1786" y="6597"/>
                    <a:pt x="1881" y="6597"/>
                  </a:cubicBezTo>
                  <a:lnTo>
                    <a:pt x="25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20"/>
            <p:cNvSpPr/>
            <p:nvPr/>
          </p:nvSpPr>
          <p:spPr>
            <a:xfrm>
              <a:off x="1083450" y="1458350"/>
              <a:ext cx="203625" cy="33050"/>
            </a:xfrm>
            <a:custGeom>
              <a:avLst/>
              <a:gdLst/>
              <a:ahLst/>
              <a:cxnLst/>
              <a:rect l="l" t="t" r="r" b="b"/>
              <a:pathLst>
                <a:path w="8145" h="1322" extrusionOk="0">
                  <a:moveTo>
                    <a:pt x="1" y="0"/>
                  </a:moveTo>
                  <a:lnTo>
                    <a:pt x="1" y="286"/>
                  </a:lnTo>
                  <a:lnTo>
                    <a:pt x="8097" y="1322"/>
                  </a:lnTo>
                  <a:lnTo>
                    <a:pt x="8097" y="1298"/>
                  </a:lnTo>
                  <a:cubicBezTo>
                    <a:pt x="8085" y="1191"/>
                    <a:pt x="8109" y="1108"/>
                    <a:pt x="8145" y="1048"/>
                  </a:cubicBez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20"/>
            <p:cNvSpPr/>
            <p:nvPr/>
          </p:nvSpPr>
          <p:spPr>
            <a:xfrm>
              <a:off x="1291825" y="1342550"/>
              <a:ext cx="8050" cy="136050"/>
            </a:xfrm>
            <a:custGeom>
              <a:avLst/>
              <a:gdLst/>
              <a:ahLst/>
              <a:cxnLst/>
              <a:rect l="l" t="t" r="r" b="b"/>
              <a:pathLst>
                <a:path w="322" h="5442" extrusionOk="0">
                  <a:moveTo>
                    <a:pt x="0" y="1"/>
                  </a:moveTo>
                  <a:lnTo>
                    <a:pt x="60" y="5442"/>
                  </a:lnTo>
                  <a:cubicBezTo>
                    <a:pt x="119" y="5406"/>
                    <a:pt x="179" y="5406"/>
                    <a:pt x="238" y="5406"/>
                  </a:cubicBezTo>
                  <a:cubicBezTo>
                    <a:pt x="274" y="5406"/>
                    <a:pt x="298" y="5406"/>
                    <a:pt x="322" y="5418"/>
                  </a:cubicBezTo>
                  <a:lnTo>
                    <a:pt x="274" y="96"/>
                  </a:lnTo>
                  <a:cubicBezTo>
                    <a:pt x="179" y="72"/>
                    <a:pt x="72" y="48"/>
                    <a:pt x="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20"/>
            <p:cNvSpPr/>
            <p:nvPr/>
          </p:nvSpPr>
          <p:spPr>
            <a:xfrm>
              <a:off x="1688000" y="1544675"/>
              <a:ext cx="25" cy="25"/>
            </a:xfrm>
            <a:custGeom>
              <a:avLst/>
              <a:gdLst/>
              <a:ahLst/>
              <a:cxnLst/>
              <a:rect l="l" t="t" r="r" b="b"/>
              <a:pathLst>
                <a:path w="1" h="1" extrusionOk="0">
                  <a:moveTo>
                    <a:pt x="0" y="0"/>
                  </a:move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20"/>
            <p:cNvSpPr/>
            <p:nvPr/>
          </p:nvSpPr>
          <p:spPr>
            <a:xfrm>
              <a:off x="1309675" y="1487525"/>
              <a:ext cx="94675" cy="19650"/>
            </a:xfrm>
            <a:custGeom>
              <a:avLst/>
              <a:gdLst/>
              <a:ahLst/>
              <a:cxnLst/>
              <a:rect l="l" t="t" r="r" b="b"/>
              <a:pathLst>
                <a:path w="3787" h="786" extrusionOk="0">
                  <a:moveTo>
                    <a:pt x="12" y="0"/>
                  </a:moveTo>
                  <a:cubicBezTo>
                    <a:pt x="36" y="24"/>
                    <a:pt x="36" y="72"/>
                    <a:pt x="36" y="95"/>
                  </a:cubicBezTo>
                  <a:cubicBezTo>
                    <a:pt x="36" y="155"/>
                    <a:pt x="12" y="214"/>
                    <a:pt x="1" y="262"/>
                  </a:cubicBezTo>
                  <a:lnTo>
                    <a:pt x="3668" y="786"/>
                  </a:lnTo>
                  <a:cubicBezTo>
                    <a:pt x="3680" y="691"/>
                    <a:pt x="3727" y="607"/>
                    <a:pt x="3787" y="536"/>
                  </a:cubicBezTo>
                  <a:lnTo>
                    <a:pt x="1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20"/>
            <p:cNvSpPr/>
            <p:nvPr/>
          </p:nvSpPr>
          <p:spPr>
            <a:xfrm>
              <a:off x="1687700" y="1545850"/>
              <a:ext cx="25" cy="25"/>
            </a:xfrm>
            <a:custGeom>
              <a:avLst/>
              <a:gdLst/>
              <a:ahLst/>
              <a:cxnLst/>
              <a:rect l="l" t="t" r="r" b="b"/>
              <a:pathLst>
                <a:path w="1" h="1" extrusionOk="0">
                  <a:moveTo>
                    <a:pt x="0" y="1"/>
                  </a:moveTo>
                  <a:lnTo>
                    <a:pt x="0" y="1"/>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20"/>
            <p:cNvSpPr/>
            <p:nvPr/>
          </p:nvSpPr>
          <p:spPr>
            <a:xfrm>
              <a:off x="1430825" y="1504475"/>
              <a:ext cx="247675" cy="41700"/>
            </a:xfrm>
            <a:custGeom>
              <a:avLst/>
              <a:gdLst/>
              <a:ahLst/>
              <a:cxnLst/>
              <a:rect l="l" t="t" r="r" b="b"/>
              <a:pathLst>
                <a:path w="9907" h="1668" extrusionOk="0">
                  <a:moveTo>
                    <a:pt x="0" y="1"/>
                  </a:moveTo>
                  <a:lnTo>
                    <a:pt x="0" y="1"/>
                  </a:lnTo>
                  <a:cubicBezTo>
                    <a:pt x="48" y="108"/>
                    <a:pt x="72" y="191"/>
                    <a:pt x="48" y="287"/>
                  </a:cubicBezTo>
                  <a:lnTo>
                    <a:pt x="9799" y="1668"/>
                  </a:lnTo>
                  <a:lnTo>
                    <a:pt x="9906" y="1596"/>
                  </a:lnTo>
                  <a:lnTo>
                    <a:pt x="9478" y="1346"/>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20"/>
            <p:cNvSpPr/>
            <p:nvPr/>
          </p:nvSpPr>
          <p:spPr>
            <a:xfrm>
              <a:off x="1687100" y="1546450"/>
              <a:ext cx="25" cy="625"/>
            </a:xfrm>
            <a:custGeom>
              <a:avLst/>
              <a:gdLst/>
              <a:ahLst/>
              <a:cxnLst/>
              <a:rect l="l" t="t" r="r" b="b"/>
              <a:pathLst>
                <a:path w="1" h="25" extrusionOk="0">
                  <a:moveTo>
                    <a:pt x="1" y="24"/>
                  </a:moveTo>
                  <a:lnTo>
                    <a:pt x="1" y="24"/>
                  </a:lnTo>
                  <a:cubicBezTo>
                    <a:pt x="1" y="1"/>
                    <a:pt x="1" y="24"/>
                    <a:pt x="1"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20"/>
            <p:cNvSpPr/>
            <p:nvPr/>
          </p:nvSpPr>
          <p:spPr>
            <a:xfrm>
              <a:off x="1687700" y="1545550"/>
              <a:ext cx="25" cy="25"/>
            </a:xfrm>
            <a:custGeom>
              <a:avLst/>
              <a:gdLst/>
              <a:ahLst/>
              <a:cxnLst/>
              <a:rect l="l" t="t" r="r" b="b"/>
              <a:pathLst>
                <a:path w="1" h="1" extrusionOk="0">
                  <a:moveTo>
                    <a:pt x="0" y="1"/>
                  </a:moveTo>
                  <a:lnTo>
                    <a:pt x="0" y="1"/>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20"/>
            <p:cNvSpPr/>
            <p:nvPr/>
          </p:nvSpPr>
          <p:spPr>
            <a:xfrm>
              <a:off x="1476075" y="1544675"/>
              <a:ext cx="211050" cy="154800"/>
            </a:xfrm>
            <a:custGeom>
              <a:avLst/>
              <a:gdLst/>
              <a:ahLst/>
              <a:cxnLst/>
              <a:rect l="l" t="t" r="r" b="b"/>
              <a:pathLst>
                <a:path w="8442" h="6192" extrusionOk="0">
                  <a:moveTo>
                    <a:pt x="8096" y="0"/>
                  </a:moveTo>
                  <a:lnTo>
                    <a:pt x="7989" y="72"/>
                  </a:lnTo>
                  <a:lnTo>
                    <a:pt x="0" y="5965"/>
                  </a:lnTo>
                  <a:cubicBezTo>
                    <a:pt x="60" y="6025"/>
                    <a:pt x="119" y="6084"/>
                    <a:pt x="143" y="6179"/>
                  </a:cubicBezTo>
                  <a:cubicBezTo>
                    <a:pt x="143" y="6179"/>
                    <a:pt x="143" y="6191"/>
                    <a:pt x="155" y="6191"/>
                  </a:cubicBezTo>
                  <a:lnTo>
                    <a:pt x="8442" y="95"/>
                  </a:lnTo>
                  <a:lnTo>
                    <a:pt x="8442" y="95"/>
                  </a:lnTo>
                  <a:cubicBezTo>
                    <a:pt x="8418" y="107"/>
                    <a:pt x="8418" y="107"/>
                    <a:pt x="8406" y="107"/>
                  </a:cubicBezTo>
                  <a:lnTo>
                    <a:pt x="8394" y="107"/>
                  </a:lnTo>
                  <a:cubicBezTo>
                    <a:pt x="8370" y="107"/>
                    <a:pt x="8358" y="119"/>
                    <a:pt x="8346" y="119"/>
                  </a:cubicBezTo>
                  <a:lnTo>
                    <a:pt x="8299" y="119"/>
                  </a:lnTo>
                  <a:cubicBezTo>
                    <a:pt x="8287" y="119"/>
                    <a:pt x="8287" y="119"/>
                    <a:pt x="8275" y="107"/>
                  </a:cubicBezTo>
                  <a:lnTo>
                    <a:pt x="809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20"/>
            <p:cNvSpPr/>
            <p:nvPr/>
          </p:nvSpPr>
          <p:spPr>
            <a:xfrm>
              <a:off x="1688000" y="1544675"/>
              <a:ext cx="25" cy="325"/>
            </a:xfrm>
            <a:custGeom>
              <a:avLst/>
              <a:gdLst/>
              <a:ahLst/>
              <a:cxnLst/>
              <a:rect l="l" t="t" r="r" b="b"/>
              <a:pathLst>
                <a:path w="1" h="13" extrusionOk="0">
                  <a:moveTo>
                    <a:pt x="0" y="12"/>
                  </a:moveTo>
                  <a:cubicBezTo>
                    <a:pt x="0" y="12"/>
                    <a:pt x="0" y="0"/>
                    <a:pt x="0" y="12"/>
                  </a:cubicBezTo>
                  <a:cubicBezTo>
                    <a:pt x="0" y="0"/>
                    <a:pt x="0" y="0"/>
                    <a:pt x="0" y="12"/>
                  </a:cubicBezTo>
                  <a:cubicBezTo>
                    <a:pt x="0" y="0"/>
                    <a:pt x="0" y="0"/>
                    <a:pt x="0" y="12"/>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20"/>
            <p:cNvSpPr/>
            <p:nvPr/>
          </p:nvSpPr>
          <p:spPr>
            <a:xfrm>
              <a:off x="1681750" y="1319350"/>
              <a:ext cx="26225" cy="225050"/>
            </a:xfrm>
            <a:custGeom>
              <a:avLst/>
              <a:gdLst/>
              <a:ahLst/>
              <a:cxnLst/>
              <a:rect l="l" t="t" r="r" b="b"/>
              <a:pathLst>
                <a:path w="1049" h="9002" extrusionOk="0">
                  <a:moveTo>
                    <a:pt x="750" y="0"/>
                  </a:moveTo>
                  <a:lnTo>
                    <a:pt x="0" y="8763"/>
                  </a:lnTo>
                  <a:lnTo>
                    <a:pt x="191" y="8870"/>
                  </a:lnTo>
                  <a:cubicBezTo>
                    <a:pt x="238" y="8894"/>
                    <a:pt x="274" y="8942"/>
                    <a:pt x="274" y="9001"/>
                  </a:cubicBezTo>
                  <a:lnTo>
                    <a:pt x="104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20"/>
            <p:cNvSpPr/>
            <p:nvPr/>
          </p:nvSpPr>
          <p:spPr>
            <a:xfrm>
              <a:off x="1687100" y="1546450"/>
              <a:ext cx="25" cy="625"/>
            </a:xfrm>
            <a:custGeom>
              <a:avLst/>
              <a:gdLst/>
              <a:ahLst/>
              <a:cxnLst/>
              <a:rect l="l" t="t" r="r" b="b"/>
              <a:pathLst>
                <a:path w="1" h="25" extrusionOk="0">
                  <a:moveTo>
                    <a:pt x="1" y="24"/>
                  </a:moveTo>
                  <a:cubicBezTo>
                    <a:pt x="1" y="24"/>
                    <a:pt x="1" y="1"/>
                    <a:pt x="1" y="24"/>
                  </a:cubicBezTo>
                  <a:cubicBezTo>
                    <a:pt x="1" y="1"/>
                    <a:pt x="1" y="1"/>
                    <a:pt x="1" y="24"/>
                  </a:cubicBezTo>
                  <a:cubicBezTo>
                    <a:pt x="1" y="1"/>
                    <a:pt x="1" y="1"/>
                    <a:pt x="1"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20"/>
            <p:cNvSpPr/>
            <p:nvPr/>
          </p:nvSpPr>
          <p:spPr>
            <a:xfrm>
              <a:off x="1684125" y="1547650"/>
              <a:ext cx="625" cy="25"/>
            </a:xfrm>
            <a:custGeom>
              <a:avLst/>
              <a:gdLst/>
              <a:ahLst/>
              <a:cxnLst/>
              <a:rect l="l" t="t" r="r" b="b"/>
              <a:pathLst>
                <a:path w="25" h="1" extrusionOk="0">
                  <a:moveTo>
                    <a:pt x="24" y="0"/>
                  </a:moveTo>
                  <a:lnTo>
                    <a:pt x="1" y="0"/>
                  </a:lnTo>
                  <a:lnTo>
                    <a:pt x="24" y="0"/>
                  </a:lnTo>
                  <a:cubicBezTo>
                    <a:pt x="12" y="0"/>
                    <a:pt x="24" y="0"/>
                    <a:pt x="2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20"/>
            <p:cNvSpPr/>
            <p:nvPr/>
          </p:nvSpPr>
          <p:spPr>
            <a:xfrm>
              <a:off x="1687700" y="1545550"/>
              <a:ext cx="25" cy="325"/>
            </a:xfrm>
            <a:custGeom>
              <a:avLst/>
              <a:gdLst/>
              <a:ahLst/>
              <a:cxnLst/>
              <a:rect l="l" t="t" r="r" b="b"/>
              <a:pathLst>
                <a:path w="1" h="13" extrusionOk="0">
                  <a:moveTo>
                    <a:pt x="0" y="13"/>
                  </a:moveTo>
                  <a:lnTo>
                    <a:pt x="0" y="13"/>
                  </a:lnTo>
                  <a:lnTo>
                    <a:pt x="0" y="13"/>
                  </a:lnTo>
                  <a:cubicBezTo>
                    <a:pt x="0" y="1"/>
                    <a:pt x="0" y="1"/>
                    <a:pt x="0" y="13"/>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20"/>
            <p:cNvSpPr/>
            <p:nvPr/>
          </p:nvSpPr>
          <p:spPr>
            <a:xfrm>
              <a:off x="1684725" y="1547650"/>
              <a:ext cx="25" cy="25"/>
            </a:xfrm>
            <a:custGeom>
              <a:avLst/>
              <a:gdLst/>
              <a:ahLst/>
              <a:cxnLst/>
              <a:rect l="l" t="t" r="r" b="b"/>
              <a:pathLst>
                <a:path w="1" h="1" extrusionOk="0">
                  <a:moveTo>
                    <a:pt x="0" y="0"/>
                  </a:move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20"/>
            <p:cNvSpPr/>
            <p:nvPr/>
          </p:nvSpPr>
          <p:spPr>
            <a:xfrm>
              <a:off x="1323375" y="1333625"/>
              <a:ext cx="364650" cy="214350"/>
            </a:xfrm>
            <a:custGeom>
              <a:avLst/>
              <a:gdLst/>
              <a:ahLst/>
              <a:cxnLst/>
              <a:rect l="l" t="t" r="r" b="b"/>
              <a:pathLst>
                <a:path w="14586" h="8574" extrusionOk="0">
                  <a:moveTo>
                    <a:pt x="203" y="1"/>
                  </a:moveTo>
                  <a:cubicBezTo>
                    <a:pt x="143" y="84"/>
                    <a:pt x="84" y="155"/>
                    <a:pt x="0" y="215"/>
                  </a:cubicBezTo>
                  <a:lnTo>
                    <a:pt x="13752" y="8204"/>
                  </a:lnTo>
                  <a:lnTo>
                    <a:pt x="14192" y="8454"/>
                  </a:lnTo>
                  <a:lnTo>
                    <a:pt x="14371" y="8561"/>
                  </a:lnTo>
                  <a:cubicBezTo>
                    <a:pt x="14383" y="8561"/>
                    <a:pt x="14383" y="8573"/>
                    <a:pt x="14395" y="8573"/>
                  </a:cubicBezTo>
                  <a:lnTo>
                    <a:pt x="14442" y="8573"/>
                  </a:lnTo>
                  <a:cubicBezTo>
                    <a:pt x="14454" y="8573"/>
                    <a:pt x="14466" y="8573"/>
                    <a:pt x="14490" y="8561"/>
                  </a:cubicBezTo>
                  <a:lnTo>
                    <a:pt x="14502" y="8561"/>
                  </a:lnTo>
                  <a:cubicBezTo>
                    <a:pt x="14514" y="8561"/>
                    <a:pt x="14514" y="8549"/>
                    <a:pt x="14526" y="8549"/>
                  </a:cubicBezTo>
                  <a:cubicBezTo>
                    <a:pt x="14550" y="8537"/>
                    <a:pt x="14550" y="8537"/>
                    <a:pt x="14550" y="8514"/>
                  </a:cubicBezTo>
                  <a:lnTo>
                    <a:pt x="14550" y="8502"/>
                  </a:lnTo>
                  <a:lnTo>
                    <a:pt x="14550" y="8490"/>
                  </a:lnTo>
                  <a:lnTo>
                    <a:pt x="14550" y="8478"/>
                  </a:lnTo>
                  <a:cubicBezTo>
                    <a:pt x="14585" y="8383"/>
                    <a:pt x="14573" y="8335"/>
                    <a:pt x="14514" y="8311"/>
                  </a:cubicBezTo>
                  <a:lnTo>
                    <a:pt x="14323" y="8204"/>
                  </a:lnTo>
                  <a:lnTo>
                    <a:pt x="20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20"/>
            <p:cNvSpPr/>
            <p:nvPr/>
          </p:nvSpPr>
          <p:spPr>
            <a:xfrm>
              <a:off x="1273950" y="1318750"/>
              <a:ext cx="60750" cy="26600"/>
            </a:xfrm>
            <a:custGeom>
              <a:avLst/>
              <a:gdLst/>
              <a:ahLst/>
              <a:cxnLst/>
              <a:rect l="l" t="t" r="r" b="b"/>
              <a:pathLst>
                <a:path w="2430" h="1064" extrusionOk="0">
                  <a:moveTo>
                    <a:pt x="1" y="0"/>
                  </a:moveTo>
                  <a:cubicBezTo>
                    <a:pt x="13" y="119"/>
                    <a:pt x="60" y="250"/>
                    <a:pt x="120" y="369"/>
                  </a:cubicBezTo>
                  <a:cubicBezTo>
                    <a:pt x="251" y="643"/>
                    <a:pt x="465" y="834"/>
                    <a:pt x="715" y="953"/>
                  </a:cubicBezTo>
                  <a:cubicBezTo>
                    <a:pt x="810" y="1000"/>
                    <a:pt x="894" y="1012"/>
                    <a:pt x="989" y="1048"/>
                  </a:cubicBezTo>
                  <a:cubicBezTo>
                    <a:pt x="1062" y="1058"/>
                    <a:pt x="1135" y="1063"/>
                    <a:pt x="1209" y="1063"/>
                  </a:cubicBezTo>
                  <a:cubicBezTo>
                    <a:pt x="1401" y="1063"/>
                    <a:pt x="1594" y="1027"/>
                    <a:pt x="1775" y="941"/>
                  </a:cubicBezTo>
                  <a:cubicBezTo>
                    <a:pt x="1858" y="893"/>
                    <a:pt x="1941" y="858"/>
                    <a:pt x="2001" y="786"/>
                  </a:cubicBezTo>
                  <a:cubicBezTo>
                    <a:pt x="2072" y="727"/>
                    <a:pt x="2132" y="655"/>
                    <a:pt x="2192" y="584"/>
                  </a:cubicBezTo>
                  <a:cubicBezTo>
                    <a:pt x="2322" y="417"/>
                    <a:pt x="2394" y="215"/>
                    <a:pt x="2430"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20"/>
            <p:cNvSpPr/>
            <p:nvPr/>
          </p:nvSpPr>
          <p:spPr>
            <a:xfrm>
              <a:off x="1159350" y="2001350"/>
              <a:ext cx="50050" cy="42850"/>
            </a:xfrm>
            <a:custGeom>
              <a:avLst/>
              <a:gdLst/>
              <a:ahLst/>
              <a:cxnLst/>
              <a:rect l="l" t="t" r="r" b="b"/>
              <a:pathLst>
                <a:path w="2002" h="1714" extrusionOk="0">
                  <a:moveTo>
                    <a:pt x="1013" y="0"/>
                  </a:moveTo>
                  <a:cubicBezTo>
                    <a:pt x="968" y="0"/>
                    <a:pt x="924" y="3"/>
                    <a:pt x="882" y="9"/>
                  </a:cubicBezTo>
                  <a:cubicBezTo>
                    <a:pt x="787" y="21"/>
                    <a:pt x="703" y="57"/>
                    <a:pt x="608" y="81"/>
                  </a:cubicBezTo>
                  <a:cubicBezTo>
                    <a:pt x="179" y="295"/>
                    <a:pt x="1" y="807"/>
                    <a:pt x="227" y="1247"/>
                  </a:cubicBezTo>
                  <a:cubicBezTo>
                    <a:pt x="251" y="1307"/>
                    <a:pt x="299" y="1366"/>
                    <a:pt x="346" y="1426"/>
                  </a:cubicBezTo>
                  <a:cubicBezTo>
                    <a:pt x="406" y="1497"/>
                    <a:pt x="477" y="1557"/>
                    <a:pt x="549" y="1605"/>
                  </a:cubicBezTo>
                  <a:cubicBezTo>
                    <a:pt x="709" y="1669"/>
                    <a:pt x="898" y="1714"/>
                    <a:pt x="1072" y="1714"/>
                  </a:cubicBezTo>
                  <a:cubicBezTo>
                    <a:pt x="1092" y="1714"/>
                    <a:pt x="1112" y="1713"/>
                    <a:pt x="1132" y="1712"/>
                  </a:cubicBezTo>
                  <a:cubicBezTo>
                    <a:pt x="1227" y="1688"/>
                    <a:pt x="1311" y="1664"/>
                    <a:pt x="1406" y="1628"/>
                  </a:cubicBezTo>
                  <a:lnTo>
                    <a:pt x="1489" y="1593"/>
                  </a:lnTo>
                  <a:cubicBezTo>
                    <a:pt x="1846" y="1343"/>
                    <a:pt x="2001" y="878"/>
                    <a:pt x="1787" y="473"/>
                  </a:cubicBezTo>
                  <a:cubicBezTo>
                    <a:pt x="1703" y="307"/>
                    <a:pt x="1561" y="176"/>
                    <a:pt x="1418" y="104"/>
                  </a:cubicBezTo>
                  <a:cubicBezTo>
                    <a:pt x="1322" y="57"/>
                    <a:pt x="1239" y="21"/>
                    <a:pt x="1144" y="9"/>
                  </a:cubicBezTo>
                  <a:cubicBezTo>
                    <a:pt x="1102" y="3"/>
                    <a:pt x="1058" y="0"/>
                    <a:pt x="1013"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20"/>
            <p:cNvSpPr/>
            <p:nvPr/>
          </p:nvSpPr>
          <p:spPr>
            <a:xfrm>
              <a:off x="1083450" y="2128475"/>
              <a:ext cx="44675" cy="61325"/>
            </a:xfrm>
            <a:custGeom>
              <a:avLst/>
              <a:gdLst/>
              <a:ahLst/>
              <a:cxnLst/>
              <a:rect l="l" t="t" r="r" b="b"/>
              <a:pathLst>
                <a:path w="1787" h="2453" extrusionOk="0">
                  <a:moveTo>
                    <a:pt x="465" y="1"/>
                  </a:moveTo>
                  <a:cubicBezTo>
                    <a:pt x="309" y="1"/>
                    <a:pt x="151" y="30"/>
                    <a:pt x="1" y="91"/>
                  </a:cubicBezTo>
                  <a:lnTo>
                    <a:pt x="1" y="2366"/>
                  </a:lnTo>
                  <a:cubicBezTo>
                    <a:pt x="148" y="2422"/>
                    <a:pt x="312" y="2452"/>
                    <a:pt x="479" y="2452"/>
                  </a:cubicBezTo>
                  <a:cubicBezTo>
                    <a:pt x="660" y="2452"/>
                    <a:pt x="845" y="2416"/>
                    <a:pt x="1013" y="2342"/>
                  </a:cubicBezTo>
                  <a:cubicBezTo>
                    <a:pt x="1072" y="2306"/>
                    <a:pt x="1144" y="2258"/>
                    <a:pt x="1203" y="2223"/>
                  </a:cubicBezTo>
                  <a:cubicBezTo>
                    <a:pt x="1263" y="2139"/>
                    <a:pt x="1346" y="2080"/>
                    <a:pt x="1406" y="2020"/>
                  </a:cubicBezTo>
                  <a:cubicBezTo>
                    <a:pt x="1715" y="1663"/>
                    <a:pt x="1787" y="1127"/>
                    <a:pt x="1560" y="687"/>
                  </a:cubicBezTo>
                  <a:cubicBezTo>
                    <a:pt x="1513" y="592"/>
                    <a:pt x="1465" y="508"/>
                    <a:pt x="1406" y="437"/>
                  </a:cubicBezTo>
                  <a:cubicBezTo>
                    <a:pt x="1346" y="353"/>
                    <a:pt x="1263" y="294"/>
                    <a:pt x="1191" y="234"/>
                  </a:cubicBezTo>
                  <a:cubicBezTo>
                    <a:pt x="989" y="84"/>
                    <a:pt x="730" y="1"/>
                    <a:pt x="46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20"/>
            <p:cNvSpPr/>
            <p:nvPr/>
          </p:nvSpPr>
          <p:spPr>
            <a:xfrm>
              <a:off x="1288250" y="1790575"/>
              <a:ext cx="32175" cy="31125"/>
            </a:xfrm>
            <a:custGeom>
              <a:avLst/>
              <a:gdLst/>
              <a:ahLst/>
              <a:cxnLst/>
              <a:rect l="l" t="t" r="r" b="b"/>
              <a:pathLst>
                <a:path w="1287" h="1245" extrusionOk="0">
                  <a:moveTo>
                    <a:pt x="577" y="1"/>
                  </a:moveTo>
                  <a:cubicBezTo>
                    <a:pt x="530" y="1"/>
                    <a:pt x="477" y="14"/>
                    <a:pt x="429" y="34"/>
                  </a:cubicBezTo>
                  <a:lnTo>
                    <a:pt x="334" y="82"/>
                  </a:lnTo>
                  <a:cubicBezTo>
                    <a:pt x="167" y="165"/>
                    <a:pt x="60" y="320"/>
                    <a:pt x="12" y="499"/>
                  </a:cubicBezTo>
                  <a:cubicBezTo>
                    <a:pt x="0" y="582"/>
                    <a:pt x="0" y="677"/>
                    <a:pt x="12" y="761"/>
                  </a:cubicBezTo>
                  <a:lnTo>
                    <a:pt x="60" y="892"/>
                  </a:lnTo>
                  <a:cubicBezTo>
                    <a:pt x="84" y="951"/>
                    <a:pt x="119" y="999"/>
                    <a:pt x="155" y="1058"/>
                  </a:cubicBezTo>
                  <a:cubicBezTo>
                    <a:pt x="215" y="1130"/>
                    <a:pt x="310" y="1177"/>
                    <a:pt x="381" y="1213"/>
                  </a:cubicBezTo>
                  <a:cubicBezTo>
                    <a:pt x="393" y="1213"/>
                    <a:pt x="417" y="1225"/>
                    <a:pt x="429" y="1225"/>
                  </a:cubicBezTo>
                  <a:cubicBezTo>
                    <a:pt x="478" y="1239"/>
                    <a:pt x="531" y="1245"/>
                    <a:pt x="583" y="1245"/>
                  </a:cubicBezTo>
                  <a:cubicBezTo>
                    <a:pt x="620" y="1245"/>
                    <a:pt x="656" y="1242"/>
                    <a:pt x="691" y="1237"/>
                  </a:cubicBezTo>
                  <a:cubicBezTo>
                    <a:pt x="750" y="1225"/>
                    <a:pt x="798" y="1213"/>
                    <a:pt x="858" y="1177"/>
                  </a:cubicBezTo>
                  <a:cubicBezTo>
                    <a:pt x="1167" y="1034"/>
                    <a:pt x="1286" y="653"/>
                    <a:pt x="1131" y="356"/>
                  </a:cubicBezTo>
                  <a:cubicBezTo>
                    <a:pt x="1036" y="165"/>
                    <a:pt x="858" y="46"/>
                    <a:pt x="667" y="22"/>
                  </a:cubicBezTo>
                  <a:cubicBezTo>
                    <a:pt x="642" y="7"/>
                    <a:pt x="611" y="1"/>
                    <a:pt x="577"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20"/>
            <p:cNvSpPr/>
            <p:nvPr/>
          </p:nvSpPr>
          <p:spPr>
            <a:xfrm>
              <a:off x="1297475" y="2375200"/>
              <a:ext cx="32775" cy="30800"/>
            </a:xfrm>
            <a:custGeom>
              <a:avLst/>
              <a:gdLst/>
              <a:ahLst/>
              <a:cxnLst/>
              <a:rect l="l" t="t" r="r" b="b"/>
              <a:pathLst>
                <a:path w="1311" h="1232" extrusionOk="0">
                  <a:moveTo>
                    <a:pt x="608" y="0"/>
                  </a:moveTo>
                  <a:cubicBezTo>
                    <a:pt x="563" y="0"/>
                    <a:pt x="518" y="3"/>
                    <a:pt x="477" y="9"/>
                  </a:cubicBezTo>
                  <a:cubicBezTo>
                    <a:pt x="429" y="33"/>
                    <a:pt x="393" y="33"/>
                    <a:pt x="369" y="57"/>
                  </a:cubicBezTo>
                  <a:cubicBezTo>
                    <a:pt x="358" y="57"/>
                    <a:pt x="358" y="57"/>
                    <a:pt x="346" y="69"/>
                  </a:cubicBezTo>
                  <a:cubicBezTo>
                    <a:pt x="262" y="117"/>
                    <a:pt x="191" y="164"/>
                    <a:pt x="143" y="224"/>
                  </a:cubicBezTo>
                  <a:lnTo>
                    <a:pt x="60" y="355"/>
                  </a:lnTo>
                  <a:cubicBezTo>
                    <a:pt x="12" y="450"/>
                    <a:pt x="0" y="533"/>
                    <a:pt x="0" y="628"/>
                  </a:cubicBezTo>
                  <a:cubicBezTo>
                    <a:pt x="0" y="712"/>
                    <a:pt x="12" y="807"/>
                    <a:pt x="60" y="890"/>
                  </a:cubicBezTo>
                  <a:cubicBezTo>
                    <a:pt x="160" y="1108"/>
                    <a:pt x="373" y="1232"/>
                    <a:pt x="594" y="1232"/>
                  </a:cubicBezTo>
                  <a:cubicBezTo>
                    <a:pt x="687" y="1232"/>
                    <a:pt x="781" y="1210"/>
                    <a:pt x="870" y="1164"/>
                  </a:cubicBezTo>
                  <a:cubicBezTo>
                    <a:pt x="1191" y="1009"/>
                    <a:pt x="1310" y="640"/>
                    <a:pt x="1143" y="343"/>
                  </a:cubicBezTo>
                  <a:cubicBezTo>
                    <a:pt x="1048" y="164"/>
                    <a:pt x="905" y="57"/>
                    <a:pt x="739" y="9"/>
                  </a:cubicBezTo>
                  <a:cubicBezTo>
                    <a:pt x="697" y="3"/>
                    <a:pt x="652" y="0"/>
                    <a:pt x="60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20"/>
            <p:cNvSpPr/>
            <p:nvPr/>
          </p:nvSpPr>
          <p:spPr>
            <a:xfrm>
              <a:off x="1445100" y="1689025"/>
              <a:ext cx="39025" cy="34575"/>
            </a:xfrm>
            <a:custGeom>
              <a:avLst/>
              <a:gdLst/>
              <a:ahLst/>
              <a:cxnLst/>
              <a:rect l="l" t="t" r="r" b="b"/>
              <a:pathLst>
                <a:path w="1561" h="1383" extrusionOk="0">
                  <a:moveTo>
                    <a:pt x="787" y="1"/>
                  </a:moveTo>
                  <a:cubicBezTo>
                    <a:pt x="703" y="1"/>
                    <a:pt x="608" y="13"/>
                    <a:pt x="525" y="60"/>
                  </a:cubicBezTo>
                  <a:cubicBezTo>
                    <a:pt x="501" y="60"/>
                    <a:pt x="489" y="72"/>
                    <a:pt x="477" y="72"/>
                  </a:cubicBezTo>
                  <a:cubicBezTo>
                    <a:pt x="132" y="239"/>
                    <a:pt x="1" y="655"/>
                    <a:pt x="168" y="1001"/>
                  </a:cubicBezTo>
                  <a:cubicBezTo>
                    <a:pt x="277" y="1245"/>
                    <a:pt x="530" y="1382"/>
                    <a:pt x="782" y="1382"/>
                  </a:cubicBezTo>
                  <a:cubicBezTo>
                    <a:pt x="886" y="1382"/>
                    <a:pt x="990" y="1359"/>
                    <a:pt x="1084" y="1310"/>
                  </a:cubicBezTo>
                  <a:cubicBezTo>
                    <a:pt x="1430" y="1144"/>
                    <a:pt x="1561" y="727"/>
                    <a:pt x="1394" y="405"/>
                  </a:cubicBezTo>
                  <a:cubicBezTo>
                    <a:pt x="1394" y="405"/>
                    <a:pt x="1394" y="394"/>
                    <a:pt x="1382" y="394"/>
                  </a:cubicBezTo>
                  <a:cubicBezTo>
                    <a:pt x="1358" y="310"/>
                    <a:pt x="1311" y="239"/>
                    <a:pt x="1251" y="179"/>
                  </a:cubicBezTo>
                  <a:cubicBezTo>
                    <a:pt x="1132" y="60"/>
                    <a:pt x="953" y="1"/>
                    <a:pt x="787"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20"/>
            <p:cNvSpPr/>
            <p:nvPr/>
          </p:nvSpPr>
          <p:spPr>
            <a:xfrm>
              <a:off x="1285875" y="1477700"/>
              <a:ext cx="24725" cy="24425"/>
            </a:xfrm>
            <a:custGeom>
              <a:avLst/>
              <a:gdLst/>
              <a:ahLst/>
              <a:cxnLst/>
              <a:rect l="l" t="t" r="r" b="b"/>
              <a:pathLst>
                <a:path w="989" h="977" extrusionOk="0">
                  <a:moveTo>
                    <a:pt x="488" y="0"/>
                  </a:moveTo>
                  <a:cubicBezTo>
                    <a:pt x="429" y="0"/>
                    <a:pt x="369" y="12"/>
                    <a:pt x="310" y="36"/>
                  </a:cubicBezTo>
                  <a:cubicBezTo>
                    <a:pt x="214" y="72"/>
                    <a:pt x="119" y="155"/>
                    <a:pt x="60" y="250"/>
                  </a:cubicBezTo>
                  <a:cubicBezTo>
                    <a:pt x="12" y="334"/>
                    <a:pt x="0" y="405"/>
                    <a:pt x="0" y="488"/>
                  </a:cubicBezTo>
                  <a:lnTo>
                    <a:pt x="0" y="524"/>
                  </a:lnTo>
                  <a:cubicBezTo>
                    <a:pt x="12" y="715"/>
                    <a:pt x="131" y="881"/>
                    <a:pt x="310" y="953"/>
                  </a:cubicBezTo>
                  <a:cubicBezTo>
                    <a:pt x="369" y="965"/>
                    <a:pt x="429" y="977"/>
                    <a:pt x="488" y="977"/>
                  </a:cubicBezTo>
                  <a:cubicBezTo>
                    <a:pt x="524" y="977"/>
                    <a:pt x="548" y="977"/>
                    <a:pt x="583" y="965"/>
                  </a:cubicBezTo>
                  <a:cubicBezTo>
                    <a:pt x="750" y="941"/>
                    <a:pt x="893" y="798"/>
                    <a:pt x="941" y="655"/>
                  </a:cubicBezTo>
                  <a:cubicBezTo>
                    <a:pt x="953" y="596"/>
                    <a:pt x="964" y="548"/>
                    <a:pt x="964" y="488"/>
                  </a:cubicBezTo>
                  <a:cubicBezTo>
                    <a:pt x="988" y="465"/>
                    <a:pt x="964" y="417"/>
                    <a:pt x="964" y="393"/>
                  </a:cubicBezTo>
                  <a:cubicBezTo>
                    <a:pt x="929" y="191"/>
                    <a:pt x="774" y="48"/>
                    <a:pt x="583" y="12"/>
                  </a:cubicBezTo>
                  <a:cubicBezTo>
                    <a:pt x="548" y="12"/>
                    <a:pt x="524" y="0"/>
                    <a:pt x="48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20"/>
            <p:cNvSpPr/>
            <p:nvPr/>
          </p:nvSpPr>
          <p:spPr>
            <a:xfrm>
              <a:off x="1400175" y="1494100"/>
              <a:ext cx="32750" cy="31300"/>
            </a:xfrm>
            <a:custGeom>
              <a:avLst/>
              <a:gdLst/>
              <a:ahLst/>
              <a:cxnLst/>
              <a:rect l="l" t="t" r="r" b="b"/>
              <a:pathLst>
                <a:path w="1310" h="1252" extrusionOk="0">
                  <a:moveTo>
                    <a:pt x="646" y="0"/>
                  </a:moveTo>
                  <a:cubicBezTo>
                    <a:pt x="553" y="0"/>
                    <a:pt x="458" y="22"/>
                    <a:pt x="369" y="70"/>
                  </a:cubicBezTo>
                  <a:cubicBezTo>
                    <a:pt x="286" y="118"/>
                    <a:pt x="202" y="178"/>
                    <a:pt x="143" y="249"/>
                  </a:cubicBezTo>
                  <a:cubicBezTo>
                    <a:pt x="83" y="321"/>
                    <a:pt x="48" y="416"/>
                    <a:pt x="24" y="499"/>
                  </a:cubicBezTo>
                  <a:cubicBezTo>
                    <a:pt x="0" y="642"/>
                    <a:pt x="12" y="773"/>
                    <a:pt x="83" y="904"/>
                  </a:cubicBezTo>
                  <a:cubicBezTo>
                    <a:pt x="193" y="1123"/>
                    <a:pt x="414" y="1252"/>
                    <a:pt x="644" y="1252"/>
                  </a:cubicBezTo>
                  <a:cubicBezTo>
                    <a:pt x="664" y="1252"/>
                    <a:pt x="683" y="1251"/>
                    <a:pt x="702" y="1249"/>
                  </a:cubicBezTo>
                  <a:cubicBezTo>
                    <a:pt x="774" y="1249"/>
                    <a:pt x="845" y="1213"/>
                    <a:pt x="917" y="1190"/>
                  </a:cubicBezTo>
                  <a:cubicBezTo>
                    <a:pt x="929" y="1194"/>
                    <a:pt x="938" y="1195"/>
                    <a:pt x="945" y="1195"/>
                  </a:cubicBezTo>
                  <a:cubicBezTo>
                    <a:pt x="960" y="1195"/>
                    <a:pt x="968" y="1190"/>
                    <a:pt x="976" y="1190"/>
                  </a:cubicBezTo>
                  <a:cubicBezTo>
                    <a:pt x="1155" y="1083"/>
                    <a:pt x="1274" y="904"/>
                    <a:pt x="1298" y="702"/>
                  </a:cubicBezTo>
                  <a:cubicBezTo>
                    <a:pt x="1310" y="606"/>
                    <a:pt x="1298" y="499"/>
                    <a:pt x="1250" y="416"/>
                  </a:cubicBezTo>
                  <a:cubicBezTo>
                    <a:pt x="1250" y="404"/>
                    <a:pt x="1226" y="392"/>
                    <a:pt x="1214" y="356"/>
                  </a:cubicBezTo>
                  <a:cubicBezTo>
                    <a:pt x="1096" y="136"/>
                    <a:pt x="875" y="0"/>
                    <a:pt x="64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22" name="Google Shape;2522;p20"/>
          <p:cNvGrpSpPr/>
          <p:nvPr/>
        </p:nvGrpSpPr>
        <p:grpSpPr>
          <a:xfrm flipH="1">
            <a:off x="7766704" y="16"/>
            <a:ext cx="1377452" cy="2398039"/>
            <a:chOff x="1083450" y="1318750"/>
            <a:chExt cx="624525" cy="1087250"/>
          </a:xfrm>
        </p:grpSpPr>
        <p:sp>
          <p:nvSpPr>
            <p:cNvPr id="2523" name="Google Shape;2523;p20"/>
            <p:cNvSpPr/>
            <p:nvPr/>
          </p:nvSpPr>
          <p:spPr>
            <a:xfrm>
              <a:off x="1083450" y="2340600"/>
              <a:ext cx="215525" cy="50325"/>
            </a:xfrm>
            <a:custGeom>
              <a:avLst/>
              <a:gdLst/>
              <a:ahLst/>
              <a:cxnLst/>
              <a:rect l="l" t="t" r="r" b="b"/>
              <a:pathLst>
                <a:path w="8621" h="2013" extrusionOk="0">
                  <a:moveTo>
                    <a:pt x="1" y="0"/>
                  </a:moveTo>
                  <a:lnTo>
                    <a:pt x="1" y="286"/>
                  </a:lnTo>
                  <a:lnTo>
                    <a:pt x="8561" y="2012"/>
                  </a:lnTo>
                  <a:cubicBezTo>
                    <a:pt x="8561" y="1917"/>
                    <a:pt x="8573" y="1834"/>
                    <a:pt x="8621" y="1739"/>
                  </a:cubicBez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 name="Google Shape;2524;p20"/>
            <p:cNvSpPr/>
            <p:nvPr/>
          </p:nvSpPr>
          <p:spPr>
            <a:xfrm>
              <a:off x="1083450" y="2130450"/>
              <a:ext cx="25" cy="25"/>
            </a:xfrm>
            <a:custGeom>
              <a:avLst/>
              <a:gdLst/>
              <a:ahLst/>
              <a:cxnLst/>
              <a:rect l="l" t="t" r="r" b="b"/>
              <a:pathLst>
                <a:path w="1" h="1" extrusionOk="0">
                  <a:moveTo>
                    <a:pt x="1" y="1"/>
                  </a:moveTo>
                  <a:lnTo>
                    <a:pt x="1" y="1"/>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20"/>
            <p:cNvSpPr/>
            <p:nvPr/>
          </p:nvSpPr>
          <p:spPr>
            <a:xfrm>
              <a:off x="1083450" y="1806900"/>
              <a:ext cx="20275" cy="7475"/>
            </a:xfrm>
            <a:custGeom>
              <a:avLst/>
              <a:gdLst/>
              <a:ahLst/>
              <a:cxnLst/>
              <a:rect l="l" t="t" r="r" b="b"/>
              <a:pathLst>
                <a:path w="811" h="299" extrusionOk="0">
                  <a:moveTo>
                    <a:pt x="703" y="0"/>
                  </a:moveTo>
                  <a:lnTo>
                    <a:pt x="1" y="24"/>
                  </a:lnTo>
                  <a:lnTo>
                    <a:pt x="1" y="298"/>
                  </a:lnTo>
                  <a:lnTo>
                    <a:pt x="810" y="274"/>
                  </a:lnTo>
                  <a:lnTo>
                    <a:pt x="70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20"/>
            <p:cNvSpPr/>
            <p:nvPr/>
          </p:nvSpPr>
          <p:spPr>
            <a:xfrm>
              <a:off x="1108150" y="1802425"/>
              <a:ext cx="180125" cy="11350"/>
            </a:xfrm>
            <a:custGeom>
              <a:avLst/>
              <a:gdLst/>
              <a:ahLst/>
              <a:cxnLst/>
              <a:rect l="l" t="t" r="r" b="b"/>
              <a:pathLst>
                <a:path w="7205" h="454" extrusionOk="0">
                  <a:moveTo>
                    <a:pt x="7204" y="1"/>
                  </a:moveTo>
                  <a:lnTo>
                    <a:pt x="1" y="179"/>
                  </a:lnTo>
                  <a:lnTo>
                    <a:pt x="96" y="453"/>
                  </a:lnTo>
                  <a:lnTo>
                    <a:pt x="7204" y="275"/>
                  </a:lnTo>
                  <a:cubicBezTo>
                    <a:pt x="7180" y="179"/>
                    <a:pt x="7180" y="96"/>
                    <a:pt x="7204"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20"/>
            <p:cNvSpPr/>
            <p:nvPr/>
          </p:nvSpPr>
          <p:spPr>
            <a:xfrm>
              <a:off x="1194475" y="2040550"/>
              <a:ext cx="2425" cy="3600"/>
            </a:xfrm>
            <a:custGeom>
              <a:avLst/>
              <a:gdLst/>
              <a:ahLst/>
              <a:cxnLst/>
              <a:rect l="l" t="t" r="r" b="b"/>
              <a:pathLst>
                <a:path w="97" h="144" extrusionOk="0">
                  <a:moveTo>
                    <a:pt x="84" y="1"/>
                  </a:moveTo>
                  <a:lnTo>
                    <a:pt x="1" y="48"/>
                  </a:lnTo>
                  <a:lnTo>
                    <a:pt x="25" y="144"/>
                  </a:lnTo>
                  <a:cubicBezTo>
                    <a:pt x="72" y="108"/>
                    <a:pt x="96" y="48"/>
                    <a:pt x="84"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20"/>
            <p:cNvSpPr/>
            <p:nvPr/>
          </p:nvSpPr>
          <p:spPr>
            <a:xfrm>
              <a:off x="1083450" y="1741425"/>
              <a:ext cx="98250" cy="261650"/>
            </a:xfrm>
            <a:custGeom>
              <a:avLst/>
              <a:gdLst/>
              <a:ahLst/>
              <a:cxnLst/>
              <a:rect l="l" t="t" r="r" b="b"/>
              <a:pathLst>
                <a:path w="3930" h="10466" extrusionOk="0">
                  <a:moveTo>
                    <a:pt x="1" y="0"/>
                  </a:moveTo>
                  <a:lnTo>
                    <a:pt x="1" y="774"/>
                  </a:lnTo>
                  <a:lnTo>
                    <a:pt x="703" y="2619"/>
                  </a:lnTo>
                  <a:lnTo>
                    <a:pt x="810" y="2893"/>
                  </a:lnTo>
                  <a:lnTo>
                    <a:pt x="3668" y="10466"/>
                  </a:lnTo>
                  <a:cubicBezTo>
                    <a:pt x="3751" y="10418"/>
                    <a:pt x="3835" y="10394"/>
                    <a:pt x="3930" y="10394"/>
                  </a:cubicBezTo>
                  <a:lnTo>
                    <a:pt x="1084" y="2893"/>
                  </a:lnTo>
                  <a:lnTo>
                    <a:pt x="989" y="2619"/>
                  </a:ln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20"/>
            <p:cNvSpPr/>
            <p:nvPr/>
          </p:nvSpPr>
          <p:spPr>
            <a:xfrm>
              <a:off x="1113525" y="2178975"/>
              <a:ext cx="193200" cy="201825"/>
            </a:xfrm>
            <a:custGeom>
              <a:avLst/>
              <a:gdLst/>
              <a:ahLst/>
              <a:cxnLst/>
              <a:rect l="l" t="t" r="r" b="b"/>
              <a:pathLst>
                <a:path w="7728" h="8073" extrusionOk="0">
                  <a:moveTo>
                    <a:pt x="203" y="0"/>
                  </a:moveTo>
                  <a:cubicBezTo>
                    <a:pt x="143" y="84"/>
                    <a:pt x="84" y="131"/>
                    <a:pt x="0" y="179"/>
                  </a:cubicBezTo>
                  <a:lnTo>
                    <a:pt x="7501" y="8073"/>
                  </a:lnTo>
                  <a:cubicBezTo>
                    <a:pt x="7549" y="8013"/>
                    <a:pt x="7608" y="7954"/>
                    <a:pt x="7704" y="7918"/>
                  </a:cubicBezTo>
                  <a:cubicBezTo>
                    <a:pt x="7716" y="7918"/>
                    <a:pt x="7716" y="7918"/>
                    <a:pt x="7727" y="7906"/>
                  </a:cubicBezTo>
                  <a:lnTo>
                    <a:pt x="20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20"/>
            <p:cNvSpPr/>
            <p:nvPr/>
          </p:nvSpPr>
          <p:spPr>
            <a:xfrm>
              <a:off x="1187625" y="2041750"/>
              <a:ext cx="121175" cy="334600"/>
            </a:xfrm>
            <a:custGeom>
              <a:avLst/>
              <a:gdLst/>
              <a:ahLst/>
              <a:cxnLst/>
              <a:rect l="l" t="t" r="r" b="b"/>
              <a:pathLst>
                <a:path w="4847" h="13384" extrusionOk="0">
                  <a:moveTo>
                    <a:pt x="275" y="0"/>
                  </a:moveTo>
                  <a:lnTo>
                    <a:pt x="275" y="0"/>
                  </a:lnTo>
                  <a:cubicBezTo>
                    <a:pt x="180" y="48"/>
                    <a:pt x="96" y="72"/>
                    <a:pt x="1" y="72"/>
                  </a:cubicBezTo>
                  <a:lnTo>
                    <a:pt x="4752" y="13383"/>
                  </a:lnTo>
                  <a:cubicBezTo>
                    <a:pt x="4775" y="13371"/>
                    <a:pt x="4823" y="13347"/>
                    <a:pt x="4847" y="13335"/>
                  </a:cubicBezTo>
                  <a:lnTo>
                    <a:pt x="4835" y="12847"/>
                  </a:lnTo>
                  <a:lnTo>
                    <a:pt x="263" y="72"/>
                  </a:lnTo>
                  <a:lnTo>
                    <a:pt x="27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20"/>
            <p:cNvSpPr/>
            <p:nvPr/>
          </p:nvSpPr>
          <p:spPr>
            <a:xfrm>
              <a:off x="1188525" y="1816725"/>
              <a:ext cx="109275" cy="186650"/>
            </a:xfrm>
            <a:custGeom>
              <a:avLst/>
              <a:gdLst/>
              <a:ahLst/>
              <a:cxnLst/>
              <a:rect l="l" t="t" r="r" b="b"/>
              <a:pathLst>
                <a:path w="4371" h="7466" extrusionOk="0">
                  <a:moveTo>
                    <a:pt x="4144" y="0"/>
                  </a:moveTo>
                  <a:lnTo>
                    <a:pt x="1" y="7382"/>
                  </a:lnTo>
                  <a:cubicBezTo>
                    <a:pt x="84" y="7394"/>
                    <a:pt x="179" y="7430"/>
                    <a:pt x="251" y="7466"/>
                  </a:cubicBezTo>
                  <a:lnTo>
                    <a:pt x="4370" y="143"/>
                  </a:lnTo>
                  <a:cubicBezTo>
                    <a:pt x="4287" y="119"/>
                    <a:pt x="4204" y="72"/>
                    <a:pt x="414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20"/>
            <p:cNvSpPr/>
            <p:nvPr/>
          </p:nvSpPr>
          <p:spPr>
            <a:xfrm>
              <a:off x="1113225" y="2036700"/>
              <a:ext cx="60750" cy="102100"/>
            </a:xfrm>
            <a:custGeom>
              <a:avLst/>
              <a:gdLst/>
              <a:ahLst/>
              <a:cxnLst/>
              <a:rect l="l" t="t" r="r" b="b"/>
              <a:pathLst>
                <a:path w="2430" h="4084" extrusionOk="0">
                  <a:moveTo>
                    <a:pt x="2215" y="0"/>
                  </a:moveTo>
                  <a:lnTo>
                    <a:pt x="0" y="3893"/>
                  </a:lnTo>
                  <a:cubicBezTo>
                    <a:pt x="72" y="3953"/>
                    <a:pt x="155" y="4012"/>
                    <a:pt x="215" y="4084"/>
                  </a:cubicBezTo>
                  <a:lnTo>
                    <a:pt x="2429" y="179"/>
                  </a:lnTo>
                  <a:cubicBezTo>
                    <a:pt x="2358" y="131"/>
                    <a:pt x="2274" y="72"/>
                    <a:pt x="221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20"/>
            <p:cNvSpPr/>
            <p:nvPr/>
          </p:nvSpPr>
          <p:spPr>
            <a:xfrm>
              <a:off x="1299250" y="1820900"/>
              <a:ext cx="16700" cy="554550"/>
            </a:xfrm>
            <a:custGeom>
              <a:avLst/>
              <a:gdLst/>
              <a:ahLst/>
              <a:cxnLst/>
              <a:rect l="l" t="t" r="r" b="b"/>
              <a:pathLst>
                <a:path w="668" h="22182" extrusionOk="0">
                  <a:moveTo>
                    <a:pt x="1" y="0"/>
                  </a:moveTo>
                  <a:lnTo>
                    <a:pt x="394" y="21693"/>
                  </a:lnTo>
                  <a:lnTo>
                    <a:pt x="406" y="22181"/>
                  </a:lnTo>
                  <a:cubicBezTo>
                    <a:pt x="447" y="22175"/>
                    <a:pt x="492" y="22172"/>
                    <a:pt x="537" y="22172"/>
                  </a:cubicBezTo>
                  <a:cubicBezTo>
                    <a:pt x="581" y="22172"/>
                    <a:pt x="626" y="22175"/>
                    <a:pt x="668" y="22181"/>
                  </a:cubicBezTo>
                  <a:lnTo>
                    <a:pt x="275" y="12"/>
                  </a:lnTo>
                  <a:cubicBezTo>
                    <a:pt x="235" y="17"/>
                    <a:pt x="198" y="20"/>
                    <a:pt x="161" y="20"/>
                  </a:cubicBezTo>
                  <a:cubicBezTo>
                    <a:pt x="108" y="20"/>
                    <a:pt x="57" y="14"/>
                    <a:pt x="1"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20"/>
            <p:cNvSpPr/>
            <p:nvPr/>
          </p:nvSpPr>
          <p:spPr>
            <a:xfrm>
              <a:off x="1293600" y="1501500"/>
              <a:ext cx="11925" cy="289650"/>
            </a:xfrm>
            <a:custGeom>
              <a:avLst/>
              <a:gdLst/>
              <a:ahLst/>
              <a:cxnLst/>
              <a:rect l="l" t="t" r="r" b="b"/>
              <a:pathLst>
                <a:path w="477" h="11586" extrusionOk="0">
                  <a:moveTo>
                    <a:pt x="1" y="1"/>
                  </a:moveTo>
                  <a:lnTo>
                    <a:pt x="215" y="11585"/>
                  </a:lnTo>
                  <a:cubicBezTo>
                    <a:pt x="268" y="11563"/>
                    <a:pt x="325" y="11555"/>
                    <a:pt x="382" y="11555"/>
                  </a:cubicBezTo>
                  <a:cubicBezTo>
                    <a:pt x="414" y="11555"/>
                    <a:pt x="446" y="11557"/>
                    <a:pt x="477" y="11562"/>
                  </a:cubicBezTo>
                  <a:lnTo>
                    <a:pt x="274" y="36"/>
                  </a:lnTo>
                  <a:cubicBezTo>
                    <a:pt x="239" y="36"/>
                    <a:pt x="215" y="48"/>
                    <a:pt x="179" y="48"/>
                  </a:cubicBezTo>
                  <a:cubicBezTo>
                    <a:pt x="120" y="36"/>
                    <a:pt x="60" y="36"/>
                    <a:pt x="1"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20"/>
            <p:cNvSpPr/>
            <p:nvPr/>
          </p:nvSpPr>
          <p:spPr>
            <a:xfrm>
              <a:off x="1418325" y="1523825"/>
              <a:ext cx="47050" cy="166425"/>
            </a:xfrm>
            <a:custGeom>
              <a:avLst/>
              <a:gdLst/>
              <a:ahLst/>
              <a:cxnLst/>
              <a:rect l="l" t="t" r="r" b="b"/>
              <a:pathLst>
                <a:path w="1882" h="6657" extrusionOk="0">
                  <a:moveTo>
                    <a:pt x="250" y="1"/>
                  </a:moveTo>
                  <a:cubicBezTo>
                    <a:pt x="238" y="1"/>
                    <a:pt x="227" y="13"/>
                    <a:pt x="227" y="13"/>
                  </a:cubicBezTo>
                  <a:cubicBezTo>
                    <a:pt x="155" y="48"/>
                    <a:pt x="72" y="72"/>
                    <a:pt x="0" y="72"/>
                  </a:cubicBezTo>
                  <a:lnTo>
                    <a:pt x="1608" y="6656"/>
                  </a:lnTo>
                  <a:cubicBezTo>
                    <a:pt x="1703" y="6621"/>
                    <a:pt x="1786" y="6597"/>
                    <a:pt x="1881" y="6597"/>
                  </a:cubicBezTo>
                  <a:lnTo>
                    <a:pt x="25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20"/>
            <p:cNvSpPr/>
            <p:nvPr/>
          </p:nvSpPr>
          <p:spPr>
            <a:xfrm>
              <a:off x="1083450" y="1458350"/>
              <a:ext cx="203625" cy="33050"/>
            </a:xfrm>
            <a:custGeom>
              <a:avLst/>
              <a:gdLst/>
              <a:ahLst/>
              <a:cxnLst/>
              <a:rect l="l" t="t" r="r" b="b"/>
              <a:pathLst>
                <a:path w="8145" h="1322" extrusionOk="0">
                  <a:moveTo>
                    <a:pt x="1" y="0"/>
                  </a:moveTo>
                  <a:lnTo>
                    <a:pt x="1" y="286"/>
                  </a:lnTo>
                  <a:lnTo>
                    <a:pt x="8097" y="1322"/>
                  </a:lnTo>
                  <a:lnTo>
                    <a:pt x="8097" y="1298"/>
                  </a:lnTo>
                  <a:cubicBezTo>
                    <a:pt x="8085" y="1191"/>
                    <a:pt x="8109" y="1108"/>
                    <a:pt x="8145" y="1048"/>
                  </a:cubicBez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20"/>
            <p:cNvSpPr/>
            <p:nvPr/>
          </p:nvSpPr>
          <p:spPr>
            <a:xfrm>
              <a:off x="1291825" y="1342550"/>
              <a:ext cx="8050" cy="136050"/>
            </a:xfrm>
            <a:custGeom>
              <a:avLst/>
              <a:gdLst/>
              <a:ahLst/>
              <a:cxnLst/>
              <a:rect l="l" t="t" r="r" b="b"/>
              <a:pathLst>
                <a:path w="322" h="5442" extrusionOk="0">
                  <a:moveTo>
                    <a:pt x="0" y="1"/>
                  </a:moveTo>
                  <a:lnTo>
                    <a:pt x="60" y="5442"/>
                  </a:lnTo>
                  <a:cubicBezTo>
                    <a:pt x="119" y="5406"/>
                    <a:pt x="179" y="5406"/>
                    <a:pt x="238" y="5406"/>
                  </a:cubicBezTo>
                  <a:cubicBezTo>
                    <a:pt x="274" y="5406"/>
                    <a:pt x="298" y="5406"/>
                    <a:pt x="322" y="5418"/>
                  </a:cubicBezTo>
                  <a:lnTo>
                    <a:pt x="274" y="96"/>
                  </a:lnTo>
                  <a:cubicBezTo>
                    <a:pt x="179" y="72"/>
                    <a:pt x="72" y="48"/>
                    <a:pt x="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20"/>
            <p:cNvSpPr/>
            <p:nvPr/>
          </p:nvSpPr>
          <p:spPr>
            <a:xfrm>
              <a:off x="1688000" y="1544675"/>
              <a:ext cx="25" cy="25"/>
            </a:xfrm>
            <a:custGeom>
              <a:avLst/>
              <a:gdLst/>
              <a:ahLst/>
              <a:cxnLst/>
              <a:rect l="l" t="t" r="r" b="b"/>
              <a:pathLst>
                <a:path w="1" h="1" extrusionOk="0">
                  <a:moveTo>
                    <a:pt x="0" y="0"/>
                  </a:move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20"/>
            <p:cNvSpPr/>
            <p:nvPr/>
          </p:nvSpPr>
          <p:spPr>
            <a:xfrm>
              <a:off x="1309675" y="1487525"/>
              <a:ext cx="94675" cy="19650"/>
            </a:xfrm>
            <a:custGeom>
              <a:avLst/>
              <a:gdLst/>
              <a:ahLst/>
              <a:cxnLst/>
              <a:rect l="l" t="t" r="r" b="b"/>
              <a:pathLst>
                <a:path w="3787" h="786" extrusionOk="0">
                  <a:moveTo>
                    <a:pt x="12" y="0"/>
                  </a:moveTo>
                  <a:cubicBezTo>
                    <a:pt x="36" y="24"/>
                    <a:pt x="36" y="72"/>
                    <a:pt x="36" y="95"/>
                  </a:cubicBezTo>
                  <a:cubicBezTo>
                    <a:pt x="36" y="155"/>
                    <a:pt x="12" y="214"/>
                    <a:pt x="1" y="262"/>
                  </a:cubicBezTo>
                  <a:lnTo>
                    <a:pt x="3668" y="786"/>
                  </a:lnTo>
                  <a:cubicBezTo>
                    <a:pt x="3680" y="691"/>
                    <a:pt x="3727" y="607"/>
                    <a:pt x="3787" y="536"/>
                  </a:cubicBezTo>
                  <a:lnTo>
                    <a:pt x="1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20"/>
            <p:cNvSpPr/>
            <p:nvPr/>
          </p:nvSpPr>
          <p:spPr>
            <a:xfrm>
              <a:off x="1687700" y="1545850"/>
              <a:ext cx="25" cy="25"/>
            </a:xfrm>
            <a:custGeom>
              <a:avLst/>
              <a:gdLst/>
              <a:ahLst/>
              <a:cxnLst/>
              <a:rect l="l" t="t" r="r" b="b"/>
              <a:pathLst>
                <a:path w="1" h="1" extrusionOk="0">
                  <a:moveTo>
                    <a:pt x="0" y="1"/>
                  </a:moveTo>
                  <a:lnTo>
                    <a:pt x="0" y="1"/>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20"/>
            <p:cNvSpPr/>
            <p:nvPr/>
          </p:nvSpPr>
          <p:spPr>
            <a:xfrm>
              <a:off x="1430825" y="1504475"/>
              <a:ext cx="247675" cy="41700"/>
            </a:xfrm>
            <a:custGeom>
              <a:avLst/>
              <a:gdLst/>
              <a:ahLst/>
              <a:cxnLst/>
              <a:rect l="l" t="t" r="r" b="b"/>
              <a:pathLst>
                <a:path w="9907" h="1668" extrusionOk="0">
                  <a:moveTo>
                    <a:pt x="0" y="1"/>
                  </a:moveTo>
                  <a:lnTo>
                    <a:pt x="0" y="1"/>
                  </a:lnTo>
                  <a:cubicBezTo>
                    <a:pt x="48" y="108"/>
                    <a:pt x="72" y="191"/>
                    <a:pt x="48" y="287"/>
                  </a:cubicBezTo>
                  <a:lnTo>
                    <a:pt x="9799" y="1668"/>
                  </a:lnTo>
                  <a:lnTo>
                    <a:pt x="9906" y="1596"/>
                  </a:lnTo>
                  <a:lnTo>
                    <a:pt x="9478" y="1346"/>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20"/>
            <p:cNvSpPr/>
            <p:nvPr/>
          </p:nvSpPr>
          <p:spPr>
            <a:xfrm>
              <a:off x="1687100" y="1546450"/>
              <a:ext cx="25" cy="625"/>
            </a:xfrm>
            <a:custGeom>
              <a:avLst/>
              <a:gdLst/>
              <a:ahLst/>
              <a:cxnLst/>
              <a:rect l="l" t="t" r="r" b="b"/>
              <a:pathLst>
                <a:path w="1" h="25" extrusionOk="0">
                  <a:moveTo>
                    <a:pt x="1" y="24"/>
                  </a:moveTo>
                  <a:lnTo>
                    <a:pt x="1" y="24"/>
                  </a:lnTo>
                  <a:cubicBezTo>
                    <a:pt x="1" y="1"/>
                    <a:pt x="1" y="24"/>
                    <a:pt x="1"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20"/>
            <p:cNvSpPr/>
            <p:nvPr/>
          </p:nvSpPr>
          <p:spPr>
            <a:xfrm>
              <a:off x="1687700" y="1545550"/>
              <a:ext cx="25" cy="25"/>
            </a:xfrm>
            <a:custGeom>
              <a:avLst/>
              <a:gdLst/>
              <a:ahLst/>
              <a:cxnLst/>
              <a:rect l="l" t="t" r="r" b="b"/>
              <a:pathLst>
                <a:path w="1" h="1" extrusionOk="0">
                  <a:moveTo>
                    <a:pt x="0" y="1"/>
                  </a:moveTo>
                  <a:lnTo>
                    <a:pt x="0" y="1"/>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20"/>
            <p:cNvSpPr/>
            <p:nvPr/>
          </p:nvSpPr>
          <p:spPr>
            <a:xfrm>
              <a:off x="1476075" y="1544675"/>
              <a:ext cx="211050" cy="154800"/>
            </a:xfrm>
            <a:custGeom>
              <a:avLst/>
              <a:gdLst/>
              <a:ahLst/>
              <a:cxnLst/>
              <a:rect l="l" t="t" r="r" b="b"/>
              <a:pathLst>
                <a:path w="8442" h="6192" extrusionOk="0">
                  <a:moveTo>
                    <a:pt x="8096" y="0"/>
                  </a:moveTo>
                  <a:lnTo>
                    <a:pt x="7989" y="72"/>
                  </a:lnTo>
                  <a:lnTo>
                    <a:pt x="0" y="5965"/>
                  </a:lnTo>
                  <a:cubicBezTo>
                    <a:pt x="60" y="6025"/>
                    <a:pt x="119" y="6084"/>
                    <a:pt x="143" y="6179"/>
                  </a:cubicBezTo>
                  <a:cubicBezTo>
                    <a:pt x="143" y="6179"/>
                    <a:pt x="143" y="6191"/>
                    <a:pt x="155" y="6191"/>
                  </a:cubicBezTo>
                  <a:lnTo>
                    <a:pt x="8442" y="95"/>
                  </a:lnTo>
                  <a:lnTo>
                    <a:pt x="8442" y="95"/>
                  </a:lnTo>
                  <a:cubicBezTo>
                    <a:pt x="8418" y="107"/>
                    <a:pt x="8418" y="107"/>
                    <a:pt x="8406" y="107"/>
                  </a:cubicBezTo>
                  <a:lnTo>
                    <a:pt x="8394" y="107"/>
                  </a:lnTo>
                  <a:cubicBezTo>
                    <a:pt x="8370" y="107"/>
                    <a:pt x="8358" y="119"/>
                    <a:pt x="8346" y="119"/>
                  </a:cubicBezTo>
                  <a:lnTo>
                    <a:pt x="8299" y="119"/>
                  </a:lnTo>
                  <a:cubicBezTo>
                    <a:pt x="8287" y="119"/>
                    <a:pt x="8287" y="119"/>
                    <a:pt x="8275" y="107"/>
                  </a:cubicBezTo>
                  <a:lnTo>
                    <a:pt x="809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20"/>
            <p:cNvSpPr/>
            <p:nvPr/>
          </p:nvSpPr>
          <p:spPr>
            <a:xfrm>
              <a:off x="1688000" y="1544675"/>
              <a:ext cx="25" cy="325"/>
            </a:xfrm>
            <a:custGeom>
              <a:avLst/>
              <a:gdLst/>
              <a:ahLst/>
              <a:cxnLst/>
              <a:rect l="l" t="t" r="r" b="b"/>
              <a:pathLst>
                <a:path w="1" h="13" extrusionOk="0">
                  <a:moveTo>
                    <a:pt x="0" y="12"/>
                  </a:moveTo>
                  <a:cubicBezTo>
                    <a:pt x="0" y="12"/>
                    <a:pt x="0" y="0"/>
                    <a:pt x="0" y="12"/>
                  </a:cubicBezTo>
                  <a:cubicBezTo>
                    <a:pt x="0" y="0"/>
                    <a:pt x="0" y="0"/>
                    <a:pt x="0" y="12"/>
                  </a:cubicBezTo>
                  <a:cubicBezTo>
                    <a:pt x="0" y="0"/>
                    <a:pt x="0" y="0"/>
                    <a:pt x="0" y="12"/>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20"/>
            <p:cNvSpPr/>
            <p:nvPr/>
          </p:nvSpPr>
          <p:spPr>
            <a:xfrm>
              <a:off x="1681750" y="1319350"/>
              <a:ext cx="26225" cy="225050"/>
            </a:xfrm>
            <a:custGeom>
              <a:avLst/>
              <a:gdLst/>
              <a:ahLst/>
              <a:cxnLst/>
              <a:rect l="l" t="t" r="r" b="b"/>
              <a:pathLst>
                <a:path w="1049" h="9002" extrusionOk="0">
                  <a:moveTo>
                    <a:pt x="750" y="0"/>
                  </a:moveTo>
                  <a:lnTo>
                    <a:pt x="0" y="8763"/>
                  </a:lnTo>
                  <a:lnTo>
                    <a:pt x="191" y="8870"/>
                  </a:lnTo>
                  <a:cubicBezTo>
                    <a:pt x="238" y="8894"/>
                    <a:pt x="274" y="8942"/>
                    <a:pt x="274" y="9001"/>
                  </a:cubicBezTo>
                  <a:lnTo>
                    <a:pt x="104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20"/>
            <p:cNvSpPr/>
            <p:nvPr/>
          </p:nvSpPr>
          <p:spPr>
            <a:xfrm>
              <a:off x="1687100" y="1546450"/>
              <a:ext cx="25" cy="625"/>
            </a:xfrm>
            <a:custGeom>
              <a:avLst/>
              <a:gdLst/>
              <a:ahLst/>
              <a:cxnLst/>
              <a:rect l="l" t="t" r="r" b="b"/>
              <a:pathLst>
                <a:path w="1" h="25" extrusionOk="0">
                  <a:moveTo>
                    <a:pt x="1" y="24"/>
                  </a:moveTo>
                  <a:cubicBezTo>
                    <a:pt x="1" y="24"/>
                    <a:pt x="1" y="1"/>
                    <a:pt x="1" y="24"/>
                  </a:cubicBezTo>
                  <a:cubicBezTo>
                    <a:pt x="1" y="1"/>
                    <a:pt x="1" y="1"/>
                    <a:pt x="1" y="24"/>
                  </a:cubicBezTo>
                  <a:cubicBezTo>
                    <a:pt x="1" y="1"/>
                    <a:pt x="1" y="1"/>
                    <a:pt x="1"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20"/>
            <p:cNvSpPr/>
            <p:nvPr/>
          </p:nvSpPr>
          <p:spPr>
            <a:xfrm>
              <a:off x="1684125" y="1547650"/>
              <a:ext cx="625" cy="25"/>
            </a:xfrm>
            <a:custGeom>
              <a:avLst/>
              <a:gdLst/>
              <a:ahLst/>
              <a:cxnLst/>
              <a:rect l="l" t="t" r="r" b="b"/>
              <a:pathLst>
                <a:path w="25" h="1" extrusionOk="0">
                  <a:moveTo>
                    <a:pt x="24" y="0"/>
                  </a:moveTo>
                  <a:lnTo>
                    <a:pt x="1" y="0"/>
                  </a:lnTo>
                  <a:lnTo>
                    <a:pt x="24" y="0"/>
                  </a:lnTo>
                  <a:cubicBezTo>
                    <a:pt x="12" y="0"/>
                    <a:pt x="24" y="0"/>
                    <a:pt x="2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20"/>
            <p:cNvSpPr/>
            <p:nvPr/>
          </p:nvSpPr>
          <p:spPr>
            <a:xfrm>
              <a:off x="1687700" y="1545550"/>
              <a:ext cx="25" cy="325"/>
            </a:xfrm>
            <a:custGeom>
              <a:avLst/>
              <a:gdLst/>
              <a:ahLst/>
              <a:cxnLst/>
              <a:rect l="l" t="t" r="r" b="b"/>
              <a:pathLst>
                <a:path w="1" h="13" extrusionOk="0">
                  <a:moveTo>
                    <a:pt x="0" y="13"/>
                  </a:moveTo>
                  <a:lnTo>
                    <a:pt x="0" y="13"/>
                  </a:lnTo>
                  <a:lnTo>
                    <a:pt x="0" y="13"/>
                  </a:lnTo>
                  <a:cubicBezTo>
                    <a:pt x="0" y="1"/>
                    <a:pt x="0" y="1"/>
                    <a:pt x="0" y="13"/>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20"/>
            <p:cNvSpPr/>
            <p:nvPr/>
          </p:nvSpPr>
          <p:spPr>
            <a:xfrm>
              <a:off x="1684725" y="1547650"/>
              <a:ext cx="25" cy="25"/>
            </a:xfrm>
            <a:custGeom>
              <a:avLst/>
              <a:gdLst/>
              <a:ahLst/>
              <a:cxnLst/>
              <a:rect l="l" t="t" r="r" b="b"/>
              <a:pathLst>
                <a:path w="1" h="1" extrusionOk="0">
                  <a:moveTo>
                    <a:pt x="0" y="0"/>
                  </a:move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20"/>
            <p:cNvSpPr/>
            <p:nvPr/>
          </p:nvSpPr>
          <p:spPr>
            <a:xfrm>
              <a:off x="1323375" y="1333625"/>
              <a:ext cx="364650" cy="214350"/>
            </a:xfrm>
            <a:custGeom>
              <a:avLst/>
              <a:gdLst/>
              <a:ahLst/>
              <a:cxnLst/>
              <a:rect l="l" t="t" r="r" b="b"/>
              <a:pathLst>
                <a:path w="14586" h="8574" extrusionOk="0">
                  <a:moveTo>
                    <a:pt x="203" y="1"/>
                  </a:moveTo>
                  <a:cubicBezTo>
                    <a:pt x="143" y="84"/>
                    <a:pt x="84" y="155"/>
                    <a:pt x="0" y="215"/>
                  </a:cubicBezTo>
                  <a:lnTo>
                    <a:pt x="13752" y="8204"/>
                  </a:lnTo>
                  <a:lnTo>
                    <a:pt x="14192" y="8454"/>
                  </a:lnTo>
                  <a:lnTo>
                    <a:pt x="14371" y="8561"/>
                  </a:lnTo>
                  <a:cubicBezTo>
                    <a:pt x="14383" y="8561"/>
                    <a:pt x="14383" y="8573"/>
                    <a:pt x="14395" y="8573"/>
                  </a:cubicBezTo>
                  <a:lnTo>
                    <a:pt x="14442" y="8573"/>
                  </a:lnTo>
                  <a:cubicBezTo>
                    <a:pt x="14454" y="8573"/>
                    <a:pt x="14466" y="8573"/>
                    <a:pt x="14490" y="8561"/>
                  </a:cubicBezTo>
                  <a:lnTo>
                    <a:pt x="14502" y="8561"/>
                  </a:lnTo>
                  <a:cubicBezTo>
                    <a:pt x="14514" y="8561"/>
                    <a:pt x="14514" y="8549"/>
                    <a:pt x="14526" y="8549"/>
                  </a:cubicBezTo>
                  <a:cubicBezTo>
                    <a:pt x="14550" y="8537"/>
                    <a:pt x="14550" y="8537"/>
                    <a:pt x="14550" y="8514"/>
                  </a:cubicBezTo>
                  <a:lnTo>
                    <a:pt x="14550" y="8502"/>
                  </a:lnTo>
                  <a:lnTo>
                    <a:pt x="14550" y="8490"/>
                  </a:lnTo>
                  <a:lnTo>
                    <a:pt x="14550" y="8478"/>
                  </a:lnTo>
                  <a:cubicBezTo>
                    <a:pt x="14585" y="8383"/>
                    <a:pt x="14573" y="8335"/>
                    <a:pt x="14514" y="8311"/>
                  </a:cubicBezTo>
                  <a:lnTo>
                    <a:pt x="14323" y="8204"/>
                  </a:lnTo>
                  <a:lnTo>
                    <a:pt x="20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20"/>
            <p:cNvSpPr/>
            <p:nvPr/>
          </p:nvSpPr>
          <p:spPr>
            <a:xfrm>
              <a:off x="1273950" y="1318750"/>
              <a:ext cx="60750" cy="26600"/>
            </a:xfrm>
            <a:custGeom>
              <a:avLst/>
              <a:gdLst/>
              <a:ahLst/>
              <a:cxnLst/>
              <a:rect l="l" t="t" r="r" b="b"/>
              <a:pathLst>
                <a:path w="2430" h="1064" extrusionOk="0">
                  <a:moveTo>
                    <a:pt x="1" y="0"/>
                  </a:moveTo>
                  <a:cubicBezTo>
                    <a:pt x="13" y="119"/>
                    <a:pt x="60" y="250"/>
                    <a:pt x="120" y="369"/>
                  </a:cubicBezTo>
                  <a:cubicBezTo>
                    <a:pt x="251" y="643"/>
                    <a:pt x="465" y="834"/>
                    <a:pt x="715" y="953"/>
                  </a:cubicBezTo>
                  <a:cubicBezTo>
                    <a:pt x="810" y="1000"/>
                    <a:pt x="894" y="1012"/>
                    <a:pt x="989" y="1048"/>
                  </a:cubicBezTo>
                  <a:cubicBezTo>
                    <a:pt x="1062" y="1058"/>
                    <a:pt x="1135" y="1063"/>
                    <a:pt x="1209" y="1063"/>
                  </a:cubicBezTo>
                  <a:cubicBezTo>
                    <a:pt x="1401" y="1063"/>
                    <a:pt x="1594" y="1027"/>
                    <a:pt x="1775" y="941"/>
                  </a:cubicBezTo>
                  <a:cubicBezTo>
                    <a:pt x="1858" y="893"/>
                    <a:pt x="1941" y="858"/>
                    <a:pt x="2001" y="786"/>
                  </a:cubicBezTo>
                  <a:cubicBezTo>
                    <a:pt x="2072" y="727"/>
                    <a:pt x="2132" y="655"/>
                    <a:pt x="2192" y="584"/>
                  </a:cubicBezTo>
                  <a:cubicBezTo>
                    <a:pt x="2322" y="417"/>
                    <a:pt x="2394" y="215"/>
                    <a:pt x="2430"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20"/>
            <p:cNvSpPr/>
            <p:nvPr/>
          </p:nvSpPr>
          <p:spPr>
            <a:xfrm>
              <a:off x="1159350" y="2001350"/>
              <a:ext cx="50050" cy="42850"/>
            </a:xfrm>
            <a:custGeom>
              <a:avLst/>
              <a:gdLst/>
              <a:ahLst/>
              <a:cxnLst/>
              <a:rect l="l" t="t" r="r" b="b"/>
              <a:pathLst>
                <a:path w="2002" h="1714" extrusionOk="0">
                  <a:moveTo>
                    <a:pt x="1013" y="0"/>
                  </a:moveTo>
                  <a:cubicBezTo>
                    <a:pt x="968" y="0"/>
                    <a:pt x="924" y="3"/>
                    <a:pt x="882" y="9"/>
                  </a:cubicBezTo>
                  <a:cubicBezTo>
                    <a:pt x="787" y="21"/>
                    <a:pt x="703" y="57"/>
                    <a:pt x="608" y="81"/>
                  </a:cubicBezTo>
                  <a:cubicBezTo>
                    <a:pt x="179" y="295"/>
                    <a:pt x="1" y="807"/>
                    <a:pt x="227" y="1247"/>
                  </a:cubicBezTo>
                  <a:cubicBezTo>
                    <a:pt x="251" y="1307"/>
                    <a:pt x="299" y="1366"/>
                    <a:pt x="346" y="1426"/>
                  </a:cubicBezTo>
                  <a:cubicBezTo>
                    <a:pt x="406" y="1497"/>
                    <a:pt x="477" y="1557"/>
                    <a:pt x="549" y="1605"/>
                  </a:cubicBezTo>
                  <a:cubicBezTo>
                    <a:pt x="709" y="1669"/>
                    <a:pt x="898" y="1714"/>
                    <a:pt x="1072" y="1714"/>
                  </a:cubicBezTo>
                  <a:cubicBezTo>
                    <a:pt x="1092" y="1714"/>
                    <a:pt x="1112" y="1713"/>
                    <a:pt x="1132" y="1712"/>
                  </a:cubicBezTo>
                  <a:cubicBezTo>
                    <a:pt x="1227" y="1688"/>
                    <a:pt x="1311" y="1664"/>
                    <a:pt x="1406" y="1628"/>
                  </a:cubicBezTo>
                  <a:lnTo>
                    <a:pt x="1489" y="1593"/>
                  </a:lnTo>
                  <a:cubicBezTo>
                    <a:pt x="1846" y="1343"/>
                    <a:pt x="2001" y="878"/>
                    <a:pt x="1787" y="473"/>
                  </a:cubicBezTo>
                  <a:cubicBezTo>
                    <a:pt x="1703" y="307"/>
                    <a:pt x="1561" y="176"/>
                    <a:pt x="1418" y="104"/>
                  </a:cubicBezTo>
                  <a:cubicBezTo>
                    <a:pt x="1322" y="57"/>
                    <a:pt x="1239" y="21"/>
                    <a:pt x="1144" y="9"/>
                  </a:cubicBezTo>
                  <a:cubicBezTo>
                    <a:pt x="1102" y="3"/>
                    <a:pt x="1058" y="0"/>
                    <a:pt x="1013"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20"/>
            <p:cNvSpPr/>
            <p:nvPr/>
          </p:nvSpPr>
          <p:spPr>
            <a:xfrm>
              <a:off x="1083450" y="2128475"/>
              <a:ext cx="44675" cy="61325"/>
            </a:xfrm>
            <a:custGeom>
              <a:avLst/>
              <a:gdLst/>
              <a:ahLst/>
              <a:cxnLst/>
              <a:rect l="l" t="t" r="r" b="b"/>
              <a:pathLst>
                <a:path w="1787" h="2453" extrusionOk="0">
                  <a:moveTo>
                    <a:pt x="465" y="1"/>
                  </a:moveTo>
                  <a:cubicBezTo>
                    <a:pt x="309" y="1"/>
                    <a:pt x="151" y="30"/>
                    <a:pt x="1" y="91"/>
                  </a:cubicBezTo>
                  <a:lnTo>
                    <a:pt x="1" y="2366"/>
                  </a:lnTo>
                  <a:cubicBezTo>
                    <a:pt x="148" y="2422"/>
                    <a:pt x="312" y="2452"/>
                    <a:pt x="479" y="2452"/>
                  </a:cubicBezTo>
                  <a:cubicBezTo>
                    <a:pt x="660" y="2452"/>
                    <a:pt x="845" y="2416"/>
                    <a:pt x="1013" y="2342"/>
                  </a:cubicBezTo>
                  <a:cubicBezTo>
                    <a:pt x="1072" y="2306"/>
                    <a:pt x="1144" y="2258"/>
                    <a:pt x="1203" y="2223"/>
                  </a:cubicBezTo>
                  <a:cubicBezTo>
                    <a:pt x="1263" y="2139"/>
                    <a:pt x="1346" y="2080"/>
                    <a:pt x="1406" y="2020"/>
                  </a:cubicBezTo>
                  <a:cubicBezTo>
                    <a:pt x="1715" y="1663"/>
                    <a:pt x="1787" y="1127"/>
                    <a:pt x="1560" y="687"/>
                  </a:cubicBezTo>
                  <a:cubicBezTo>
                    <a:pt x="1513" y="592"/>
                    <a:pt x="1465" y="508"/>
                    <a:pt x="1406" y="437"/>
                  </a:cubicBezTo>
                  <a:cubicBezTo>
                    <a:pt x="1346" y="353"/>
                    <a:pt x="1263" y="294"/>
                    <a:pt x="1191" y="234"/>
                  </a:cubicBezTo>
                  <a:cubicBezTo>
                    <a:pt x="989" y="84"/>
                    <a:pt x="730" y="1"/>
                    <a:pt x="46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20"/>
            <p:cNvSpPr/>
            <p:nvPr/>
          </p:nvSpPr>
          <p:spPr>
            <a:xfrm>
              <a:off x="1288250" y="1790575"/>
              <a:ext cx="32175" cy="31125"/>
            </a:xfrm>
            <a:custGeom>
              <a:avLst/>
              <a:gdLst/>
              <a:ahLst/>
              <a:cxnLst/>
              <a:rect l="l" t="t" r="r" b="b"/>
              <a:pathLst>
                <a:path w="1287" h="1245" extrusionOk="0">
                  <a:moveTo>
                    <a:pt x="577" y="1"/>
                  </a:moveTo>
                  <a:cubicBezTo>
                    <a:pt x="530" y="1"/>
                    <a:pt x="477" y="14"/>
                    <a:pt x="429" y="34"/>
                  </a:cubicBezTo>
                  <a:lnTo>
                    <a:pt x="334" y="82"/>
                  </a:lnTo>
                  <a:cubicBezTo>
                    <a:pt x="167" y="165"/>
                    <a:pt x="60" y="320"/>
                    <a:pt x="12" y="499"/>
                  </a:cubicBezTo>
                  <a:cubicBezTo>
                    <a:pt x="0" y="582"/>
                    <a:pt x="0" y="677"/>
                    <a:pt x="12" y="761"/>
                  </a:cubicBezTo>
                  <a:lnTo>
                    <a:pt x="60" y="892"/>
                  </a:lnTo>
                  <a:cubicBezTo>
                    <a:pt x="84" y="951"/>
                    <a:pt x="119" y="999"/>
                    <a:pt x="155" y="1058"/>
                  </a:cubicBezTo>
                  <a:cubicBezTo>
                    <a:pt x="215" y="1130"/>
                    <a:pt x="310" y="1177"/>
                    <a:pt x="381" y="1213"/>
                  </a:cubicBezTo>
                  <a:cubicBezTo>
                    <a:pt x="393" y="1213"/>
                    <a:pt x="417" y="1225"/>
                    <a:pt x="429" y="1225"/>
                  </a:cubicBezTo>
                  <a:cubicBezTo>
                    <a:pt x="478" y="1239"/>
                    <a:pt x="531" y="1245"/>
                    <a:pt x="583" y="1245"/>
                  </a:cubicBezTo>
                  <a:cubicBezTo>
                    <a:pt x="620" y="1245"/>
                    <a:pt x="656" y="1242"/>
                    <a:pt x="691" y="1237"/>
                  </a:cubicBezTo>
                  <a:cubicBezTo>
                    <a:pt x="750" y="1225"/>
                    <a:pt x="798" y="1213"/>
                    <a:pt x="858" y="1177"/>
                  </a:cubicBezTo>
                  <a:cubicBezTo>
                    <a:pt x="1167" y="1034"/>
                    <a:pt x="1286" y="653"/>
                    <a:pt x="1131" y="356"/>
                  </a:cubicBezTo>
                  <a:cubicBezTo>
                    <a:pt x="1036" y="165"/>
                    <a:pt x="858" y="46"/>
                    <a:pt x="667" y="22"/>
                  </a:cubicBezTo>
                  <a:cubicBezTo>
                    <a:pt x="642" y="7"/>
                    <a:pt x="611" y="1"/>
                    <a:pt x="577"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20"/>
            <p:cNvSpPr/>
            <p:nvPr/>
          </p:nvSpPr>
          <p:spPr>
            <a:xfrm>
              <a:off x="1297475" y="2375200"/>
              <a:ext cx="32775" cy="30800"/>
            </a:xfrm>
            <a:custGeom>
              <a:avLst/>
              <a:gdLst/>
              <a:ahLst/>
              <a:cxnLst/>
              <a:rect l="l" t="t" r="r" b="b"/>
              <a:pathLst>
                <a:path w="1311" h="1232" extrusionOk="0">
                  <a:moveTo>
                    <a:pt x="608" y="0"/>
                  </a:moveTo>
                  <a:cubicBezTo>
                    <a:pt x="563" y="0"/>
                    <a:pt x="518" y="3"/>
                    <a:pt x="477" y="9"/>
                  </a:cubicBezTo>
                  <a:cubicBezTo>
                    <a:pt x="429" y="33"/>
                    <a:pt x="393" y="33"/>
                    <a:pt x="369" y="57"/>
                  </a:cubicBezTo>
                  <a:cubicBezTo>
                    <a:pt x="358" y="57"/>
                    <a:pt x="358" y="57"/>
                    <a:pt x="346" y="69"/>
                  </a:cubicBezTo>
                  <a:cubicBezTo>
                    <a:pt x="262" y="117"/>
                    <a:pt x="191" y="164"/>
                    <a:pt x="143" y="224"/>
                  </a:cubicBezTo>
                  <a:lnTo>
                    <a:pt x="60" y="355"/>
                  </a:lnTo>
                  <a:cubicBezTo>
                    <a:pt x="12" y="450"/>
                    <a:pt x="0" y="533"/>
                    <a:pt x="0" y="628"/>
                  </a:cubicBezTo>
                  <a:cubicBezTo>
                    <a:pt x="0" y="712"/>
                    <a:pt x="12" y="807"/>
                    <a:pt x="60" y="890"/>
                  </a:cubicBezTo>
                  <a:cubicBezTo>
                    <a:pt x="160" y="1108"/>
                    <a:pt x="373" y="1232"/>
                    <a:pt x="594" y="1232"/>
                  </a:cubicBezTo>
                  <a:cubicBezTo>
                    <a:pt x="687" y="1232"/>
                    <a:pt x="781" y="1210"/>
                    <a:pt x="870" y="1164"/>
                  </a:cubicBezTo>
                  <a:cubicBezTo>
                    <a:pt x="1191" y="1009"/>
                    <a:pt x="1310" y="640"/>
                    <a:pt x="1143" y="343"/>
                  </a:cubicBezTo>
                  <a:cubicBezTo>
                    <a:pt x="1048" y="164"/>
                    <a:pt x="905" y="57"/>
                    <a:pt x="739" y="9"/>
                  </a:cubicBezTo>
                  <a:cubicBezTo>
                    <a:pt x="697" y="3"/>
                    <a:pt x="652" y="0"/>
                    <a:pt x="60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20"/>
            <p:cNvSpPr/>
            <p:nvPr/>
          </p:nvSpPr>
          <p:spPr>
            <a:xfrm>
              <a:off x="1445100" y="1689025"/>
              <a:ext cx="39025" cy="34575"/>
            </a:xfrm>
            <a:custGeom>
              <a:avLst/>
              <a:gdLst/>
              <a:ahLst/>
              <a:cxnLst/>
              <a:rect l="l" t="t" r="r" b="b"/>
              <a:pathLst>
                <a:path w="1561" h="1383" extrusionOk="0">
                  <a:moveTo>
                    <a:pt x="787" y="1"/>
                  </a:moveTo>
                  <a:cubicBezTo>
                    <a:pt x="703" y="1"/>
                    <a:pt x="608" y="13"/>
                    <a:pt x="525" y="60"/>
                  </a:cubicBezTo>
                  <a:cubicBezTo>
                    <a:pt x="501" y="60"/>
                    <a:pt x="489" y="72"/>
                    <a:pt x="477" y="72"/>
                  </a:cubicBezTo>
                  <a:cubicBezTo>
                    <a:pt x="132" y="239"/>
                    <a:pt x="1" y="655"/>
                    <a:pt x="168" y="1001"/>
                  </a:cubicBezTo>
                  <a:cubicBezTo>
                    <a:pt x="277" y="1245"/>
                    <a:pt x="530" y="1382"/>
                    <a:pt x="782" y="1382"/>
                  </a:cubicBezTo>
                  <a:cubicBezTo>
                    <a:pt x="886" y="1382"/>
                    <a:pt x="990" y="1359"/>
                    <a:pt x="1084" y="1310"/>
                  </a:cubicBezTo>
                  <a:cubicBezTo>
                    <a:pt x="1430" y="1144"/>
                    <a:pt x="1561" y="727"/>
                    <a:pt x="1394" y="405"/>
                  </a:cubicBezTo>
                  <a:cubicBezTo>
                    <a:pt x="1394" y="405"/>
                    <a:pt x="1394" y="394"/>
                    <a:pt x="1382" y="394"/>
                  </a:cubicBezTo>
                  <a:cubicBezTo>
                    <a:pt x="1358" y="310"/>
                    <a:pt x="1311" y="239"/>
                    <a:pt x="1251" y="179"/>
                  </a:cubicBezTo>
                  <a:cubicBezTo>
                    <a:pt x="1132" y="60"/>
                    <a:pt x="953" y="1"/>
                    <a:pt x="787"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20"/>
            <p:cNvSpPr/>
            <p:nvPr/>
          </p:nvSpPr>
          <p:spPr>
            <a:xfrm>
              <a:off x="1285875" y="1477700"/>
              <a:ext cx="24725" cy="24425"/>
            </a:xfrm>
            <a:custGeom>
              <a:avLst/>
              <a:gdLst/>
              <a:ahLst/>
              <a:cxnLst/>
              <a:rect l="l" t="t" r="r" b="b"/>
              <a:pathLst>
                <a:path w="989" h="977" extrusionOk="0">
                  <a:moveTo>
                    <a:pt x="488" y="0"/>
                  </a:moveTo>
                  <a:cubicBezTo>
                    <a:pt x="429" y="0"/>
                    <a:pt x="369" y="12"/>
                    <a:pt x="310" y="36"/>
                  </a:cubicBezTo>
                  <a:cubicBezTo>
                    <a:pt x="214" y="72"/>
                    <a:pt x="119" y="155"/>
                    <a:pt x="60" y="250"/>
                  </a:cubicBezTo>
                  <a:cubicBezTo>
                    <a:pt x="12" y="334"/>
                    <a:pt x="0" y="405"/>
                    <a:pt x="0" y="488"/>
                  </a:cubicBezTo>
                  <a:lnTo>
                    <a:pt x="0" y="524"/>
                  </a:lnTo>
                  <a:cubicBezTo>
                    <a:pt x="12" y="715"/>
                    <a:pt x="131" y="881"/>
                    <a:pt x="310" y="953"/>
                  </a:cubicBezTo>
                  <a:cubicBezTo>
                    <a:pt x="369" y="965"/>
                    <a:pt x="429" y="977"/>
                    <a:pt x="488" y="977"/>
                  </a:cubicBezTo>
                  <a:cubicBezTo>
                    <a:pt x="524" y="977"/>
                    <a:pt x="548" y="977"/>
                    <a:pt x="583" y="965"/>
                  </a:cubicBezTo>
                  <a:cubicBezTo>
                    <a:pt x="750" y="941"/>
                    <a:pt x="893" y="798"/>
                    <a:pt x="941" y="655"/>
                  </a:cubicBezTo>
                  <a:cubicBezTo>
                    <a:pt x="953" y="596"/>
                    <a:pt x="964" y="548"/>
                    <a:pt x="964" y="488"/>
                  </a:cubicBezTo>
                  <a:cubicBezTo>
                    <a:pt x="988" y="465"/>
                    <a:pt x="964" y="417"/>
                    <a:pt x="964" y="393"/>
                  </a:cubicBezTo>
                  <a:cubicBezTo>
                    <a:pt x="929" y="191"/>
                    <a:pt x="774" y="48"/>
                    <a:pt x="583" y="12"/>
                  </a:cubicBezTo>
                  <a:cubicBezTo>
                    <a:pt x="548" y="12"/>
                    <a:pt x="524" y="0"/>
                    <a:pt x="48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20"/>
            <p:cNvSpPr/>
            <p:nvPr/>
          </p:nvSpPr>
          <p:spPr>
            <a:xfrm>
              <a:off x="1400175" y="1494100"/>
              <a:ext cx="32750" cy="31300"/>
            </a:xfrm>
            <a:custGeom>
              <a:avLst/>
              <a:gdLst/>
              <a:ahLst/>
              <a:cxnLst/>
              <a:rect l="l" t="t" r="r" b="b"/>
              <a:pathLst>
                <a:path w="1310" h="1252" extrusionOk="0">
                  <a:moveTo>
                    <a:pt x="646" y="0"/>
                  </a:moveTo>
                  <a:cubicBezTo>
                    <a:pt x="553" y="0"/>
                    <a:pt x="458" y="22"/>
                    <a:pt x="369" y="70"/>
                  </a:cubicBezTo>
                  <a:cubicBezTo>
                    <a:pt x="286" y="118"/>
                    <a:pt x="202" y="178"/>
                    <a:pt x="143" y="249"/>
                  </a:cubicBezTo>
                  <a:cubicBezTo>
                    <a:pt x="83" y="321"/>
                    <a:pt x="48" y="416"/>
                    <a:pt x="24" y="499"/>
                  </a:cubicBezTo>
                  <a:cubicBezTo>
                    <a:pt x="0" y="642"/>
                    <a:pt x="12" y="773"/>
                    <a:pt x="83" y="904"/>
                  </a:cubicBezTo>
                  <a:cubicBezTo>
                    <a:pt x="193" y="1123"/>
                    <a:pt x="414" y="1252"/>
                    <a:pt x="644" y="1252"/>
                  </a:cubicBezTo>
                  <a:cubicBezTo>
                    <a:pt x="664" y="1252"/>
                    <a:pt x="683" y="1251"/>
                    <a:pt x="702" y="1249"/>
                  </a:cubicBezTo>
                  <a:cubicBezTo>
                    <a:pt x="774" y="1249"/>
                    <a:pt x="845" y="1213"/>
                    <a:pt x="917" y="1190"/>
                  </a:cubicBezTo>
                  <a:cubicBezTo>
                    <a:pt x="929" y="1194"/>
                    <a:pt x="938" y="1195"/>
                    <a:pt x="945" y="1195"/>
                  </a:cubicBezTo>
                  <a:cubicBezTo>
                    <a:pt x="960" y="1195"/>
                    <a:pt x="968" y="1190"/>
                    <a:pt x="976" y="1190"/>
                  </a:cubicBezTo>
                  <a:cubicBezTo>
                    <a:pt x="1155" y="1083"/>
                    <a:pt x="1274" y="904"/>
                    <a:pt x="1298" y="702"/>
                  </a:cubicBezTo>
                  <a:cubicBezTo>
                    <a:pt x="1310" y="606"/>
                    <a:pt x="1298" y="499"/>
                    <a:pt x="1250" y="416"/>
                  </a:cubicBezTo>
                  <a:cubicBezTo>
                    <a:pt x="1250" y="404"/>
                    <a:pt x="1226" y="392"/>
                    <a:pt x="1214" y="356"/>
                  </a:cubicBezTo>
                  <a:cubicBezTo>
                    <a:pt x="1096" y="136"/>
                    <a:pt x="875" y="0"/>
                    <a:pt x="64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60" name="Google Shape;2560;p20"/>
          <p:cNvGrpSpPr/>
          <p:nvPr/>
        </p:nvGrpSpPr>
        <p:grpSpPr>
          <a:xfrm>
            <a:off x="31" y="4274145"/>
            <a:ext cx="3353245" cy="869408"/>
            <a:chOff x="2582150" y="3714800"/>
            <a:chExt cx="2689050" cy="697200"/>
          </a:xfrm>
        </p:grpSpPr>
        <p:sp>
          <p:nvSpPr>
            <p:cNvPr id="2561" name="Google Shape;2561;p20"/>
            <p:cNvSpPr/>
            <p:nvPr/>
          </p:nvSpPr>
          <p:spPr>
            <a:xfrm>
              <a:off x="3636750" y="4402150"/>
              <a:ext cx="25" cy="25"/>
            </a:xfrm>
            <a:custGeom>
              <a:avLst/>
              <a:gdLst/>
              <a:ahLst/>
              <a:cxnLst/>
              <a:rect l="l" t="t" r="r" b="b"/>
              <a:pathLst>
                <a:path w="1" h="1" extrusionOk="0">
                  <a:moveTo>
                    <a:pt x="1" y="1"/>
                  </a:move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20"/>
            <p:cNvSpPr/>
            <p:nvPr/>
          </p:nvSpPr>
          <p:spPr>
            <a:xfrm>
              <a:off x="3640625" y="4406925"/>
              <a:ext cx="19375" cy="4475"/>
            </a:xfrm>
            <a:custGeom>
              <a:avLst/>
              <a:gdLst/>
              <a:ahLst/>
              <a:cxnLst/>
              <a:rect l="l" t="t" r="r" b="b"/>
              <a:pathLst>
                <a:path w="775" h="179" extrusionOk="0">
                  <a:moveTo>
                    <a:pt x="393" y="0"/>
                  </a:moveTo>
                  <a:lnTo>
                    <a:pt x="36" y="108"/>
                  </a:lnTo>
                  <a:lnTo>
                    <a:pt x="0" y="179"/>
                  </a:lnTo>
                  <a:lnTo>
                    <a:pt x="774" y="179"/>
                  </a:lnTo>
                  <a:lnTo>
                    <a:pt x="39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20"/>
            <p:cNvSpPr/>
            <p:nvPr/>
          </p:nvSpPr>
          <p:spPr>
            <a:xfrm>
              <a:off x="3634075" y="4403950"/>
              <a:ext cx="25" cy="625"/>
            </a:xfrm>
            <a:custGeom>
              <a:avLst/>
              <a:gdLst/>
              <a:ahLst/>
              <a:cxnLst/>
              <a:rect l="l" t="t" r="r" b="b"/>
              <a:pathLst>
                <a:path w="1" h="25" extrusionOk="0">
                  <a:moveTo>
                    <a:pt x="0" y="24"/>
                  </a:moveTo>
                  <a:lnTo>
                    <a:pt x="0" y="24"/>
                  </a:lnTo>
                  <a:lnTo>
                    <a:pt x="0" y="24"/>
                  </a:lnTo>
                  <a:cubicBezTo>
                    <a:pt x="0" y="0"/>
                    <a:pt x="0" y="24"/>
                    <a:pt x="0"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20"/>
            <p:cNvSpPr/>
            <p:nvPr/>
          </p:nvSpPr>
          <p:spPr>
            <a:xfrm>
              <a:off x="3635275" y="4403050"/>
              <a:ext cx="25" cy="25"/>
            </a:xfrm>
            <a:custGeom>
              <a:avLst/>
              <a:gdLst/>
              <a:ahLst/>
              <a:cxnLst/>
              <a:rect l="l" t="t" r="r" b="b"/>
              <a:pathLst>
                <a:path w="1" h="1" extrusionOk="0">
                  <a:moveTo>
                    <a:pt x="0" y="1"/>
                  </a:move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20"/>
            <p:cNvSpPr/>
            <p:nvPr/>
          </p:nvSpPr>
          <p:spPr>
            <a:xfrm>
              <a:off x="3746875" y="4334600"/>
              <a:ext cx="142325" cy="46150"/>
            </a:xfrm>
            <a:custGeom>
              <a:avLst/>
              <a:gdLst/>
              <a:ahLst/>
              <a:cxnLst/>
              <a:rect l="l" t="t" r="r" b="b"/>
              <a:pathLst>
                <a:path w="5693" h="1846" extrusionOk="0">
                  <a:moveTo>
                    <a:pt x="5418" y="0"/>
                  </a:moveTo>
                  <a:lnTo>
                    <a:pt x="1" y="1488"/>
                  </a:lnTo>
                  <a:lnTo>
                    <a:pt x="1" y="1846"/>
                  </a:lnTo>
                  <a:lnTo>
                    <a:pt x="5692" y="262"/>
                  </a:lnTo>
                  <a:lnTo>
                    <a:pt x="541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20"/>
            <p:cNvSpPr/>
            <p:nvPr/>
          </p:nvSpPr>
          <p:spPr>
            <a:xfrm>
              <a:off x="3891850" y="4256600"/>
              <a:ext cx="273575" cy="81875"/>
            </a:xfrm>
            <a:custGeom>
              <a:avLst/>
              <a:gdLst/>
              <a:ahLst/>
              <a:cxnLst/>
              <a:rect l="l" t="t" r="r" b="b"/>
              <a:pathLst>
                <a:path w="10943" h="3275" extrusionOk="0">
                  <a:moveTo>
                    <a:pt x="10883" y="1"/>
                  </a:moveTo>
                  <a:lnTo>
                    <a:pt x="0" y="3013"/>
                  </a:lnTo>
                  <a:lnTo>
                    <a:pt x="286" y="3275"/>
                  </a:lnTo>
                  <a:lnTo>
                    <a:pt x="10883" y="358"/>
                  </a:lnTo>
                  <a:lnTo>
                    <a:pt x="10942" y="298"/>
                  </a:lnTo>
                  <a:cubicBezTo>
                    <a:pt x="10894" y="215"/>
                    <a:pt x="10883" y="108"/>
                    <a:pt x="10883"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20"/>
            <p:cNvSpPr/>
            <p:nvPr/>
          </p:nvSpPr>
          <p:spPr>
            <a:xfrm>
              <a:off x="3634375" y="4403350"/>
              <a:ext cx="325" cy="325"/>
            </a:xfrm>
            <a:custGeom>
              <a:avLst/>
              <a:gdLst/>
              <a:ahLst/>
              <a:cxnLst/>
              <a:rect l="l" t="t" r="r" b="b"/>
              <a:pathLst>
                <a:path w="13" h="13" extrusionOk="0">
                  <a:moveTo>
                    <a:pt x="0" y="12"/>
                  </a:moveTo>
                  <a:lnTo>
                    <a:pt x="1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20"/>
            <p:cNvSpPr/>
            <p:nvPr/>
          </p:nvSpPr>
          <p:spPr>
            <a:xfrm>
              <a:off x="3635275" y="4402450"/>
              <a:ext cx="300" cy="625"/>
            </a:xfrm>
            <a:custGeom>
              <a:avLst/>
              <a:gdLst/>
              <a:ahLst/>
              <a:cxnLst/>
              <a:rect l="l" t="t" r="r" b="b"/>
              <a:pathLst>
                <a:path w="12" h="25" extrusionOk="0">
                  <a:moveTo>
                    <a:pt x="12" y="1"/>
                  </a:moveTo>
                  <a:cubicBezTo>
                    <a:pt x="12" y="1"/>
                    <a:pt x="0" y="25"/>
                    <a:pt x="12" y="1"/>
                  </a:cubicBezTo>
                  <a:lnTo>
                    <a:pt x="0" y="25"/>
                  </a:lnTo>
                  <a:lnTo>
                    <a:pt x="0" y="25"/>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20"/>
            <p:cNvSpPr/>
            <p:nvPr/>
          </p:nvSpPr>
          <p:spPr>
            <a:xfrm>
              <a:off x="3636750" y="4373575"/>
              <a:ext cx="101825" cy="35750"/>
            </a:xfrm>
            <a:custGeom>
              <a:avLst/>
              <a:gdLst/>
              <a:ahLst/>
              <a:cxnLst/>
              <a:rect l="l" t="t" r="r" b="b"/>
              <a:pathLst>
                <a:path w="4073" h="1430" extrusionOk="0">
                  <a:moveTo>
                    <a:pt x="4073" y="1"/>
                  </a:moveTo>
                  <a:lnTo>
                    <a:pt x="12" y="1120"/>
                  </a:lnTo>
                  <a:lnTo>
                    <a:pt x="1" y="1120"/>
                  </a:lnTo>
                  <a:cubicBezTo>
                    <a:pt x="24" y="1132"/>
                    <a:pt x="60" y="1132"/>
                    <a:pt x="96" y="1132"/>
                  </a:cubicBezTo>
                  <a:cubicBezTo>
                    <a:pt x="191" y="1156"/>
                    <a:pt x="251" y="1251"/>
                    <a:pt x="215" y="1334"/>
                  </a:cubicBezTo>
                  <a:lnTo>
                    <a:pt x="191" y="1430"/>
                  </a:lnTo>
                  <a:lnTo>
                    <a:pt x="548" y="1322"/>
                  </a:lnTo>
                  <a:lnTo>
                    <a:pt x="4061" y="358"/>
                  </a:lnTo>
                  <a:lnTo>
                    <a:pt x="407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20"/>
            <p:cNvSpPr/>
            <p:nvPr/>
          </p:nvSpPr>
          <p:spPr>
            <a:xfrm>
              <a:off x="3635850" y="4402150"/>
              <a:ext cx="925" cy="325"/>
            </a:xfrm>
            <a:custGeom>
              <a:avLst/>
              <a:gdLst/>
              <a:ahLst/>
              <a:cxnLst/>
              <a:rect l="l" t="t" r="r" b="b"/>
              <a:pathLst>
                <a:path w="37" h="13" extrusionOk="0">
                  <a:moveTo>
                    <a:pt x="37" y="1"/>
                  </a:moveTo>
                  <a:cubicBezTo>
                    <a:pt x="13" y="1"/>
                    <a:pt x="1" y="1"/>
                    <a:pt x="1" y="13"/>
                  </a:cubicBezTo>
                  <a:cubicBezTo>
                    <a:pt x="1" y="13"/>
                    <a:pt x="13" y="1"/>
                    <a:pt x="37"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20"/>
            <p:cNvSpPr/>
            <p:nvPr/>
          </p:nvSpPr>
          <p:spPr>
            <a:xfrm>
              <a:off x="3634075" y="4403950"/>
              <a:ext cx="325" cy="925"/>
            </a:xfrm>
            <a:custGeom>
              <a:avLst/>
              <a:gdLst/>
              <a:ahLst/>
              <a:cxnLst/>
              <a:rect l="l" t="t" r="r" b="b"/>
              <a:pathLst>
                <a:path w="13" h="37" extrusionOk="0">
                  <a:moveTo>
                    <a:pt x="12" y="0"/>
                  </a:moveTo>
                  <a:lnTo>
                    <a:pt x="12" y="0"/>
                  </a:lnTo>
                  <a:cubicBezTo>
                    <a:pt x="6" y="14"/>
                    <a:pt x="3" y="19"/>
                    <a:pt x="1" y="24"/>
                  </a:cubicBezTo>
                  <a:lnTo>
                    <a:pt x="1" y="24"/>
                  </a:lnTo>
                  <a:cubicBezTo>
                    <a:pt x="12" y="24"/>
                    <a:pt x="12" y="23"/>
                    <a:pt x="12" y="0"/>
                  </a:cubicBezTo>
                  <a:close/>
                  <a:moveTo>
                    <a:pt x="1" y="24"/>
                  </a:moveTo>
                  <a:cubicBezTo>
                    <a:pt x="1" y="24"/>
                    <a:pt x="1" y="24"/>
                    <a:pt x="0" y="24"/>
                  </a:cubicBezTo>
                  <a:lnTo>
                    <a:pt x="0" y="36"/>
                  </a:lnTo>
                  <a:cubicBezTo>
                    <a:pt x="0" y="31"/>
                    <a:pt x="0" y="28"/>
                    <a:pt x="1"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20"/>
            <p:cNvSpPr/>
            <p:nvPr/>
          </p:nvSpPr>
          <p:spPr>
            <a:xfrm>
              <a:off x="2599425" y="4199450"/>
              <a:ext cx="104800" cy="112250"/>
            </a:xfrm>
            <a:custGeom>
              <a:avLst/>
              <a:gdLst/>
              <a:ahLst/>
              <a:cxnLst/>
              <a:rect l="l" t="t" r="r" b="b"/>
              <a:pathLst>
                <a:path w="4192" h="4490" extrusionOk="0">
                  <a:moveTo>
                    <a:pt x="3929" y="1"/>
                  </a:moveTo>
                  <a:lnTo>
                    <a:pt x="0" y="4394"/>
                  </a:lnTo>
                  <a:cubicBezTo>
                    <a:pt x="84" y="4394"/>
                    <a:pt x="167" y="4430"/>
                    <a:pt x="250" y="4489"/>
                  </a:cubicBezTo>
                  <a:lnTo>
                    <a:pt x="417" y="4418"/>
                  </a:lnTo>
                  <a:lnTo>
                    <a:pt x="4191" y="203"/>
                  </a:lnTo>
                  <a:lnTo>
                    <a:pt x="392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20"/>
            <p:cNvSpPr/>
            <p:nvPr/>
          </p:nvSpPr>
          <p:spPr>
            <a:xfrm>
              <a:off x="2778900" y="4187850"/>
              <a:ext cx="124150" cy="53600"/>
            </a:xfrm>
            <a:custGeom>
              <a:avLst/>
              <a:gdLst/>
              <a:ahLst/>
              <a:cxnLst/>
              <a:rect l="l" t="t" r="r" b="b"/>
              <a:pathLst>
                <a:path w="4966" h="2144" extrusionOk="0">
                  <a:moveTo>
                    <a:pt x="4942" y="0"/>
                  </a:moveTo>
                  <a:cubicBezTo>
                    <a:pt x="4930" y="0"/>
                    <a:pt x="4918" y="0"/>
                    <a:pt x="4918" y="12"/>
                  </a:cubicBezTo>
                  <a:cubicBezTo>
                    <a:pt x="4930" y="12"/>
                    <a:pt x="4942" y="12"/>
                    <a:pt x="4942" y="0"/>
                  </a:cubicBezTo>
                  <a:close/>
                  <a:moveTo>
                    <a:pt x="4918" y="12"/>
                  </a:moveTo>
                  <a:lnTo>
                    <a:pt x="1" y="1834"/>
                  </a:lnTo>
                  <a:cubicBezTo>
                    <a:pt x="84" y="1917"/>
                    <a:pt x="120" y="2024"/>
                    <a:pt x="144" y="2143"/>
                  </a:cubicBezTo>
                  <a:lnTo>
                    <a:pt x="4966" y="358"/>
                  </a:lnTo>
                  <a:lnTo>
                    <a:pt x="4882" y="310"/>
                  </a:lnTo>
                  <a:cubicBezTo>
                    <a:pt x="4811" y="250"/>
                    <a:pt x="4799" y="155"/>
                    <a:pt x="4847" y="72"/>
                  </a:cubicBezTo>
                  <a:cubicBezTo>
                    <a:pt x="4859" y="48"/>
                    <a:pt x="4882" y="36"/>
                    <a:pt x="4918" y="12"/>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20"/>
            <p:cNvSpPr/>
            <p:nvPr/>
          </p:nvSpPr>
          <p:spPr>
            <a:xfrm>
              <a:off x="2905125" y="4188150"/>
              <a:ext cx="900" cy="625"/>
            </a:xfrm>
            <a:custGeom>
              <a:avLst/>
              <a:gdLst/>
              <a:ahLst/>
              <a:cxnLst/>
              <a:rect l="l" t="t" r="r" b="b"/>
              <a:pathLst>
                <a:path w="36" h="25" extrusionOk="0">
                  <a:moveTo>
                    <a:pt x="0" y="0"/>
                  </a:moveTo>
                  <a:cubicBezTo>
                    <a:pt x="12" y="0"/>
                    <a:pt x="12" y="24"/>
                    <a:pt x="36" y="24"/>
                  </a:cubicBezTo>
                  <a:cubicBezTo>
                    <a:pt x="12" y="24"/>
                    <a:pt x="12" y="0"/>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20"/>
            <p:cNvSpPr/>
            <p:nvPr/>
          </p:nvSpPr>
          <p:spPr>
            <a:xfrm>
              <a:off x="2903925" y="4187850"/>
              <a:ext cx="925" cy="25"/>
            </a:xfrm>
            <a:custGeom>
              <a:avLst/>
              <a:gdLst/>
              <a:ahLst/>
              <a:cxnLst/>
              <a:rect l="l" t="t" r="r" b="b"/>
              <a:pathLst>
                <a:path w="37" h="1" extrusionOk="0">
                  <a:moveTo>
                    <a:pt x="0" y="0"/>
                  </a:moveTo>
                  <a:lnTo>
                    <a:pt x="3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20"/>
            <p:cNvSpPr/>
            <p:nvPr/>
          </p:nvSpPr>
          <p:spPr>
            <a:xfrm>
              <a:off x="2903325" y="4187850"/>
              <a:ext cx="625" cy="25"/>
            </a:xfrm>
            <a:custGeom>
              <a:avLst/>
              <a:gdLst/>
              <a:ahLst/>
              <a:cxnLst/>
              <a:rect l="l" t="t" r="r" b="b"/>
              <a:pathLst>
                <a:path w="25" h="1" extrusionOk="0">
                  <a:moveTo>
                    <a:pt x="1" y="0"/>
                  </a:moveTo>
                  <a:lnTo>
                    <a:pt x="2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20"/>
            <p:cNvSpPr/>
            <p:nvPr/>
          </p:nvSpPr>
          <p:spPr>
            <a:xfrm>
              <a:off x="2906000" y="4188750"/>
              <a:ext cx="25" cy="25"/>
            </a:xfrm>
            <a:custGeom>
              <a:avLst/>
              <a:gdLst/>
              <a:ahLst/>
              <a:cxnLst/>
              <a:rect l="l" t="t" r="r" b="b"/>
              <a:pathLst>
                <a:path w="1" h="1" extrusionOk="0">
                  <a:moveTo>
                    <a:pt x="1" y="0"/>
                  </a:move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20"/>
            <p:cNvSpPr/>
            <p:nvPr/>
          </p:nvSpPr>
          <p:spPr>
            <a:xfrm>
              <a:off x="2898575" y="4188150"/>
              <a:ext cx="179200" cy="127725"/>
            </a:xfrm>
            <a:custGeom>
              <a:avLst/>
              <a:gdLst/>
              <a:ahLst/>
              <a:cxnLst/>
              <a:rect l="l" t="t" r="r" b="b"/>
              <a:pathLst>
                <a:path w="7168" h="5109" extrusionOk="0">
                  <a:moveTo>
                    <a:pt x="155" y="0"/>
                  </a:moveTo>
                  <a:cubicBezTo>
                    <a:pt x="143" y="0"/>
                    <a:pt x="131" y="0"/>
                    <a:pt x="131" y="24"/>
                  </a:cubicBezTo>
                  <a:cubicBezTo>
                    <a:pt x="95" y="24"/>
                    <a:pt x="83" y="36"/>
                    <a:pt x="60" y="60"/>
                  </a:cubicBezTo>
                  <a:cubicBezTo>
                    <a:pt x="0" y="143"/>
                    <a:pt x="24" y="238"/>
                    <a:pt x="95" y="298"/>
                  </a:cubicBezTo>
                  <a:lnTo>
                    <a:pt x="179" y="346"/>
                  </a:lnTo>
                  <a:lnTo>
                    <a:pt x="7049" y="5108"/>
                  </a:lnTo>
                  <a:cubicBezTo>
                    <a:pt x="7049" y="5084"/>
                    <a:pt x="7037" y="5049"/>
                    <a:pt x="7037" y="5025"/>
                  </a:cubicBezTo>
                  <a:cubicBezTo>
                    <a:pt x="7049" y="4918"/>
                    <a:pt x="7096" y="4834"/>
                    <a:pt x="7168" y="4787"/>
                  </a:cubicBezTo>
                  <a:lnTo>
                    <a:pt x="298" y="24"/>
                  </a:lnTo>
                  <a:cubicBezTo>
                    <a:pt x="274" y="24"/>
                    <a:pt x="274" y="0"/>
                    <a:pt x="26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20"/>
            <p:cNvSpPr/>
            <p:nvPr/>
          </p:nvSpPr>
          <p:spPr>
            <a:xfrm>
              <a:off x="2605375" y="4242625"/>
              <a:ext cx="151825" cy="76225"/>
            </a:xfrm>
            <a:custGeom>
              <a:avLst/>
              <a:gdLst/>
              <a:ahLst/>
              <a:cxnLst/>
              <a:rect l="l" t="t" r="r" b="b"/>
              <a:pathLst>
                <a:path w="6073" h="3049" extrusionOk="0">
                  <a:moveTo>
                    <a:pt x="5870" y="0"/>
                  </a:moveTo>
                  <a:lnTo>
                    <a:pt x="155" y="2679"/>
                  </a:lnTo>
                  <a:lnTo>
                    <a:pt x="0" y="2750"/>
                  </a:lnTo>
                  <a:cubicBezTo>
                    <a:pt x="84" y="2822"/>
                    <a:pt x="143" y="2929"/>
                    <a:pt x="155" y="3048"/>
                  </a:cubicBezTo>
                  <a:lnTo>
                    <a:pt x="6073" y="286"/>
                  </a:lnTo>
                  <a:cubicBezTo>
                    <a:pt x="6037" y="226"/>
                    <a:pt x="6013" y="167"/>
                    <a:pt x="5989" y="107"/>
                  </a:cubicBezTo>
                  <a:lnTo>
                    <a:pt x="587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20"/>
            <p:cNvSpPr/>
            <p:nvPr/>
          </p:nvSpPr>
          <p:spPr>
            <a:xfrm>
              <a:off x="2768500" y="4252150"/>
              <a:ext cx="210450" cy="159250"/>
            </a:xfrm>
            <a:custGeom>
              <a:avLst/>
              <a:gdLst/>
              <a:ahLst/>
              <a:cxnLst/>
              <a:rect l="l" t="t" r="r" b="b"/>
              <a:pathLst>
                <a:path w="8418" h="6370" extrusionOk="0">
                  <a:moveTo>
                    <a:pt x="381" y="0"/>
                  </a:moveTo>
                  <a:cubicBezTo>
                    <a:pt x="286" y="95"/>
                    <a:pt x="155" y="155"/>
                    <a:pt x="0" y="155"/>
                  </a:cubicBezTo>
                  <a:lnTo>
                    <a:pt x="7858" y="6370"/>
                  </a:lnTo>
                  <a:lnTo>
                    <a:pt x="8418" y="6370"/>
                  </a:lnTo>
                  <a:lnTo>
                    <a:pt x="38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20"/>
            <p:cNvSpPr/>
            <p:nvPr/>
          </p:nvSpPr>
          <p:spPr>
            <a:xfrm>
              <a:off x="2694975" y="4191125"/>
              <a:ext cx="62225" cy="54200"/>
            </a:xfrm>
            <a:custGeom>
              <a:avLst/>
              <a:gdLst/>
              <a:ahLst/>
              <a:cxnLst/>
              <a:rect l="l" t="t" r="r" b="b"/>
              <a:pathLst>
                <a:path w="2489" h="2168" extrusionOk="0">
                  <a:moveTo>
                    <a:pt x="131" y="0"/>
                  </a:moveTo>
                  <a:cubicBezTo>
                    <a:pt x="95" y="24"/>
                    <a:pt x="72" y="36"/>
                    <a:pt x="60" y="60"/>
                  </a:cubicBezTo>
                  <a:cubicBezTo>
                    <a:pt x="0" y="143"/>
                    <a:pt x="12" y="238"/>
                    <a:pt x="84" y="298"/>
                  </a:cubicBezTo>
                  <a:lnTo>
                    <a:pt x="107" y="322"/>
                  </a:lnTo>
                  <a:lnTo>
                    <a:pt x="369" y="524"/>
                  </a:lnTo>
                  <a:lnTo>
                    <a:pt x="2286" y="2060"/>
                  </a:lnTo>
                  <a:lnTo>
                    <a:pt x="2429" y="2167"/>
                  </a:lnTo>
                  <a:cubicBezTo>
                    <a:pt x="2405" y="2108"/>
                    <a:pt x="2405" y="2060"/>
                    <a:pt x="2405" y="2001"/>
                  </a:cubicBezTo>
                  <a:cubicBezTo>
                    <a:pt x="2405" y="1929"/>
                    <a:pt x="2441" y="1846"/>
                    <a:pt x="2489" y="1774"/>
                  </a:cubicBezTo>
                  <a:lnTo>
                    <a:pt x="655" y="322"/>
                  </a:lnTo>
                  <a:cubicBezTo>
                    <a:pt x="596" y="405"/>
                    <a:pt x="500" y="453"/>
                    <a:pt x="405" y="453"/>
                  </a:cubicBezTo>
                  <a:cubicBezTo>
                    <a:pt x="250" y="453"/>
                    <a:pt x="143" y="298"/>
                    <a:pt x="167" y="155"/>
                  </a:cubicBezTo>
                  <a:cubicBezTo>
                    <a:pt x="167" y="96"/>
                    <a:pt x="191" y="48"/>
                    <a:pt x="226"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20"/>
            <p:cNvSpPr/>
            <p:nvPr/>
          </p:nvSpPr>
          <p:spPr>
            <a:xfrm>
              <a:off x="3016725" y="4319125"/>
              <a:ext cx="67000" cy="92275"/>
            </a:xfrm>
            <a:custGeom>
              <a:avLst/>
              <a:gdLst/>
              <a:ahLst/>
              <a:cxnLst/>
              <a:rect l="l" t="t" r="r" b="b"/>
              <a:pathLst>
                <a:path w="2680" h="3691" extrusionOk="0">
                  <a:moveTo>
                    <a:pt x="2680" y="119"/>
                  </a:moveTo>
                  <a:lnTo>
                    <a:pt x="2675" y="126"/>
                  </a:lnTo>
                  <a:lnTo>
                    <a:pt x="2675" y="126"/>
                  </a:lnTo>
                  <a:cubicBezTo>
                    <a:pt x="2677" y="124"/>
                    <a:pt x="2679" y="122"/>
                    <a:pt x="2680" y="119"/>
                  </a:cubicBezTo>
                  <a:close/>
                  <a:moveTo>
                    <a:pt x="2370" y="0"/>
                  </a:moveTo>
                  <a:lnTo>
                    <a:pt x="1" y="3560"/>
                  </a:lnTo>
                  <a:cubicBezTo>
                    <a:pt x="96" y="3596"/>
                    <a:pt x="168" y="3631"/>
                    <a:pt x="227" y="3691"/>
                  </a:cubicBezTo>
                  <a:lnTo>
                    <a:pt x="310" y="3691"/>
                  </a:lnTo>
                  <a:lnTo>
                    <a:pt x="2675" y="126"/>
                  </a:lnTo>
                  <a:lnTo>
                    <a:pt x="2675" y="126"/>
                  </a:lnTo>
                  <a:cubicBezTo>
                    <a:pt x="2661" y="143"/>
                    <a:pt x="2628" y="143"/>
                    <a:pt x="2596" y="143"/>
                  </a:cubicBezTo>
                  <a:cubicBezTo>
                    <a:pt x="2501" y="143"/>
                    <a:pt x="2418" y="83"/>
                    <a:pt x="237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20"/>
            <p:cNvSpPr/>
            <p:nvPr/>
          </p:nvSpPr>
          <p:spPr>
            <a:xfrm>
              <a:off x="3084000" y="4036650"/>
              <a:ext cx="186075" cy="275050"/>
            </a:xfrm>
            <a:custGeom>
              <a:avLst/>
              <a:gdLst/>
              <a:ahLst/>
              <a:cxnLst/>
              <a:rect l="l" t="t" r="r" b="b"/>
              <a:pathLst>
                <a:path w="7443" h="11002" extrusionOk="0">
                  <a:moveTo>
                    <a:pt x="7168" y="0"/>
                  </a:moveTo>
                  <a:lnTo>
                    <a:pt x="1" y="10811"/>
                  </a:lnTo>
                  <a:cubicBezTo>
                    <a:pt x="108" y="10847"/>
                    <a:pt x="203" y="10918"/>
                    <a:pt x="227" y="11001"/>
                  </a:cubicBezTo>
                  <a:cubicBezTo>
                    <a:pt x="239" y="11001"/>
                    <a:pt x="263" y="10989"/>
                    <a:pt x="286" y="10989"/>
                  </a:cubicBezTo>
                  <a:lnTo>
                    <a:pt x="7442" y="179"/>
                  </a:lnTo>
                  <a:cubicBezTo>
                    <a:pt x="7323" y="155"/>
                    <a:pt x="7240" y="95"/>
                    <a:pt x="7168"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20"/>
            <p:cNvSpPr/>
            <p:nvPr/>
          </p:nvSpPr>
          <p:spPr>
            <a:xfrm>
              <a:off x="3088475" y="4311375"/>
              <a:ext cx="161950" cy="100025"/>
            </a:xfrm>
            <a:custGeom>
              <a:avLst/>
              <a:gdLst/>
              <a:ahLst/>
              <a:cxnLst/>
              <a:rect l="l" t="t" r="r" b="b"/>
              <a:pathLst>
                <a:path w="6478" h="4001" extrusionOk="0">
                  <a:moveTo>
                    <a:pt x="107" y="0"/>
                  </a:moveTo>
                  <a:cubicBezTo>
                    <a:pt x="96" y="0"/>
                    <a:pt x="72" y="0"/>
                    <a:pt x="48" y="12"/>
                  </a:cubicBezTo>
                  <a:cubicBezTo>
                    <a:pt x="60" y="60"/>
                    <a:pt x="84" y="108"/>
                    <a:pt x="60" y="155"/>
                  </a:cubicBezTo>
                  <a:cubicBezTo>
                    <a:pt x="60" y="215"/>
                    <a:pt x="36" y="250"/>
                    <a:pt x="0" y="298"/>
                  </a:cubicBezTo>
                  <a:lnTo>
                    <a:pt x="24" y="310"/>
                  </a:lnTo>
                  <a:lnTo>
                    <a:pt x="5834" y="4001"/>
                  </a:lnTo>
                  <a:lnTo>
                    <a:pt x="6477" y="4001"/>
                  </a:lnTo>
                  <a:lnTo>
                    <a:pt x="203" y="36"/>
                  </a:lnTo>
                  <a:cubicBezTo>
                    <a:pt x="167" y="12"/>
                    <a:pt x="143" y="0"/>
                    <a:pt x="10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20"/>
            <p:cNvSpPr/>
            <p:nvPr/>
          </p:nvSpPr>
          <p:spPr>
            <a:xfrm>
              <a:off x="3271525" y="4040200"/>
              <a:ext cx="47350" cy="371200"/>
            </a:xfrm>
            <a:custGeom>
              <a:avLst/>
              <a:gdLst/>
              <a:ahLst/>
              <a:cxnLst/>
              <a:rect l="l" t="t" r="r" b="b"/>
              <a:pathLst>
                <a:path w="1894" h="14848" extrusionOk="0">
                  <a:moveTo>
                    <a:pt x="334" y="1"/>
                  </a:moveTo>
                  <a:cubicBezTo>
                    <a:pt x="255" y="51"/>
                    <a:pt x="159" y="75"/>
                    <a:pt x="60" y="75"/>
                  </a:cubicBezTo>
                  <a:cubicBezTo>
                    <a:pt x="40" y="75"/>
                    <a:pt x="20" y="74"/>
                    <a:pt x="1" y="72"/>
                  </a:cubicBezTo>
                  <a:lnTo>
                    <a:pt x="1" y="72"/>
                  </a:lnTo>
                  <a:lnTo>
                    <a:pt x="1548" y="14848"/>
                  </a:lnTo>
                  <a:lnTo>
                    <a:pt x="1894" y="14848"/>
                  </a:lnTo>
                  <a:lnTo>
                    <a:pt x="33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20"/>
            <p:cNvSpPr/>
            <p:nvPr/>
          </p:nvSpPr>
          <p:spPr>
            <a:xfrm>
              <a:off x="3632275" y="4401925"/>
              <a:ext cx="10750" cy="9475"/>
            </a:xfrm>
            <a:custGeom>
              <a:avLst/>
              <a:gdLst/>
              <a:ahLst/>
              <a:cxnLst/>
              <a:rect l="l" t="t" r="r" b="b"/>
              <a:pathLst>
                <a:path w="430" h="379" extrusionOk="0">
                  <a:moveTo>
                    <a:pt x="227" y="1"/>
                  </a:moveTo>
                  <a:cubicBezTo>
                    <a:pt x="209" y="1"/>
                    <a:pt x="191" y="4"/>
                    <a:pt x="180" y="10"/>
                  </a:cubicBezTo>
                  <a:cubicBezTo>
                    <a:pt x="156" y="10"/>
                    <a:pt x="156" y="22"/>
                    <a:pt x="144" y="22"/>
                  </a:cubicBezTo>
                  <a:lnTo>
                    <a:pt x="132" y="22"/>
                  </a:lnTo>
                  <a:lnTo>
                    <a:pt x="120" y="46"/>
                  </a:lnTo>
                  <a:lnTo>
                    <a:pt x="96" y="57"/>
                  </a:lnTo>
                  <a:lnTo>
                    <a:pt x="84" y="69"/>
                  </a:lnTo>
                  <a:lnTo>
                    <a:pt x="84" y="81"/>
                  </a:lnTo>
                  <a:cubicBezTo>
                    <a:pt x="84" y="105"/>
                    <a:pt x="72" y="105"/>
                    <a:pt x="72" y="117"/>
                  </a:cubicBezTo>
                  <a:lnTo>
                    <a:pt x="1" y="379"/>
                  </a:lnTo>
                  <a:lnTo>
                    <a:pt x="334" y="379"/>
                  </a:lnTo>
                  <a:lnTo>
                    <a:pt x="370" y="308"/>
                  </a:lnTo>
                  <a:lnTo>
                    <a:pt x="394" y="224"/>
                  </a:lnTo>
                  <a:cubicBezTo>
                    <a:pt x="430" y="129"/>
                    <a:pt x="370" y="46"/>
                    <a:pt x="275" y="10"/>
                  </a:cubicBezTo>
                  <a:cubicBezTo>
                    <a:pt x="263" y="4"/>
                    <a:pt x="245" y="1"/>
                    <a:pt x="227"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20"/>
            <p:cNvSpPr/>
            <p:nvPr/>
          </p:nvSpPr>
          <p:spPr>
            <a:xfrm>
              <a:off x="3737350" y="4195300"/>
              <a:ext cx="14325" cy="216100"/>
            </a:xfrm>
            <a:custGeom>
              <a:avLst/>
              <a:gdLst/>
              <a:ahLst/>
              <a:cxnLst/>
              <a:rect l="l" t="t" r="r" b="b"/>
              <a:pathLst>
                <a:path w="573" h="8644" extrusionOk="0">
                  <a:moveTo>
                    <a:pt x="227" y="0"/>
                  </a:moveTo>
                  <a:lnTo>
                    <a:pt x="37" y="7156"/>
                  </a:lnTo>
                  <a:lnTo>
                    <a:pt x="25" y="7513"/>
                  </a:lnTo>
                  <a:lnTo>
                    <a:pt x="1" y="8644"/>
                  </a:lnTo>
                  <a:lnTo>
                    <a:pt x="346" y="8644"/>
                  </a:lnTo>
                  <a:lnTo>
                    <a:pt x="382" y="7418"/>
                  </a:lnTo>
                  <a:lnTo>
                    <a:pt x="394" y="7060"/>
                  </a:lnTo>
                  <a:lnTo>
                    <a:pt x="572" y="429"/>
                  </a:lnTo>
                  <a:lnTo>
                    <a:pt x="287" y="167"/>
                  </a:lnTo>
                  <a:cubicBezTo>
                    <a:pt x="239" y="119"/>
                    <a:pt x="227" y="60"/>
                    <a:pt x="239"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20"/>
            <p:cNvSpPr/>
            <p:nvPr/>
          </p:nvSpPr>
          <p:spPr>
            <a:xfrm>
              <a:off x="4021625" y="4264050"/>
              <a:ext cx="149750" cy="147350"/>
            </a:xfrm>
            <a:custGeom>
              <a:avLst/>
              <a:gdLst/>
              <a:ahLst/>
              <a:cxnLst/>
              <a:rect l="l" t="t" r="r" b="b"/>
              <a:pathLst>
                <a:path w="5990" h="5894" extrusionOk="0">
                  <a:moveTo>
                    <a:pt x="5751" y="0"/>
                  </a:moveTo>
                  <a:lnTo>
                    <a:pt x="5692" y="60"/>
                  </a:lnTo>
                  <a:lnTo>
                    <a:pt x="0" y="5894"/>
                  </a:lnTo>
                  <a:lnTo>
                    <a:pt x="477" y="5894"/>
                  </a:lnTo>
                  <a:lnTo>
                    <a:pt x="5989" y="238"/>
                  </a:lnTo>
                  <a:cubicBezTo>
                    <a:pt x="5882" y="179"/>
                    <a:pt x="5799" y="108"/>
                    <a:pt x="5751"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20"/>
            <p:cNvSpPr/>
            <p:nvPr/>
          </p:nvSpPr>
          <p:spPr>
            <a:xfrm>
              <a:off x="4484475" y="4346500"/>
              <a:ext cx="96475" cy="64900"/>
            </a:xfrm>
            <a:custGeom>
              <a:avLst/>
              <a:gdLst/>
              <a:ahLst/>
              <a:cxnLst/>
              <a:rect l="l" t="t" r="r" b="b"/>
              <a:pathLst>
                <a:path w="3859" h="2596" extrusionOk="0">
                  <a:moveTo>
                    <a:pt x="3668" y="0"/>
                  </a:moveTo>
                  <a:lnTo>
                    <a:pt x="1" y="2596"/>
                  </a:lnTo>
                  <a:lnTo>
                    <a:pt x="584" y="2596"/>
                  </a:lnTo>
                  <a:lnTo>
                    <a:pt x="3858" y="262"/>
                  </a:lnTo>
                  <a:cubicBezTo>
                    <a:pt x="3787" y="191"/>
                    <a:pt x="3715" y="96"/>
                    <a:pt x="3668"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20"/>
            <p:cNvSpPr/>
            <p:nvPr/>
          </p:nvSpPr>
          <p:spPr>
            <a:xfrm>
              <a:off x="3743025" y="4194700"/>
              <a:ext cx="230700" cy="216425"/>
            </a:xfrm>
            <a:custGeom>
              <a:avLst/>
              <a:gdLst/>
              <a:ahLst/>
              <a:cxnLst/>
              <a:rect l="l" t="t" r="r" b="b"/>
              <a:pathLst>
                <a:path w="9228" h="8657" extrusionOk="0">
                  <a:moveTo>
                    <a:pt x="369" y="0"/>
                  </a:moveTo>
                  <a:cubicBezTo>
                    <a:pt x="309" y="26"/>
                    <a:pt x="243" y="46"/>
                    <a:pt x="179" y="46"/>
                  </a:cubicBezTo>
                  <a:cubicBezTo>
                    <a:pt x="155" y="46"/>
                    <a:pt x="131" y="43"/>
                    <a:pt x="107" y="36"/>
                  </a:cubicBezTo>
                  <a:cubicBezTo>
                    <a:pt x="72" y="36"/>
                    <a:pt x="48" y="24"/>
                    <a:pt x="12" y="24"/>
                  </a:cubicBezTo>
                  <a:cubicBezTo>
                    <a:pt x="0" y="84"/>
                    <a:pt x="12" y="143"/>
                    <a:pt x="60" y="191"/>
                  </a:cubicBezTo>
                  <a:lnTo>
                    <a:pt x="345" y="453"/>
                  </a:lnTo>
                  <a:lnTo>
                    <a:pt x="5584" y="5572"/>
                  </a:lnTo>
                  <a:lnTo>
                    <a:pt x="5870" y="5846"/>
                  </a:lnTo>
                  <a:lnTo>
                    <a:pt x="8739" y="8656"/>
                  </a:lnTo>
                  <a:lnTo>
                    <a:pt x="9227" y="8656"/>
                  </a:lnTo>
                  <a:lnTo>
                    <a:pt x="7144" y="6620"/>
                  </a:lnTo>
                  <a:cubicBezTo>
                    <a:pt x="7120" y="6620"/>
                    <a:pt x="7102" y="6625"/>
                    <a:pt x="7078" y="6625"/>
                  </a:cubicBezTo>
                  <a:cubicBezTo>
                    <a:pt x="7066" y="6625"/>
                    <a:pt x="7053" y="6624"/>
                    <a:pt x="7037" y="6620"/>
                  </a:cubicBezTo>
                  <a:cubicBezTo>
                    <a:pt x="6858" y="6596"/>
                    <a:pt x="6739" y="6453"/>
                    <a:pt x="6751" y="6275"/>
                  </a:cubicBezTo>
                  <a:lnTo>
                    <a:pt x="6751" y="6239"/>
                  </a:lnTo>
                  <a:lnTo>
                    <a:pt x="6239" y="5739"/>
                  </a:lnTo>
                  <a:lnTo>
                    <a:pt x="5953" y="5465"/>
                  </a:lnTo>
                  <a:lnTo>
                    <a:pt x="36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20"/>
            <p:cNvSpPr/>
            <p:nvPr/>
          </p:nvSpPr>
          <p:spPr>
            <a:xfrm>
              <a:off x="4185325" y="4269100"/>
              <a:ext cx="69975" cy="142300"/>
            </a:xfrm>
            <a:custGeom>
              <a:avLst/>
              <a:gdLst/>
              <a:ahLst/>
              <a:cxnLst/>
              <a:rect l="l" t="t" r="r" b="b"/>
              <a:pathLst>
                <a:path w="2799" h="5692" extrusionOk="0">
                  <a:moveTo>
                    <a:pt x="1" y="1"/>
                  </a:moveTo>
                  <a:lnTo>
                    <a:pt x="2430" y="5692"/>
                  </a:lnTo>
                  <a:lnTo>
                    <a:pt x="2799" y="5692"/>
                  </a:lnTo>
                  <a:lnTo>
                    <a:pt x="572" y="465"/>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20"/>
            <p:cNvSpPr/>
            <p:nvPr/>
          </p:nvSpPr>
          <p:spPr>
            <a:xfrm>
              <a:off x="4174625" y="4240475"/>
              <a:ext cx="9550" cy="5725"/>
            </a:xfrm>
            <a:custGeom>
              <a:avLst/>
              <a:gdLst/>
              <a:ahLst/>
              <a:cxnLst/>
              <a:rect l="l" t="t" r="r" b="b"/>
              <a:pathLst>
                <a:path w="382" h="229" extrusionOk="0">
                  <a:moveTo>
                    <a:pt x="180" y="1"/>
                  </a:moveTo>
                  <a:cubicBezTo>
                    <a:pt x="159" y="1"/>
                    <a:pt x="138" y="5"/>
                    <a:pt x="119" y="15"/>
                  </a:cubicBezTo>
                  <a:lnTo>
                    <a:pt x="107" y="15"/>
                  </a:lnTo>
                  <a:cubicBezTo>
                    <a:pt x="48" y="38"/>
                    <a:pt x="0" y="98"/>
                    <a:pt x="0" y="169"/>
                  </a:cubicBezTo>
                  <a:cubicBezTo>
                    <a:pt x="60" y="158"/>
                    <a:pt x="119" y="158"/>
                    <a:pt x="167" y="158"/>
                  </a:cubicBezTo>
                  <a:cubicBezTo>
                    <a:pt x="250" y="158"/>
                    <a:pt x="322" y="193"/>
                    <a:pt x="381" y="229"/>
                  </a:cubicBezTo>
                  <a:lnTo>
                    <a:pt x="322" y="98"/>
                  </a:lnTo>
                  <a:cubicBezTo>
                    <a:pt x="304" y="36"/>
                    <a:pt x="241" y="1"/>
                    <a:pt x="18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20"/>
            <p:cNvSpPr/>
            <p:nvPr/>
          </p:nvSpPr>
          <p:spPr>
            <a:xfrm>
              <a:off x="4599075" y="4353050"/>
              <a:ext cx="37825" cy="58350"/>
            </a:xfrm>
            <a:custGeom>
              <a:avLst/>
              <a:gdLst/>
              <a:ahLst/>
              <a:cxnLst/>
              <a:rect l="l" t="t" r="r" b="b"/>
              <a:pathLst>
                <a:path w="1513" h="2334" extrusionOk="0">
                  <a:moveTo>
                    <a:pt x="274" y="0"/>
                  </a:moveTo>
                  <a:cubicBezTo>
                    <a:pt x="203" y="72"/>
                    <a:pt x="96" y="119"/>
                    <a:pt x="0" y="155"/>
                  </a:cubicBezTo>
                  <a:lnTo>
                    <a:pt x="1120" y="2334"/>
                  </a:lnTo>
                  <a:lnTo>
                    <a:pt x="1513" y="2334"/>
                  </a:lnTo>
                  <a:lnTo>
                    <a:pt x="334" y="48"/>
                  </a:lnTo>
                  <a:lnTo>
                    <a:pt x="27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20"/>
            <p:cNvSpPr/>
            <p:nvPr/>
          </p:nvSpPr>
          <p:spPr>
            <a:xfrm>
              <a:off x="4185025" y="4263750"/>
              <a:ext cx="182500" cy="147650"/>
            </a:xfrm>
            <a:custGeom>
              <a:avLst/>
              <a:gdLst/>
              <a:ahLst/>
              <a:cxnLst/>
              <a:rect l="l" t="t" r="r" b="b"/>
              <a:pathLst>
                <a:path w="7300" h="5906" extrusionOk="0">
                  <a:moveTo>
                    <a:pt x="179" y="0"/>
                  </a:moveTo>
                  <a:cubicBezTo>
                    <a:pt x="132" y="96"/>
                    <a:pt x="72" y="155"/>
                    <a:pt x="1" y="215"/>
                  </a:cubicBezTo>
                  <a:lnTo>
                    <a:pt x="549" y="691"/>
                  </a:lnTo>
                  <a:lnTo>
                    <a:pt x="6776" y="5906"/>
                  </a:lnTo>
                  <a:lnTo>
                    <a:pt x="7299" y="5906"/>
                  </a:lnTo>
                  <a:lnTo>
                    <a:pt x="299" y="36"/>
                  </a:lnTo>
                  <a:lnTo>
                    <a:pt x="17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20"/>
            <p:cNvSpPr/>
            <p:nvPr/>
          </p:nvSpPr>
          <p:spPr>
            <a:xfrm>
              <a:off x="4189800" y="4255125"/>
              <a:ext cx="386375" cy="83950"/>
            </a:xfrm>
            <a:custGeom>
              <a:avLst/>
              <a:gdLst/>
              <a:ahLst/>
              <a:cxnLst/>
              <a:rect l="l" t="t" r="r" b="b"/>
              <a:pathLst>
                <a:path w="15455" h="3358" extrusionOk="0">
                  <a:moveTo>
                    <a:pt x="36" y="0"/>
                  </a:moveTo>
                  <a:lnTo>
                    <a:pt x="36" y="0"/>
                  </a:lnTo>
                  <a:cubicBezTo>
                    <a:pt x="48" y="48"/>
                    <a:pt x="48" y="107"/>
                    <a:pt x="48" y="155"/>
                  </a:cubicBezTo>
                  <a:cubicBezTo>
                    <a:pt x="48" y="214"/>
                    <a:pt x="24" y="286"/>
                    <a:pt x="0" y="334"/>
                  </a:cubicBezTo>
                  <a:lnTo>
                    <a:pt x="143" y="381"/>
                  </a:lnTo>
                  <a:lnTo>
                    <a:pt x="15395" y="3358"/>
                  </a:lnTo>
                  <a:lnTo>
                    <a:pt x="15395" y="3262"/>
                  </a:lnTo>
                  <a:cubicBezTo>
                    <a:pt x="15407" y="3179"/>
                    <a:pt x="15419" y="3084"/>
                    <a:pt x="15455" y="3012"/>
                  </a:cubicBezTo>
                  <a:lnTo>
                    <a:pt x="3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20"/>
            <p:cNvSpPr/>
            <p:nvPr/>
          </p:nvSpPr>
          <p:spPr>
            <a:xfrm>
              <a:off x="4185925" y="3740775"/>
              <a:ext cx="804900" cy="513475"/>
            </a:xfrm>
            <a:custGeom>
              <a:avLst/>
              <a:gdLst/>
              <a:ahLst/>
              <a:cxnLst/>
              <a:rect l="l" t="t" r="r" b="b"/>
              <a:pathLst>
                <a:path w="32196" h="20539" extrusionOk="0">
                  <a:moveTo>
                    <a:pt x="32017" y="0"/>
                  </a:moveTo>
                  <a:lnTo>
                    <a:pt x="1" y="20265"/>
                  </a:lnTo>
                  <a:cubicBezTo>
                    <a:pt x="84" y="20324"/>
                    <a:pt x="155" y="20431"/>
                    <a:pt x="191" y="20538"/>
                  </a:cubicBezTo>
                  <a:lnTo>
                    <a:pt x="32195" y="274"/>
                  </a:lnTo>
                  <a:cubicBezTo>
                    <a:pt x="32124" y="203"/>
                    <a:pt x="32052" y="95"/>
                    <a:pt x="3201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20"/>
            <p:cNvSpPr/>
            <p:nvPr/>
          </p:nvSpPr>
          <p:spPr>
            <a:xfrm>
              <a:off x="4604725" y="4122375"/>
              <a:ext cx="224450" cy="207175"/>
            </a:xfrm>
            <a:custGeom>
              <a:avLst/>
              <a:gdLst/>
              <a:ahLst/>
              <a:cxnLst/>
              <a:rect l="l" t="t" r="r" b="b"/>
              <a:pathLst>
                <a:path w="8978" h="8287" extrusionOk="0">
                  <a:moveTo>
                    <a:pt x="8752" y="0"/>
                  </a:moveTo>
                  <a:lnTo>
                    <a:pt x="1" y="8037"/>
                  </a:lnTo>
                  <a:cubicBezTo>
                    <a:pt x="96" y="8108"/>
                    <a:pt x="167" y="8191"/>
                    <a:pt x="227" y="8287"/>
                  </a:cubicBezTo>
                  <a:lnTo>
                    <a:pt x="8978" y="250"/>
                  </a:lnTo>
                  <a:cubicBezTo>
                    <a:pt x="8907" y="167"/>
                    <a:pt x="8811" y="95"/>
                    <a:pt x="875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20"/>
            <p:cNvSpPr/>
            <p:nvPr/>
          </p:nvSpPr>
          <p:spPr>
            <a:xfrm>
              <a:off x="4727950" y="4136950"/>
              <a:ext cx="125650" cy="274450"/>
            </a:xfrm>
            <a:custGeom>
              <a:avLst/>
              <a:gdLst/>
              <a:ahLst/>
              <a:cxnLst/>
              <a:rect l="l" t="t" r="r" b="b"/>
              <a:pathLst>
                <a:path w="5026" h="10978" extrusionOk="0">
                  <a:moveTo>
                    <a:pt x="4704" y="0"/>
                  </a:moveTo>
                  <a:lnTo>
                    <a:pt x="1" y="10978"/>
                  </a:lnTo>
                  <a:lnTo>
                    <a:pt x="370" y="10978"/>
                  </a:lnTo>
                  <a:lnTo>
                    <a:pt x="5025" y="119"/>
                  </a:lnTo>
                  <a:lnTo>
                    <a:pt x="5025" y="48"/>
                  </a:lnTo>
                  <a:lnTo>
                    <a:pt x="4906" y="48"/>
                  </a:lnTo>
                  <a:cubicBezTo>
                    <a:pt x="4835" y="24"/>
                    <a:pt x="4763" y="24"/>
                    <a:pt x="470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20"/>
            <p:cNvSpPr/>
            <p:nvPr/>
          </p:nvSpPr>
          <p:spPr>
            <a:xfrm>
              <a:off x="4605925" y="4346200"/>
              <a:ext cx="86650" cy="65200"/>
            </a:xfrm>
            <a:custGeom>
              <a:avLst/>
              <a:gdLst/>
              <a:ahLst/>
              <a:cxnLst/>
              <a:rect l="l" t="t" r="r" b="b"/>
              <a:pathLst>
                <a:path w="3466" h="2608" extrusionOk="0">
                  <a:moveTo>
                    <a:pt x="203" y="0"/>
                  </a:moveTo>
                  <a:cubicBezTo>
                    <a:pt x="167" y="108"/>
                    <a:pt x="84" y="203"/>
                    <a:pt x="0" y="274"/>
                  </a:cubicBezTo>
                  <a:lnTo>
                    <a:pt x="60" y="322"/>
                  </a:lnTo>
                  <a:lnTo>
                    <a:pt x="2917" y="2608"/>
                  </a:lnTo>
                  <a:lnTo>
                    <a:pt x="3465" y="2608"/>
                  </a:lnTo>
                  <a:lnTo>
                    <a:pt x="20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20"/>
            <p:cNvSpPr/>
            <p:nvPr/>
          </p:nvSpPr>
          <p:spPr>
            <a:xfrm>
              <a:off x="5016400" y="4244400"/>
              <a:ext cx="9250" cy="167000"/>
            </a:xfrm>
            <a:custGeom>
              <a:avLst/>
              <a:gdLst/>
              <a:ahLst/>
              <a:cxnLst/>
              <a:rect l="l" t="t" r="r" b="b"/>
              <a:pathLst>
                <a:path w="370" h="6680" extrusionOk="0">
                  <a:moveTo>
                    <a:pt x="333" y="1"/>
                  </a:moveTo>
                  <a:cubicBezTo>
                    <a:pt x="262" y="27"/>
                    <a:pt x="177" y="41"/>
                    <a:pt x="89" y="41"/>
                  </a:cubicBezTo>
                  <a:cubicBezTo>
                    <a:pt x="60" y="41"/>
                    <a:pt x="30" y="39"/>
                    <a:pt x="0" y="36"/>
                  </a:cubicBezTo>
                  <a:lnTo>
                    <a:pt x="0" y="36"/>
                  </a:lnTo>
                  <a:lnTo>
                    <a:pt x="24" y="6680"/>
                  </a:lnTo>
                  <a:lnTo>
                    <a:pt x="369" y="6680"/>
                  </a:lnTo>
                  <a:lnTo>
                    <a:pt x="33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20"/>
            <p:cNvSpPr/>
            <p:nvPr/>
          </p:nvSpPr>
          <p:spPr>
            <a:xfrm>
              <a:off x="5021450" y="4188150"/>
              <a:ext cx="3300" cy="3900"/>
            </a:xfrm>
            <a:custGeom>
              <a:avLst/>
              <a:gdLst/>
              <a:ahLst/>
              <a:cxnLst/>
              <a:rect l="l" t="t" r="r" b="b"/>
              <a:pathLst>
                <a:path w="132" h="156" extrusionOk="0">
                  <a:moveTo>
                    <a:pt x="0" y="0"/>
                  </a:moveTo>
                  <a:lnTo>
                    <a:pt x="0" y="119"/>
                  </a:lnTo>
                  <a:lnTo>
                    <a:pt x="12" y="119"/>
                  </a:lnTo>
                  <a:cubicBezTo>
                    <a:pt x="48" y="143"/>
                    <a:pt x="96" y="155"/>
                    <a:pt x="131" y="155"/>
                  </a:cubicBezTo>
                  <a:cubicBezTo>
                    <a:pt x="120" y="84"/>
                    <a:pt x="72" y="24"/>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20"/>
            <p:cNvSpPr/>
            <p:nvPr/>
          </p:nvSpPr>
          <p:spPr>
            <a:xfrm>
              <a:off x="4864275" y="3750900"/>
              <a:ext cx="138450" cy="315225"/>
            </a:xfrm>
            <a:custGeom>
              <a:avLst/>
              <a:gdLst/>
              <a:ahLst/>
              <a:cxnLst/>
              <a:rect l="l" t="t" r="r" b="b"/>
              <a:pathLst>
                <a:path w="5538" h="12609" extrusionOk="0">
                  <a:moveTo>
                    <a:pt x="5216" y="0"/>
                  </a:moveTo>
                  <a:lnTo>
                    <a:pt x="1" y="12490"/>
                  </a:lnTo>
                  <a:cubicBezTo>
                    <a:pt x="132" y="12513"/>
                    <a:pt x="227" y="12549"/>
                    <a:pt x="322" y="12609"/>
                  </a:cubicBezTo>
                  <a:lnTo>
                    <a:pt x="5537" y="95"/>
                  </a:lnTo>
                  <a:lnTo>
                    <a:pt x="5514" y="95"/>
                  </a:lnTo>
                  <a:cubicBezTo>
                    <a:pt x="5406" y="83"/>
                    <a:pt x="5299" y="48"/>
                    <a:pt x="5216"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20"/>
            <p:cNvSpPr/>
            <p:nvPr/>
          </p:nvSpPr>
          <p:spPr>
            <a:xfrm>
              <a:off x="5003300" y="3753275"/>
              <a:ext cx="18175" cy="439050"/>
            </a:xfrm>
            <a:custGeom>
              <a:avLst/>
              <a:gdLst/>
              <a:ahLst/>
              <a:cxnLst/>
              <a:rect l="l" t="t" r="r" b="b"/>
              <a:pathLst>
                <a:path w="727" h="17562" extrusionOk="0">
                  <a:moveTo>
                    <a:pt x="143" y="0"/>
                  </a:moveTo>
                  <a:cubicBezTo>
                    <a:pt x="111" y="0"/>
                    <a:pt x="74" y="6"/>
                    <a:pt x="42" y="6"/>
                  </a:cubicBezTo>
                  <a:cubicBezTo>
                    <a:pt x="27" y="6"/>
                    <a:pt x="12" y="4"/>
                    <a:pt x="0" y="0"/>
                  </a:cubicBezTo>
                  <a:lnTo>
                    <a:pt x="0" y="0"/>
                  </a:lnTo>
                  <a:lnTo>
                    <a:pt x="381" y="17562"/>
                  </a:lnTo>
                  <a:cubicBezTo>
                    <a:pt x="457" y="17545"/>
                    <a:pt x="539" y="17528"/>
                    <a:pt x="622" y="17528"/>
                  </a:cubicBezTo>
                  <a:cubicBezTo>
                    <a:pt x="657" y="17528"/>
                    <a:pt x="692" y="17531"/>
                    <a:pt x="726" y="17538"/>
                  </a:cubicBezTo>
                  <a:lnTo>
                    <a:pt x="726" y="17419"/>
                  </a:lnTo>
                  <a:lnTo>
                    <a:pt x="357" y="572"/>
                  </a:lnTo>
                  <a:lnTo>
                    <a:pt x="14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20"/>
            <p:cNvSpPr/>
            <p:nvPr/>
          </p:nvSpPr>
          <p:spPr>
            <a:xfrm>
              <a:off x="4886325" y="4112250"/>
              <a:ext cx="111625" cy="96750"/>
            </a:xfrm>
            <a:custGeom>
              <a:avLst/>
              <a:gdLst/>
              <a:ahLst/>
              <a:cxnLst/>
              <a:rect l="l" t="t" r="r" b="b"/>
              <a:pathLst>
                <a:path w="4465" h="3870" extrusionOk="0">
                  <a:moveTo>
                    <a:pt x="155" y="0"/>
                  </a:moveTo>
                  <a:cubicBezTo>
                    <a:pt x="107" y="107"/>
                    <a:pt x="60" y="226"/>
                    <a:pt x="0" y="322"/>
                  </a:cubicBezTo>
                  <a:lnTo>
                    <a:pt x="4310" y="3870"/>
                  </a:lnTo>
                  <a:cubicBezTo>
                    <a:pt x="4346" y="3774"/>
                    <a:pt x="4393" y="3667"/>
                    <a:pt x="4465" y="3572"/>
                  </a:cubicBezTo>
                  <a:lnTo>
                    <a:pt x="15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20"/>
            <p:cNvSpPr/>
            <p:nvPr/>
          </p:nvSpPr>
          <p:spPr>
            <a:xfrm>
              <a:off x="5032450" y="4235775"/>
              <a:ext cx="207800" cy="173550"/>
            </a:xfrm>
            <a:custGeom>
              <a:avLst/>
              <a:gdLst/>
              <a:ahLst/>
              <a:cxnLst/>
              <a:rect l="l" t="t" r="r" b="b"/>
              <a:pathLst>
                <a:path w="8312" h="6942" extrusionOk="0">
                  <a:moveTo>
                    <a:pt x="275" y="0"/>
                  </a:moveTo>
                  <a:cubicBezTo>
                    <a:pt x="191" y="96"/>
                    <a:pt x="96" y="167"/>
                    <a:pt x="1" y="226"/>
                  </a:cubicBezTo>
                  <a:lnTo>
                    <a:pt x="8121" y="6942"/>
                  </a:lnTo>
                  <a:cubicBezTo>
                    <a:pt x="8169" y="6834"/>
                    <a:pt x="8240" y="6751"/>
                    <a:pt x="8312" y="6668"/>
                  </a:cubicBezTo>
                  <a:lnTo>
                    <a:pt x="27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20"/>
            <p:cNvSpPr/>
            <p:nvPr/>
          </p:nvSpPr>
          <p:spPr>
            <a:xfrm>
              <a:off x="5006875" y="3750000"/>
              <a:ext cx="242600" cy="651600"/>
            </a:xfrm>
            <a:custGeom>
              <a:avLst/>
              <a:gdLst/>
              <a:ahLst/>
              <a:cxnLst/>
              <a:rect l="l" t="t" r="r" b="b"/>
              <a:pathLst>
                <a:path w="9704" h="26064" extrusionOk="0">
                  <a:moveTo>
                    <a:pt x="333" y="0"/>
                  </a:moveTo>
                  <a:cubicBezTo>
                    <a:pt x="226" y="60"/>
                    <a:pt x="107" y="107"/>
                    <a:pt x="0" y="119"/>
                  </a:cubicBezTo>
                  <a:lnTo>
                    <a:pt x="214" y="679"/>
                  </a:lnTo>
                  <a:lnTo>
                    <a:pt x="9394" y="26063"/>
                  </a:lnTo>
                  <a:cubicBezTo>
                    <a:pt x="9489" y="26004"/>
                    <a:pt x="9585" y="25944"/>
                    <a:pt x="9704" y="25920"/>
                  </a:cubicBezTo>
                  <a:lnTo>
                    <a:pt x="33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20"/>
            <p:cNvSpPr/>
            <p:nvPr/>
          </p:nvSpPr>
          <p:spPr>
            <a:xfrm>
              <a:off x="4991100" y="4191000"/>
              <a:ext cx="56575" cy="53975"/>
            </a:xfrm>
            <a:custGeom>
              <a:avLst/>
              <a:gdLst/>
              <a:ahLst/>
              <a:cxnLst/>
              <a:rect l="l" t="t" r="r" b="b"/>
              <a:pathLst>
                <a:path w="2263" h="2159" extrusionOk="0">
                  <a:moveTo>
                    <a:pt x="1125" y="1"/>
                  </a:moveTo>
                  <a:cubicBezTo>
                    <a:pt x="1037" y="1"/>
                    <a:pt x="950" y="14"/>
                    <a:pt x="869" y="41"/>
                  </a:cubicBezTo>
                  <a:cubicBezTo>
                    <a:pt x="631" y="101"/>
                    <a:pt x="429" y="232"/>
                    <a:pt x="274" y="422"/>
                  </a:cubicBezTo>
                  <a:cubicBezTo>
                    <a:pt x="202" y="517"/>
                    <a:pt x="143" y="624"/>
                    <a:pt x="119" y="720"/>
                  </a:cubicBezTo>
                  <a:cubicBezTo>
                    <a:pt x="83" y="803"/>
                    <a:pt x="71" y="886"/>
                    <a:pt x="60" y="982"/>
                  </a:cubicBezTo>
                  <a:cubicBezTo>
                    <a:pt x="0" y="1577"/>
                    <a:pt x="441" y="2113"/>
                    <a:pt x="1024" y="2148"/>
                  </a:cubicBezTo>
                  <a:cubicBezTo>
                    <a:pt x="1061" y="2156"/>
                    <a:pt x="1098" y="2159"/>
                    <a:pt x="1134" y="2159"/>
                  </a:cubicBezTo>
                  <a:cubicBezTo>
                    <a:pt x="1216" y="2159"/>
                    <a:pt x="1295" y="2145"/>
                    <a:pt x="1369" y="2137"/>
                  </a:cubicBezTo>
                  <a:cubicBezTo>
                    <a:pt x="1464" y="2113"/>
                    <a:pt x="1572" y="2077"/>
                    <a:pt x="1679" y="2017"/>
                  </a:cubicBezTo>
                  <a:cubicBezTo>
                    <a:pt x="1750" y="1958"/>
                    <a:pt x="1845" y="1887"/>
                    <a:pt x="1929" y="1791"/>
                  </a:cubicBezTo>
                  <a:cubicBezTo>
                    <a:pt x="2084" y="1636"/>
                    <a:pt x="2167" y="1422"/>
                    <a:pt x="2203" y="1184"/>
                  </a:cubicBezTo>
                  <a:cubicBezTo>
                    <a:pt x="2262" y="636"/>
                    <a:pt x="1881" y="148"/>
                    <a:pt x="1345" y="29"/>
                  </a:cubicBezTo>
                  <a:cubicBezTo>
                    <a:pt x="1310" y="5"/>
                    <a:pt x="1274" y="5"/>
                    <a:pt x="1226" y="5"/>
                  </a:cubicBezTo>
                  <a:lnTo>
                    <a:pt x="1214" y="5"/>
                  </a:lnTo>
                  <a:cubicBezTo>
                    <a:pt x="1185" y="2"/>
                    <a:pt x="1155" y="1"/>
                    <a:pt x="112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20"/>
            <p:cNvSpPr/>
            <p:nvPr/>
          </p:nvSpPr>
          <p:spPr>
            <a:xfrm>
              <a:off x="4815775" y="4062050"/>
              <a:ext cx="78000" cy="76425"/>
            </a:xfrm>
            <a:custGeom>
              <a:avLst/>
              <a:gdLst/>
              <a:ahLst/>
              <a:cxnLst/>
              <a:rect l="l" t="t" r="r" b="b"/>
              <a:pathLst>
                <a:path w="3120" h="3057" extrusionOk="0">
                  <a:moveTo>
                    <a:pt x="1541" y="0"/>
                  </a:moveTo>
                  <a:cubicBezTo>
                    <a:pt x="769" y="0"/>
                    <a:pt x="102" y="595"/>
                    <a:pt x="24" y="1389"/>
                  </a:cubicBezTo>
                  <a:cubicBezTo>
                    <a:pt x="0" y="1770"/>
                    <a:pt x="107" y="2151"/>
                    <a:pt x="322" y="2425"/>
                  </a:cubicBezTo>
                  <a:cubicBezTo>
                    <a:pt x="405" y="2520"/>
                    <a:pt x="476" y="2604"/>
                    <a:pt x="548" y="2687"/>
                  </a:cubicBezTo>
                  <a:cubicBezTo>
                    <a:pt x="727" y="2842"/>
                    <a:pt x="953" y="2949"/>
                    <a:pt x="1191" y="3008"/>
                  </a:cubicBezTo>
                  <a:cubicBezTo>
                    <a:pt x="1262" y="3020"/>
                    <a:pt x="1322" y="3044"/>
                    <a:pt x="1393" y="3056"/>
                  </a:cubicBezTo>
                  <a:lnTo>
                    <a:pt x="1512" y="3056"/>
                  </a:lnTo>
                  <a:cubicBezTo>
                    <a:pt x="1523" y="3056"/>
                    <a:pt x="1534" y="3056"/>
                    <a:pt x="1545" y="3056"/>
                  </a:cubicBezTo>
                  <a:cubicBezTo>
                    <a:pt x="2068" y="3056"/>
                    <a:pt x="2554" y="2773"/>
                    <a:pt x="2822" y="2353"/>
                  </a:cubicBezTo>
                  <a:cubicBezTo>
                    <a:pt x="2882" y="2246"/>
                    <a:pt x="2941" y="2151"/>
                    <a:pt x="2977" y="2044"/>
                  </a:cubicBezTo>
                  <a:cubicBezTo>
                    <a:pt x="3013" y="1913"/>
                    <a:pt x="3048" y="1770"/>
                    <a:pt x="3060" y="1651"/>
                  </a:cubicBezTo>
                  <a:cubicBezTo>
                    <a:pt x="3120" y="1032"/>
                    <a:pt x="2798" y="448"/>
                    <a:pt x="2274" y="163"/>
                  </a:cubicBezTo>
                  <a:cubicBezTo>
                    <a:pt x="2167" y="103"/>
                    <a:pt x="2072" y="79"/>
                    <a:pt x="1965" y="44"/>
                  </a:cubicBezTo>
                  <a:cubicBezTo>
                    <a:pt x="1870" y="20"/>
                    <a:pt x="1786" y="8"/>
                    <a:pt x="1691" y="8"/>
                  </a:cubicBezTo>
                  <a:cubicBezTo>
                    <a:pt x="1640" y="3"/>
                    <a:pt x="1590" y="0"/>
                    <a:pt x="1541"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20"/>
            <p:cNvSpPr/>
            <p:nvPr/>
          </p:nvSpPr>
          <p:spPr>
            <a:xfrm>
              <a:off x="2997100" y="4406875"/>
              <a:ext cx="25600" cy="5125"/>
            </a:xfrm>
            <a:custGeom>
              <a:avLst/>
              <a:gdLst/>
              <a:ahLst/>
              <a:cxnLst/>
              <a:rect l="l" t="t" r="r" b="b"/>
              <a:pathLst>
                <a:path w="1024" h="205" extrusionOk="0">
                  <a:moveTo>
                    <a:pt x="540" y="1"/>
                  </a:moveTo>
                  <a:cubicBezTo>
                    <a:pt x="336" y="1"/>
                    <a:pt x="153" y="63"/>
                    <a:pt x="0" y="205"/>
                  </a:cubicBezTo>
                  <a:lnTo>
                    <a:pt x="1024" y="205"/>
                  </a:lnTo>
                  <a:cubicBezTo>
                    <a:pt x="964" y="145"/>
                    <a:pt x="881" y="98"/>
                    <a:pt x="798" y="62"/>
                  </a:cubicBezTo>
                  <a:cubicBezTo>
                    <a:pt x="726" y="26"/>
                    <a:pt x="655" y="2"/>
                    <a:pt x="595" y="2"/>
                  </a:cubicBezTo>
                  <a:cubicBezTo>
                    <a:pt x="577" y="1"/>
                    <a:pt x="558" y="1"/>
                    <a:pt x="54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20"/>
            <p:cNvSpPr/>
            <p:nvPr/>
          </p:nvSpPr>
          <p:spPr>
            <a:xfrm>
              <a:off x="2698250" y="4188575"/>
              <a:ext cx="14300" cy="13925"/>
            </a:xfrm>
            <a:custGeom>
              <a:avLst/>
              <a:gdLst/>
              <a:ahLst/>
              <a:cxnLst/>
              <a:rect l="l" t="t" r="r" b="b"/>
              <a:pathLst>
                <a:path w="572" h="557" extrusionOk="0">
                  <a:moveTo>
                    <a:pt x="264" y="1"/>
                  </a:moveTo>
                  <a:cubicBezTo>
                    <a:pt x="193" y="1"/>
                    <a:pt x="120" y="42"/>
                    <a:pt x="72" y="90"/>
                  </a:cubicBezTo>
                  <a:cubicBezTo>
                    <a:pt x="48" y="138"/>
                    <a:pt x="12" y="186"/>
                    <a:pt x="12" y="245"/>
                  </a:cubicBezTo>
                  <a:cubicBezTo>
                    <a:pt x="0" y="400"/>
                    <a:pt x="107" y="555"/>
                    <a:pt x="250" y="555"/>
                  </a:cubicBezTo>
                  <a:cubicBezTo>
                    <a:pt x="259" y="556"/>
                    <a:pt x="269" y="556"/>
                    <a:pt x="278" y="556"/>
                  </a:cubicBezTo>
                  <a:cubicBezTo>
                    <a:pt x="375" y="556"/>
                    <a:pt x="469" y="500"/>
                    <a:pt x="512" y="424"/>
                  </a:cubicBezTo>
                  <a:cubicBezTo>
                    <a:pt x="524" y="388"/>
                    <a:pt x="536" y="340"/>
                    <a:pt x="548" y="305"/>
                  </a:cubicBezTo>
                  <a:cubicBezTo>
                    <a:pt x="572" y="150"/>
                    <a:pt x="465" y="19"/>
                    <a:pt x="310" y="7"/>
                  </a:cubicBezTo>
                  <a:cubicBezTo>
                    <a:pt x="295" y="3"/>
                    <a:pt x="279" y="1"/>
                    <a:pt x="264"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20"/>
            <p:cNvSpPr/>
            <p:nvPr/>
          </p:nvSpPr>
          <p:spPr>
            <a:xfrm>
              <a:off x="3732600" y="4168050"/>
              <a:ext cx="29200" cy="27800"/>
            </a:xfrm>
            <a:custGeom>
              <a:avLst/>
              <a:gdLst/>
              <a:ahLst/>
              <a:cxnLst/>
              <a:rect l="l" t="t" r="r" b="b"/>
              <a:pathLst>
                <a:path w="1168" h="1112" extrusionOk="0">
                  <a:moveTo>
                    <a:pt x="567" y="0"/>
                  </a:moveTo>
                  <a:cubicBezTo>
                    <a:pt x="300" y="0"/>
                    <a:pt x="69" y="223"/>
                    <a:pt x="36" y="495"/>
                  </a:cubicBezTo>
                  <a:cubicBezTo>
                    <a:pt x="0" y="757"/>
                    <a:pt x="179" y="995"/>
                    <a:pt x="417" y="1078"/>
                  </a:cubicBezTo>
                  <a:lnTo>
                    <a:pt x="429" y="1078"/>
                  </a:lnTo>
                  <a:cubicBezTo>
                    <a:pt x="465" y="1090"/>
                    <a:pt x="489" y="1102"/>
                    <a:pt x="524" y="1102"/>
                  </a:cubicBezTo>
                  <a:cubicBezTo>
                    <a:pt x="549" y="1109"/>
                    <a:pt x="574" y="1112"/>
                    <a:pt x="600" y="1112"/>
                  </a:cubicBezTo>
                  <a:cubicBezTo>
                    <a:pt x="661" y="1112"/>
                    <a:pt x="724" y="1095"/>
                    <a:pt x="774" y="1078"/>
                  </a:cubicBezTo>
                  <a:cubicBezTo>
                    <a:pt x="965" y="1007"/>
                    <a:pt x="1108" y="840"/>
                    <a:pt x="1131" y="614"/>
                  </a:cubicBezTo>
                  <a:cubicBezTo>
                    <a:pt x="1167" y="316"/>
                    <a:pt x="941" y="54"/>
                    <a:pt x="643" y="7"/>
                  </a:cubicBezTo>
                  <a:cubicBezTo>
                    <a:pt x="618" y="2"/>
                    <a:pt x="592" y="0"/>
                    <a:pt x="56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20"/>
            <p:cNvSpPr/>
            <p:nvPr/>
          </p:nvSpPr>
          <p:spPr>
            <a:xfrm>
              <a:off x="4574675" y="4319825"/>
              <a:ext cx="37825" cy="38250"/>
            </a:xfrm>
            <a:custGeom>
              <a:avLst/>
              <a:gdLst/>
              <a:ahLst/>
              <a:cxnLst/>
              <a:rect l="l" t="t" r="r" b="b"/>
              <a:pathLst>
                <a:path w="1513" h="1530" extrusionOk="0">
                  <a:moveTo>
                    <a:pt x="731" y="0"/>
                  </a:moveTo>
                  <a:cubicBezTo>
                    <a:pt x="438" y="0"/>
                    <a:pt x="177" y="180"/>
                    <a:pt x="60" y="436"/>
                  </a:cubicBezTo>
                  <a:cubicBezTo>
                    <a:pt x="24" y="508"/>
                    <a:pt x="0" y="603"/>
                    <a:pt x="0" y="686"/>
                  </a:cubicBezTo>
                  <a:lnTo>
                    <a:pt x="0" y="782"/>
                  </a:lnTo>
                  <a:cubicBezTo>
                    <a:pt x="0" y="889"/>
                    <a:pt x="24" y="984"/>
                    <a:pt x="60" y="1079"/>
                  </a:cubicBezTo>
                  <a:cubicBezTo>
                    <a:pt x="95" y="1186"/>
                    <a:pt x="179" y="1270"/>
                    <a:pt x="262" y="1341"/>
                  </a:cubicBezTo>
                  <a:cubicBezTo>
                    <a:pt x="381" y="1448"/>
                    <a:pt x="524" y="1508"/>
                    <a:pt x="679" y="1520"/>
                  </a:cubicBezTo>
                  <a:cubicBezTo>
                    <a:pt x="710" y="1527"/>
                    <a:pt x="742" y="1530"/>
                    <a:pt x="772" y="1530"/>
                  </a:cubicBezTo>
                  <a:cubicBezTo>
                    <a:pt x="847" y="1530"/>
                    <a:pt x="918" y="1513"/>
                    <a:pt x="976" y="1496"/>
                  </a:cubicBezTo>
                  <a:cubicBezTo>
                    <a:pt x="1084" y="1460"/>
                    <a:pt x="1167" y="1401"/>
                    <a:pt x="1250" y="1341"/>
                  </a:cubicBezTo>
                  <a:cubicBezTo>
                    <a:pt x="1334" y="1270"/>
                    <a:pt x="1393" y="1186"/>
                    <a:pt x="1441" y="1079"/>
                  </a:cubicBezTo>
                  <a:cubicBezTo>
                    <a:pt x="1465" y="1008"/>
                    <a:pt x="1488" y="925"/>
                    <a:pt x="1500" y="853"/>
                  </a:cubicBezTo>
                  <a:cubicBezTo>
                    <a:pt x="1512" y="686"/>
                    <a:pt x="1488" y="544"/>
                    <a:pt x="1417" y="424"/>
                  </a:cubicBezTo>
                  <a:cubicBezTo>
                    <a:pt x="1369" y="293"/>
                    <a:pt x="1298" y="198"/>
                    <a:pt x="1203" y="139"/>
                  </a:cubicBezTo>
                  <a:cubicBezTo>
                    <a:pt x="1096" y="67"/>
                    <a:pt x="965" y="8"/>
                    <a:pt x="834" y="8"/>
                  </a:cubicBezTo>
                  <a:cubicBezTo>
                    <a:pt x="799" y="3"/>
                    <a:pt x="765" y="0"/>
                    <a:pt x="731"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20"/>
            <p:cNvSpPr/>
            <p:nvPr/>
          </p:nvSpPr>
          <p:spPr>
            <a:xfrm>
              <a:off x="4163600" y="4245300"/>
              <a:ext cx="27400" cy="26400"/>
            </a:xfrm>
            <a:custGeom>
              <a:avLst/>
              <a:gdLst/>
              <a:ahLst/>
              <a:cxnLst/>
              <a:rect l="l" t="t" r="r" b="b"/>
              <a:pathLst>
                <a:path w="1096" h="1056" extrusionOk="0">
                  <a:moveTo>
                    <a:pt x="608" y="0"/>
                  </a:moveTo>
                  <a:cubicBezTo>
                    <a:pt x="548" y="0"/>
                    <a:pt x="501" y="0"/>
                    <a:pt x="453" y="12"/>
                  </a:cubicBezTo>
                  <a:cubicBezTo>
                    <a:pt x="215" y="60"/>
                    <a:pt x="36" y="250"/>
                    <a:pt x="24" y="488"/>
                  </a:cubicBezTo>
                  <a:cubicBezTo>
                    <a:pt x="1" y="560"/>
                    <a:pt x="24" y="667"/>
                    <a:pt x="72" y="750"/>
                  </a:cubicBezTo>
                  <a:cubicBezTo>
                    <a:pt x="120" y="858"/>
                    <a:pt x="203" y="953"/>
                    <a:pt x="310" y="988"/>
                  </a:cubicBezTo>
                  <a:cubicBezTo>
                    <a:pt x="370" y="1024"/>
                    <a:pt x="429" y="1036"/>
                    <a:pt x="501" y="1048"/>
                  </a:cubicBezTo>
                  <a:cubicBezTo>
                    <a:pt x="528" y="1053"/>
                    <a:pt x="555" y="1055"/>
                    <a:pt x="581" y="1055"/>
                  </a:cubicBezTo>
                  <a:cubicBezTo>
                    <a:pt x="681" y="1055"/>
                    <a:pt x="773" y="1021"/>
                    <a:pt x="858" y="965"/>
                  </a:cubicBezTo>
                  <a:lnTo>
                    <a:pt x="870" y="965"/>
                  </a:lnTo>
                  <a:cubicBezTo>
                    <a:pt x="941" y="905"/>
                    <a:pt x="1013" y="846"/>
                    <a:pt x="1048" y="750"/>
                  </a:cubicBezTo>
                  <a:cubicBezTo>
                    <a:pt x="1084" y="691"/>
                    <a:pt x="1096" y="631"/>
                    <a:pt x="1096" y="572"/>
                  </a:cubicBezTo>
                  <a:cubicBezTo>
                    <a:pt x="1096" y="512"/>
                    <a:pt x="1096" y="465"/>
                    <a:pt x="1084" y="429"/>
                  </a:cubicBezTo>
                  <a:cubicBezTo>
                    <a:pt x="1084" y="417"/>
                    <a:pt x="1084" y="393"/>
                    <a:pt x="1072" y="381"/>
                  </a:cubicBezTo>
                  <a:cubicBezTo>
                    <a:pt x="1036" y="262"/>
                    <a:pt x="965" y="179"/>
                    <a:pt x="870" y="96"/>
                  </a:cubicBezTo>
                  <a:cubicBezTo>
                    <a:pt x="858" y="84"/>
                    <a:pt x="846" y="72"/>
                    <a:pt x="834" y="72"/>
                  </a:cubicBezTo>
                  <a:cubicBezTo>
                    <a:pt x="751" y="24"/>
                    <a:pt x="679" y="0"/>
                    <a:pt x="60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20"/>
            <p:cNvSpPr/>
            <p:nvPr/>
          </p:nvSpPr>
          <p:spPr>
            <a:xfrm>
              <a:off x="2754800" y="4228775"/>
              <a:ext cx="27100" cy="27250"/>
            </a:xfrm>
            <a:custGeom>
              <a:avLst/>
              <a:gdLst/>
              <a:ahLst/>
              <a:cxnLst/>
              <a:rect l="l" t="t" r="r" b="b"/>
              <a:pathLst>
                <a:path w="1084" h="1090" extrusionOk="0">
                  <a:moveTo>
                    <a:pt x="516" y="0"/>
                  </a:moveTo>
                  <a:cubicBezTo>
                    <a:pt x="325" y="0"/>
                    <a:pt x="166" y="111"/>
                    <a:pt x="72" y="268"/>
                  </a:cubicBezTo>
                  <a:cubicBezTo>
                    <a:pt x="36" y="328"/>
                    <a:pt x="12" y="399"/>
                    <a:pt x="0" y="495"/>
                  </a:cubicBezTo>
                  <a:cubicBezTo>
                    <a:pt x="0" y="554"/>
                    <a:pt x="0" y="614"/>
                    <a:pt x="12" y="661"/>
                  </a:cubicBezTo>
                  <a:cubicBezTo>
                    <a:pt x="36" y="721"/>
                    <a:pt x="60" y="780"/>
                    <a:pt x="96" y="840"/>
                  </a:cubicBezTo>
                  <a:cubicBezTo>
                    <a:pt x="179" y="971"/>
                    <a:pt x="310" y="1054"/>
                    <a:pt x="489" y="1090"/>
                  </a:cubicBezTo>
                  <a:lnTo>
                    <a:pt x="548" y="1090"/>
                  </a:lnTo>
                  <a:cubicBezTo>
                    <a:pt x="703" y="1090"/>
                    <a:pt x="834" y="1030"/>
                    <a:pt x="929" y="935"/>
                  </a:cubicBezTo>
                  <a:cubicBezTo>
                    <a:pt x="1012" y="852"/>
                    <a:pt x="1084" y="733"/>
                    <a:pt x="1084" y="602"/>
                  </a:cubicBezTo>
                  <a:lnTo>
                    <a:pt x="1084" y="506"/>
                  </a:lnTo>
                  <a:cubicBezTo>
                    <a:pt x="1084" y="387"/>
                    <a:pt x="1048" y="280"/>
                    <a:pt x="965" y="197"/>
                  </a:cubicBezTo>
                  <a:cubicBezTo>
                    <a:pt x="881" y="90"/>
                    <a:pt x="750" y="18"/>
                    <a:pt x="596" y="6"/>
                  </a:cubicBezTo>
                  <a:cubicBezTo>
                    <a:pt x="569" y="2"/>
                    <a:pt x="542" y="0"/>
                    <a:pt x="51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20"/>
            <p:cNvSpPr/>
            <p:nvPr/>
          </p:nvSpPr>
          <p:spPr>
            <a:xfrm>
              <a:off x="2582150" y="4308350"/>
              <a:ext cx="28000" cy="27250"/>
            </a:xfrm>
            <a:custGeom>
              <a:avLst/>
              <a:gdLst/>
              <a:ahLst/>
              <a:cxnLst/>
              <a:rect l="l" t="t" r="r" b="b"/>
              <a:pathLst>
                <a:path w="1120" h="1090" extrusionOk="0">
                  <a:moveTo>
                    <a:pt x="575" y="1"/>
                  </a:moveTo>
                  <a:cubicBezTo>
                    <a:pt x="296" y="1"/>
                    <a:pt x="58" y="208"/>
                    <a:pt x="25" y="491"/>
                  </a:cubicBezTo>
                  <a:cubicBezTo>
                    <a:pt x="1" y="788"/>
                    <a:pt x="215" y="1062"/>
                    <a:pt x="525" y="1086"/>
                  </a:cubicBezTo>
                  <a:cubicBezTo>
                    <a:pt x="545" y="1088"/>
                    <a:pt x="566" y="1090"/>
                    <a:pt x="586" y="1090"/>
                  </a:cubicBezTo>
                  <a:cubicBezTo>
                    <a:pt x="858" y="1090"/>
                    <a:pt x="1087" y="875"/>
                    <a:pt x="1120" y="598"/>
                  </a:cubicBezTo>
                  <a:cubicBezTo>
                    <a:pt x="1120" y="538"/>
                    <a:pt x="1120" y="479"/>
                    <a:pt x="1096" y="431"/>
                  </a:cubicBezTo>
                  <a:cubicBezTo>
                    <a:pt x="1072" y="312"/>
                    <a:pt x="1013" y="217"/>
                    <a:pt x="941" y="133"/>
                  </a:cubicBezTo>
                  <a:cubicBezTo>
                    <a:pt x="858" y="74"/>
                    <a:pt x="775" y="26"/>
                    <a:pt x="679" y="14"/>
                  </a:cubicBezTo>
                  <a:cubicBezTo>
                    <a:pt x="667" y="14"/>
                    <a:pt x="656" y="2"/>
                    <a:pt x="620" y="2"/>
                  </a:cubicBezTo>
                  <a:cubicBezTo>
                    <a:pt x="605" y="1"/>
                    <a:pt x="590" y="1"/>
                    <a:pt x="57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20"/>
            <p:cNvSpPr/>
            <p:nvPr/>
          </p:nvSpPr>
          <p:spPr>
            <a:xfrm>
              <a:off x="3259325" y="4015150"/>
              <a:ext cx="28300" cy="26950"/>
            </a:xfrm>
            <a:custGeom>
              <a:avLst/>
              <a:gdLst/>
              <a:ahLst/>
              <a:cxnLst/>
              <a:rect l="l" t="t" r="r" b="b"/>
              <a:pathLst>
                <a:path w="1132" h="1078" extrusionOk="0">
                  <a:moveTo>
                    <a:pt x="563" y="1"/>
                  </a:moveTo>
                  <a:cubicBezTo>
                    <a:pt x="284" y="1"/>
                    <a:pt x="46" y="208"/>
                    <a:pt x="12" y="491"/>
                  </a:cubicBezTo>
                  <a:cubicBezTo>
                    <a:pt x="0" y="646"/>
                    <a:pt x="48" y="777"/>
                    <a:pt x="155" y="896"/>
                  </a:cubicBezTo>
                  <a:cubicBezTo>
                    <a:pt x="215" y="967"/>
                    <a:pt x="310" y="1027"/>
                    <a:pt x="429" y="1062"/>
                  </a:cubicBezTo>
                  <a:cubicBezTo>
                    <a:pt x="453" y="1062"/>
                    <a:pt x="477" y="1074"/>
                    <a:pt x="489" y="1074"/>
                  </a:cubicBezTo>
                  <a:lnTo>
                    <a:pt x="512" y="1074"/>
                  </a:lnTo>
                  <a:cubicBezTo>
                    <a:pt x="533" y="1076"/>
                    <a:pt x="553" y="1077"/>
                    <a:pt x="572" y="1077"/>
                  </a:cubicBezTo>
                  <a:cubicBezTo>
                    <a:pt x="665" y="1077"/>
                    <a:pt x="745" y="1054"/>
                    <a:pt x="834" y="1015"/>
                  </a:cubicBezTo>
                  <a:cubicBezTo>
                    <a:pt x="989" y="931"/>
                    <a:pt x="1084" y="777"/>
                    <a:pt x="1108" y="598"/>
                  </a:cubicBezTo>
                  <a:cubicBezTo>
                    <a:pt x="1132" y="300"/>
                    <a:pt x="905" y="38"/>
                    <a:pt x="608" y="3"/>
                  </a:cubicBezTo>
                  <a:cubicBezTo>
                    <a:pt x="593" y="2"/>
                    <a:pt x="577" y="1"/>
                    <a:pt x="563"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20"/>
            <p:cNvSpPr/>
            <p:nvPr/>
          </p:nvSpPr>
          <p:spPr>
            <a:xfrm>
              <a:off x="5234575" y="4397850"/>
              <a:ext cx="36625" cy="13550"/>
            </a:xfrm>
            <a:custGeom>
              <a:avLst/>
              <a:gdLst/>
              <a:ahLst/>
              <a:cxnLst/>
              <a:rect l="l" t="t" r="r" b="b"/>
              <a:pathLst>
                <a:path w="1465" h="542" extrusionOk="0">
                  <a:moveTo>
                    <a:pt x="736" y="1"/>
                  </a:moveTo>
                  <a:cubicBezTo>
                    <a:pt x="686" y="1"/>
                    <a:pt x="635" y="6"/>
                    <a:pt x="596" y="6"/>
                  </a:cubicBezTo>
                  <a:cubicBezTo>
                    <a:pt x="477" y="30"/>
                    <a:pt x="381" y="66"/>
                    <a:pt x="286" y="149"/>
                  </a:cubicBezTo>
                  <a:cubicBezTo>
                    <a:pt x="262" y="161"/>
                    <a:pt x="238" y="173"/>
                    <a:pt x="227" y="185"/>
                  </a:cubicBezTo>
                  <a:cubicBezTo>
                    <a:pt x="143" y="268"/>
                    <a:pt x="84" y="351"/>
                    <a:pt x="36" y="459"/>
                  </a:cubicBezTo>
                  <a:cubicBezTo>
                    <a:pt x="24" y="482"/>
                    <a:pt x="24" y="518"/>
                    <a:pt x="0" y="542"/>
                  </a:cubicBezTo>
                  <a:lnTo>
                    <a:pt x="1465" y="542"/>
                  </a:lnTo>
                  <a:cubicBezTo>
                    <a:pt x="1370" y="268"/>
                    <a:pt x="1120" y="42"/>
                    <a:pt x="810" y="6"/>
                  </a:cubicBezTo>
                  <a:cubicBezTo>
                    <a:pt x="786" y="2"/>
                    <a:pt x="761" y="1"/>
                    <a:pt x="73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20"/>
            <p:cNvSpPr/>
            <p:nvPr/>
          </p:nvSpPr>
          <p:spPr>
            <a:xfrm>
              <a:off x="4984250" y="3714800"/>
              <a:ext cx="39600" cy="38200"/>
            </a:xfrm>
            <a:custGeom>
              <a:avLst/>
              <a:gdLst/>
              <a:ahLst/>
              <a:cxnLst/>
              <a:rect l="l" t="t" r="r" b="b"/>
              <a:pathLst>
                <a:path w="1584" h="1528" extrusionOk="0">
                  <a:moveTo>
                    <a:pt x="778" y="0"/>
                  </a:moveTo>
                  <a:cubicBezTo>
                    <a:pt x="388" y="0"/>
                    <a:pt x="46" y="289"/>
                    <a:pt x="12" y="694"/>
                  </a:cubicBezTo>
                  <a:cubicBezTo>
                    <a:pt x="0" y="813"/>
                    <a:pt x="12" y="932"/>
                    <a:pt x="60" y="1039"/>
                  </a:cubicBezTo>
                  <a:cubicBezTo>
                    <a:pt x="119" y="1134"/>
                    <a:pt x="179" y="1242"/>
                    <a:pt x="274" y="1313"/>
                  </a:cubicBezTo>
                  <a:cubicBezTo>
                    <a:pt x="310" y="1361"/>
                    <a:pt x="369" y="1408"/>
                    <a:pt x="417" y="1432"/>
                  </a:cubicBezTo>
                  <a:cubicBezTo>
                    <a:pt x="512" y="1480"/>
                    <a:pt x="607" y="1527"/>
                    <a:pt x="715" y="1527"/>
                  </a:cubicBezTo>
                  <a:lnTo>
                    <a:pt x="893" y="1527"/>
                  </a:lnTo>
                  <a:cubicBezTo>
                    <a:pt x="1012" y="1515"/>
                    <a:pt x="1119" y="1468"/>
                    <a:pt x="1203" y="1408"/>
                  </a:cubicBezTo>
                  <a:cubicBezTo>
                    <a:pt x="1381" y="1289"/>
                    <a:pt x="1524" y="1075"/>
                    <a:pt x="1536" y="837"/>
                  </a:cubicBezTo>
                  <a:cubicBezTo>
                    <a:pt x="1584" y="420"/>
                    <a:pt x="1286" y="39"/>
                    <a:pt x="846" y="3"/>
                  </a:cubicBezTo>
                  <a:cubicBezTo>
                    <a:pt x="823" y="1"/>
                    <a:pt x="800" y="0"/>
                    <a:pt x="77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20"/>
            <p:cNvSpPr/>
            <p:nvPr/>
          </p:nvSpPr>
          <p:spPr>
            <a:xfrm>
              <a:off x="3074475" y="4307150"/>
              <a:ext cx="15500" cy="15550"/>
            </a:xfrm>
            <a:custGeom>
              <a:avLst/>
              <a:gdLst/>
              <a:ahLst/>
              <a:cxnLst/>
              <a:rect l="l" t="t" r="r" b="b"/>
              <a:pathLst>
                <a:path w="620" h="622" extrusionOk="0">
                  <a:moveTo>
                    <a:pt x="328" y="0"/>
                  </a:moveTo>
                  <a:cubicBezTo>
                    <a:pt x="264" y="0"/>
                    <a:pt x="195" y="30"/>
                    <a:pt x="144" y="50"/>
                  </a:cubicBezTo>
                  <a:cubicBezTo>
                    <a:pt x="72" y="86"/>
                    <a:pt x="13" y="169"/>
                    <a:pt x="1" y="277"/>
                  </a:cubicBezTo>
                  <a:cubicBezTo>
                    <a:pt x="1" y="300"/>
                    <a:pt x="1" y="336"/>
                    <a:pt x="13" y="360"/>
                  </a:cubicBezTo>
                  <a:cubicBezTo>
                    <a:pt x="24" y="408"/>
                    <a:pt x="48" y="455"/>
                    <a:pt x="60" y="479"/>
                  </a:cubicBezTo>
                  <a:cubicBezTo>
                    <a:pt x="96" y="562"/>
                    <a:pt x="191" y="622"/>
                    <a:pt x="286" y="622"/>
                  </a:cubicBezTo>
                  <a:lnTo>
                    <a:pt x="382" y="622"/>
                  </a:lnTo>
                  <a:cubicBezTo>
                    <a:pt x="465" y="598"/>
                    <a:pt x="536" y="562"/>
                    <a:pt x="560" y="503"/>
                  </a:cubicBezTo>
                  <a:cubicBezTo>
                    <a:pt x="596" y="455"/>
                    <a:pt x="620" y="408"/>
                    <a:pt x="620" y="348"/>
                  </a:cubicBezTo>
                  <a:cubicBezTo>
                    <a:pt x="620" y="300"/>
                    <a:pt x="620" y="265"/>
                    <a:pt x="608" y="217"/>
                  </a:cubicBezTo>
                  <a:cubicBezTo>
                    <a:pt x="584" y="110"/>
                    <a:pt x="489" y="38"/>
                    <a:pt x="382" y="27"/>
                  </a:cubicBezTo>
                  <a:cubicBezTo>
                    <a:pt x="370" y="27"/>
                    <a:pt x="358" y="27"/>
                    <a:pt x="358" y="3"/>
                  </a:cubicBezTo>
                  <a:cubicBezTo>
                    <a:pt x="348" y="1"/>
                    <a:pt x="338" y="0"/>
                    <a:pt x="32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20"/>
            <p:cNvSpPr/>
            <p:nvPr/>
          </p:nvSpPr>
          <p:spPr>
            <a:xfrm>
              <a:off x="3911200" y="4344925"/>
              <a:ext cx="16375" cy="15575"/>
            </a:xfrm>
            <a:custGeom>
              <a:avLst/>
              <a:gdLst/>
              <a:ahLst/>
              <a:cxnLst/>
              <a:rect l="l" t="t" r="r" b="b"/>
              <a:pathLst>
                <a:path w="655" h="623" extrusionOk="0">
                  <a:moveTo>
                    <a:pt x="312" y="1"/>
                  </a:moveTo>
                  <a:cubicBezTo>
                    <a:pt x="167" y="1"/>
                    <a:pt x="55" y="103"/>
                    <a:pt x="12" y="254"/>
                  </a:cubicBezTo>
                  <a:lnTo>
                    <a:pt x="12" y="278"/>
                  </a:lnTo>
                  <a:cubicBezTo>
                    <a:pt x="0" y="456"/>
                    <a:pt x="119" y="611"/>
                    <a:pt x="298" y="623"/>
                  </a:cubicBezTo>
                  <a:lnTo>
                    <a:pt x="405" y="623"/>
                  </a:lnTo>
                  <a:cubicBezTo>
                    <a:pt x="524" y="599"/>
                    <a:pt x="631" y="492"/>
                    <a:pt x="643" y="337"/>
                  </a:cubicBezTo>
                  <a:cubicBezTo>
                    <a:pt x="655" y="159"/>
                    <a:pt x="536" y="16"/>
                    <a:pt x="357" y="4"/>
                  </a:cubicBezTo>
                  <a:cubicBezTo>
                    <a:pt x="342" y="2"/>
                    <a:pt x="327" y="1"/>
                    <a:pt x="312"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21" name="Google Shape;2621;p20"/>
          <p:cNvGrpSpPr/>
          <p:nvPr/>
        </p:nvGrpSpPr>
        <p:grpSpPr>
          <a:xfrm flipH="1">
            <a:off x="5790906" y="4274145"/>
            <a:ext cx="3353245" cy="869408"/>
            <a:chOff x="2582150" y="3714800"/>
            <a:chExt cx="2689050" cy="697200"/>
          </a:xfrm>
        </p:grpSpPr>
        <p:sp>
          <p:nvSpPr>
            <p:cNvPr id="2622" name="Google Shape;2622;p20"/>
            <p:cNvSpPr/>
            <p:nvPr/>
          </p:nvSpPr>
          <p:spPr>
            <a:xfrm>
              <a:off x="3636750" y="4402150"/>
              <a:ext cx="25" cy="25"/>
            </a:xfrm>
            <a:custGeom>
              <a:avLst/>
              <a:gdLst/>
              <a:ahLst/>
              <a:cxnLst/>
              <a:rect l="l" t="t" r="r" b="b"/>
              <a:pathLst>
                <a:path w="1" h="1" extrusionOk="0">
                  <a:moveTo>
                    <a:pt x="1" y="1"/>
                  </a:move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20"/>
            <p:cNvSpPr/>
            <p:nvPr/>
          </p:nvSpPr>
          <p:spPr>
            <a:xfrm>
              <a:off x="3640625" y="4406925"/>
              <a:ext cx="19375" cy="4475"/>
            </a:xfrm>
            <a:custGeom>
              <a:avLst/>
              <a:gdLst/>
              <a:ahLst/>
              <a:cxnLst/>
              <a:rect l="l" t="t" r="r" b="b"/>
              <a:pathLst>
                <a:path w="775" h="179" extrusionOk="0">
                  <a:moveTo>
                    <a:pt x="393" y="0"/>
                  </a:moveTo>
                  <a:lnTo>
                    <a:pt x="36" y="108"/>
                  </a:lnTo>
                  <a:lnTo>
                    <a:pt x="0" y="179"/>
                  </a:lnTo>
                  <a:lnTo>
                    <a:pt x="774" y="179"/>
                  </a:lnTo>
                  <a:lnTo>
                    <a:pt x="39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2624;p20"/>
            <p:cNvSpPr/>
            <p:nvPr/>
          </p:nvSpPr>
          <p:spPr>
            <a:xfrm>
              <a:off x="3634075" y="4403950"/>
              <a:ext cx="25" cy="625"/>
            </a:xfrm>
            <a:custGeom>
              <a:avLst/>
              <a:gdLst/>
              <a:ahLst/>
              <a:cxnLst/>
              <a:rect l="l" t="t" r="r" b="b"/>
              <a:pathLst>
                <a:path w="1" h="25" extrusionOk="0">
                  <a:moveTo>
                    <a:pt x="0" y="24"/>
                  </a:moveTo>
                  <a:lnTo>
                    <a:pt x="0" y="24"/>
                  </a:lnTo>
                  <a:lnTo>
                    <a:pt x="0" y="24"/>
                  </a:lnTo>
                  <a:cubicBezTo>
                    <a:pt x="0" y="0"/>
                    <a:pt x="0" y="24"/>
                    <a:pt x="0"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5" name="Google Shape;2625;p20"/>
            <p:cNvSpPr/>
            <p:nvPr/>
          </p:nvSpPr>
          <p:spPr>
            <a:xfrm>
              <a:off x="3635275" y="4403050"/>
              <a:ext cx="25" cy="25"/>
            </a:xfrm>
            <a:custGeom>
              <a:avLst/>
              <a:gdLst/>
              <a:ahLst/>
              <a:cxnLst/>
              <a:rect l="l" t="t" r="r" b="b"/>
              <a:pathLst>
                <a:path w="1" h="1" extrusionOk="0">
                  <a:moveTo>
                    <a:pt x="0" y="1"/>
                  </a:move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6" name="Google Shape;2626;p20"/>
            <p:cNvSpPr/>
            <p:nvPr/>
          </p:nvSpPr>
          <p:spPr>
            <a:xfrm>
              <a:off x="3746875" y="4334600"/>
              <a:ext cx="142325" cy="46150"/>
            </a:xfrm>
            <a:custGeom>
              <a:avLst/>
              <a:gdLst/>
              <a:ahLst/>
              <a:cxnLst/>
              <a:rect l="l" t="t" r="r" b="b"/>
              <a:pathLst>
                <a:path w="5693" h="1846" extrusionOk="0">
                  <a:moveTo>
                    <a:pt x="5418" y="0"/>
                  </a:moveTo>
                  <a:lnTo>
                    <a:pt x="1" y="1488"/>
                  </a:lnTo>
                  <a:lnTo>
                    <a:pt x="1" y="1846"/>
                  </a:lnTo>
                  <a:lnTo>
                    <a:pt x="5692" y="262"/>
                  </a:lnTo>
                  <a:lnTo>
                    <a:pt x="541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 name="Google Shape;2627;p20"/>
            <p:cNvSpPr/>
            <p:nvPr/>
          </p:nvSpPr>
          <p:spPr>
            <a:xfrm>
              <a:off x="3891850" y="4256600"/>
              <a:ext cx="273575" cy="81875"/>
            </a:xfrm>
            <a:custGeom>
              <a:avLst/>
              <a:gdLst/>
              <a:ahLst/>
              <a:cxnLst/>
              <a:rect l="l" t="t" r="r" b="b"/>
              <a:pathLst>
                <a:path w="10943" h="3275" extrusionOk="0">
                  <a:moveTo>
                    <a:pt x="10883" y="1"/>
                  </a:moveTo>
                  <a:lnTo>
                    <a:pt x="0" y="3013"/>
                  </a:lnTo>
                  <a:lnTo>
                    <a:pt x="286" y="3275"/>
                  </a:lnTo>
                  <a:lnTo>
                    <a:pt x="10883" y="358"/>
                  </a:lnTo>
                  <a:lnTo>
                    <a:pt x="10942" y="298"/>
                  </a:lnTo>
                  <a:cubicBezTo>
                    <a:pt x="10894" y="215"/>
                    <a:pt x="10883" y="108"/>
                    <a:pt x="10883"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 name="Google Shape;2628;p20"/>
            <p:cNvSpPr/>
            <p:nvPr/>
          </p:nvSpPr>
          <p:spPr>
            <a:xfrm>
              <a:off x="3634375" y="4403350"/>
              <a:ext cx="325" cy="325"/>
            </a:xfrm>
            <a:custGeom>
              <a:avLst/>
              <a:gdLst/>
              <a:ahLst/>
              <a:cxnLst/>
              <a:rect l="l" t="t" r="r" b="b"/>
              <a:pathLst>
                <a:path w="13" h="13" extrusionOk="0">
                  <a:moveTo>
                    <a:pt x="0" y="12"/>
                  </a:moveTo>
                  <a:lnTo>
                    <a:pt x="1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20"/>
            <p:cNvSpPr/>
            <p:nvPr/>
          </p:nvSpPr>
          <p:spPr>
            <a:xfrm>
              <a:off x="3635275" y="4402450"/>
              <a:ext cx="300" cy="625"/>
            </a:xfrm>
            <a:custGeom>
              <a:avLst/>
              <a:gdLst/>
              <a:ahLst/>
              <a:cxnLst/>
              <a:rect l="l" t="t" r="r" b="b"/>
              <a:pathLst>
                <a:path w="12" h="25" extrusionOk="0">
                  <a:moveTo>
                    <a:pt x="12" y="1"/>
                  </a:moveTo>
                  <a:cubicBezTo>
                    <a:pt x="12" y="1"/>
                    <a:pt x="0" y="25"/>
                    <a:pt x="12" y="1"/>
                  </a:cubicBezTo>
                  <a:lnTo>
                    <a:pt x="0" y="25"/>
                  </a:lnTo>
                  <a:lnTo>
                    <a:pt x="0" y="25"/>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630;p20"/>
            <p:cNvSpPr/>
            <p:nvPr/>
          </p:nvSpPr>
          <p:spPr>
            <a:xfrm>
              <a:off x="3636750" y="4373575"/>
              <a:ext cx="101825" cy="35750"/>
            </a:xfrm>
            <a:custGeom>
              <a:avLst/>
              <a:gdLst/>
              <a:ahLst/>
              <a:cxnLst/>
              <a:rect l="l" t="t" r="r" b="b"/>
              <a:pathLst>
                <a:path w="4073" h="1430" extrusionOk="0">
                  <a:moveTo>
                    <a:pt x="4073" y="1"/>
                  </a:moveTo>
                  <a:lnTo>
                    <a:pt x="12" y="1120"/>
                  </a:lnTo>
                  <a:lnTo>
                    <a:pt x="1" y="1120"/>
                  </a:lnTo>
                  <a:cubicBezTo>
                    <a:pt x="24" y="1132"/>
                    <a:pt x="60" y="1132"/>
                    <a:pt x="96" y="1132"/>
                  </a:cubicBezTo>
                  <a:cubicBezTo>
                    <a:pt x="191" y="1156"/>
                    <a:pt x="251" y="1251"/>
                    <a:pt x="215" y="1334"/>
                  </a:cubicBezTo>
                  <a:lnTo>
                    <a:pt x="191" y="1430"/>
                  </a:lnTo>
                  <a:lnTo>
                    <a:pt x="548" y="1322"/>
                  </a:lnTo>
                  <a:lnTo>
                    <a:pt x="4061" y="358"/>
                  </a:lnTo>
                  <a:lnTo>
                    <a:pt x="407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20"/>
            <p:cNvSpPr/>
            <p:nvPr/>
          </p:nvSpPr>
          <p:spPr>
            <a:xfrm>
              <a:off x="3635850" y="4402150"/>
              <a:ext cx="925" cy="325"/>
            </a:xfrm>
            <a:custGeom>
              <a:avLst/>
              <a:gdLst/>
              <a:ahLst/>
              <a:cxnLst/>
              <a:rect l="l" t="t" r="r" b="b"/>
              <a:pathLst>
                <a:path w="37" h="13" extrusionOk="0">
                  <a:moveTo>
                    <a:pt x="37" y="1"/>
                  </a:moveTo>
                  <a:cubicBezTo>
                    <a:pt x="13" y="1"/>
                    <a:pt x="1" y="1"/>
                    <a:pt x="1" y="13"/>
                  </a:cubicBezTo>
                  <a:cubicBezTo>
                    <a:pt x="1" y="13"/>
                    <a:pt x="13" y="1"/>
                    <a:pt x="37"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20"/>
            <p:cNvSpPr/>
            <p:nvPr/>
          </p:nvSpPr>
          <p:spPr>
            <a:xfrm>
              <a:off x="3634075" y="4403950"/>
              <a:ext cx="325" cy="925"/>
            </a:xfrm>
            <a:custGeom>
              <a:avLst/>
              <a:gdLst/>
              <a:ahLst/>
              <a:cxnLst/>
              <a:rect l="l" t="t" r="r" b="b"/>
              <a:pathLst>
                <a:path w="13" h="37" extrusionOk="0">
                  <a:moveTo>
                    <a:pt x="12" y="0"/>
                  </a:moveTo>
                  <a:lnTo>
                    <a:pt x="12" y="0"/>
                  </a:lnTo>
                  <a:cubicBezTo>
                    <a:pt x="6" y="14"/>
                    <a:pt x="3" y="19"/>
                    <a:pt x="1" y="24"/>
                  </a:cubicBezTo>
                  <a:lnTo>
                    <a:pt x="1" y="24"/>
                  </a:lnTo>
                  <a:cubicBezTo>
                    <a:pt x="12" y="24"/>
                    <a:pt x="12" y="23"/>
                    <a:pt x="12" y="0"/>
                  </a:cubicBezTo>
                  <a:close/>
                  <a:moveTo>
                    <a:pt x="1" y="24"/>
                  </a:moveTo>
                  <a:cubicBezTo>
                    <a:pt x="1" y="24"/>
                    <a:pt x="1" y="24"/>
                    <a:pt x="0" y="24"/>
                  </a:cubicBezTo>
                  <a:lnTo>
                    <a:pt x="0" y="36"/>
                  </a:lnTo>
                  <a:cubicBezTo>
                    <a:pt x="0" y="31"/>
                    <a:pt x="0" y="28"/>
                    <a:pt x="1"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633;p20"/>
            <p:cNvSpPr/>
            <p:nvPr/>
          </p:nvSpPr>
          <p:spPr>
            <a:xfrm>
              <a:off x="2599425" y="4199450"/>
              <a:ext cx="104800" cy="112250"/>
            </a:xfrm>
            <a:custGeom>
              <a:avLst/>
              <a:gdLst/>
              <a:ahLst/>
              <a:cxnLst/>
              <a:rect l="l" t="t" r="r" b="b"/>
              <a:pathLst>
                <a:path w="4192" h="4490" extrusionOk="0">
                  <a:moveTo>
                    <a:pt x="3929" y="1"/>
                  </a:moveTo>
                  <a:lnTo>
                    <a:pt x="0" y="4394"/>
                  </a:lnTo>
                  <a:cubicBezTo>
                    <a:pt x="84" y="4394"/>
                    <a:pt x="167" y="4430"/>
                    <a:pt x="250" y="4489"/>
                  </a:cubicBezTo>
                  <a:lnTo>
                    <a:pt x="417" y="4418"/>
                  </a:lnTo>
                  <a:lnTo>
                    <a:pt x="4191" y="203"/>
                  </a:lnTo>
                  <a:lnTo>
                    <a:pt x="392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2634;p20"/>
            <p:cNvSpPr/>
            <p:nvPr/>
          </p:nvSpPr>
          <p:spPr>
            <a:xfrm>
              <a:off x="2778900" y="4187850"/>
              <a:ext cx="124150" cy="53600"/>
            </a:xfrm>
            <a:custGeom>
              <a:avLst/>
              <a:gdLst/>
              <a:ahLst/>
              <a:cxnLst/>
              <a:rect l="l" t="t" r="r" b="b"/>
              <a:pathLst>
                <a:path w="4966" h="2144" extrusionOk="0">
                  <a:moveTo>
                    <a:pt x="4942" y="0"/>
                  </a:moveTo>
                  <a:cubicBezTo>
                    <a:pt x="4930" y="0"/>
                    <a:pt x="4918" y="0"/>
                    <a:pt x="4918" y="12"/>
                  </a:cubicBezTo>
                  <a:cubicBezTo>
                    <a:pt x="4930" y="12"/>
                    <a:pt x="4942" y="12"/>
                    <a:pt x="4942" y="0"/>
                  </a:cubicBezTo>
                  <a:close/>
                  <a:moveTo>
                    <a:pt x="4918" y="12"/>
                  </a:moveTo>
                  <a:lnTo>
                    <a:pt x="1" y="1834"/>
                  </a:lnTo>
                  <a:cubicBezTo>
                    <a:pt x="84" y="1917"/>
                    <a:pt x="120" y="2024"/>
                    <a:pt x="144" y="2143"/>
                  </a:cubicBezTo>
                  <a:lnTo>
                    <a:pt x="4966" y="358"/>
                  </a:lnTo>
                  <a:lnTo>
                    <a:pt x="4882" y="310"/>
                  </a:lnTo>
                  <a:cubicBezTo>
                    <a:pt x="4811" y="250"/>
                    <a:pt x="4799" y="155"/>
                    <a:pt x="4847" y="72"/>
                  </a:cubicBezTo>
                  <a:cubicBezTo>
                    <a:pt x="4859" y="48"/>
                    <a:pt x="4882" y="36"/>
                    <a:pt x="4918" y="12"/>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635;p20"/>
            <p:cNvSpPr/>
            <p:nvPr/>
          </p:nvSpPr>
          <p:spPr>
            <a:xfrm>
              <a:off x="2905125" y="4188150"/>
              <a:ext cx="900" cy="625"/>
            </a:xfrm>
            <a:custGeom>
              <a:avLst/>
              <a:gdLst/>
              <a:ahLst/>
              <a:cxnLst/>
              <a:rect l="l" t="t" r="r" b="b"/>
              <a:pathLst>
                <a:path w="36" h="25" extrusionOk="0">
                  <a:moveTo>
                    <a:pt x="0" y="0"/>
                  </a:moveTo>
                  <a:cubicBezTo>
                    <a:pt x="12" y="0"/>
                    <a:pt x="12" y="24"/>
                    <a:pt x="36" y="24"/>
                  </a:cubicBezTo>
                  <a:cubicBezTo>
                    <a:pt x="12" y="24"/>
                    <a:pt x="12" y="0"/>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20"/>
            <p:cNvSpPr/>
            <p:nvPr/>
          </p:nvSpPr>
          <p:spPr>
            <a:xfrm>
              <a:off x="2903925" y="4187850"/>
              <a:ext cx="925" cy="25"/>
            </a:xfrm>
            <a:custGeom>
              <a:avLst/>
              <a:gdLst/>
              <a:ahLst/>
              <a:cxnLst/>
              <a:rect l="l" t="t" r="r" b="b"/>
              <a:pathLst>
                <a:path w="37" h="1" extrusionOk="0">
                  <a:moveTo>
                    <a:pt x="0" y="0"/>
                  </a:moveTo>
                  <a:lnTo>
                    <a:pt x="3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637;p20"/>
            <p:cNvSpPr/>
            <p:nvPr/>
          </p:nvSpPr>
          <p:spPr>
            <a:xfrm>
              <a:off x="2903325" y="4187850"/>
              <a:ext cx="625" cy="25"/>
            </a:xfrm>
            <a:custGeom>
              <a:avLst/>
              <a:gdLst/>
              <a:ahLst/>
              <a:cxnLst/>
              <a:rect l="l" t="t" r="r" b="b"/>
              <a:pathLst>
                <a:path w="25" h="1" extrusionOk="0">
                  <a:moveTo>
                    <a:pt x="1" y="0"/>
                  </a:moveTo>
                  <a:lnTo>
                    <a:pt x="2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 name="Google Shape;2638;p20"/>
            <p:cNvSpPr/>
            <p:nvPr/>
          </p:nvSpPr>
          <p:spPr>
            <a:xfrm>
              <a:off x="2906000" y="4188750"/>
              <a:ext cx="25" cy="25"/>
            </a:xfrm>
            <a:custGeom>
              <a:avLst/>
              <a:gdLst/>
              <a:ahLst/>
              <a:cxnLst/>
              <a:rect l="l" t="t" r="r" b="b"/>
              <a:pathLst>
                <a:path w="1" h="1" extrusionOk="0">
                  <a:moveTo>
                    <a:pt x="1" y="0"/>
                  </a:move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2639;p20"/>
            <p:cNvSpPr/>
            <p:nvPr/>
          </p:nvSpPr>
          <p:spPr>
            <a:xfrm>
              <a:off x="2898575" y="4188150"/>
              <a:ext cx="179200" cy="127725"/>
            </a:xfrm>
            <a:custGeom>
              <a:avLst/>
              <a:gdLst/>
              <a:ahLst/>
              <a:cxnLst/>
              <a:rect l="l" t="t" r="r" b="b"/>
              <a:pathLst>
                <a:path w="7168" h="5109" extrusionOk="0">
                  <a:moveTo>
                    <a:pt x="155" y="0"/>
                  </a:moveTo>
                  <a:cubicBezTo>
                    <a:pt x="143" y="0"/>
                    <a:pt x="131" y="0"/>
                    <a:pt x="131" y="24"/>
                  </a:cubicBezTo>
                  <a:cubicBezTo>
                    <a:pt x="95" y="24"/>
                    <a:pt x="83" y="36"/>
                    <a:pt x="60" y="60"/>
                  </a:cubicBezTo>
                  <a:cubicBezTo>
                    <a:pt x="0" y="143"/>
                    <a:pt x="24" y="238"/>
                    <a:pt x="95" y="298"/>
                  </a:cubicBezTo>
                  <a:lnTo>
                    <a:pt x="179" y="346"/>
                  </a:lnTo>
                  <a:lnTo>
                    <a:pt x="7049" y="5108"/>
                  </a:lnTo>
                  <a:cubicBezTo>
                    <a:pt x="7049" y="5084"/>
                    <a:pt x="7037" y="5049"/>
                    <a:pt x="7037" y="5025"/>
                  </a:cubicBezTo>
                  <a:cubicBezTo>
                    <a:pt x="7049" y="4918"/>
                    <a:pt x="7096" y="4834"/>
                    <a:pt x="7168" y="4787"/>
                  </a:cubicBezTo>
                  <a:lnTo>
                    <a:pt x="298" y="24"/>
                  </a:lnTo>
                  <a:cubicBezTo>
                    <a:pt x="274" y="24"/>
                    <a:pt x="274" y="0"/>
                    <a:pt x="26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20"/>
            <p:cNvSpPr/>
            <p:nvPr/>
          </p:nvSpPr>
          <p:spPr>
            <a:xfrm>
              <a:off x="2605375" y="4242625"/>
              <a:ext cx="151825" cy="76225"/>
            </a:xfrm>
            <a:custGeom>
              <a:avLst/>
              <a:gdLst/>
              <a:ahLst/>
              <a:cxnLst/>
              <a:rect l="l" t="t" r="r" b="b"/>
              <a:pathLst>
                <a:path w="6073" h="3049" extrusionOk="0">
                  <a:moveTo>
                    <a:pt x="5870" y="0"/>
                  </a:moveTo>
                  <a:lnTo>
                    <a:pt x="155" y="2679"/>
                  </a:lnTo>
                  <a:lnTo>
                    <a:pt x="0" y="2750"/>
                  </a:lnTo>
                  <a:cubicBezTo>
                    <a:pt x="84" y="2822"/>
                    <a:pt x="143" y="2929"/>
                    <a:pt x="155" y="3048"/>
                  </a:cubicBezTo>
                  <a:lnTo>
                    <a:pt x="6073" y="286"/>
                  </a:lnTo>
                  <a:cubicBezTo>
                    <a:pt x="6037" y="226"/>
                    <a:pt x="6013" y="167"/>
                    <a:pt x="5989" y="107"/>
                  </a:cubicBezTo>
                  <a:lnTo>
                    <a:pt x="587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20"/>
            <p:cNvSpPr/>
            <p:nvPr/>
          </p:nvSpPr>
          <p:spPr>
            <a:xfrm>
              <a:off x="2768500" y="4252150"/>
              <a:ext cx="210450" cy="159250"/>
            </a:xfrm>
            <a:custGeom>
              <a:avLst/>
              <a:gdLst/>
              <a:ahLst/>
              <a:cxnLst/>
              <a:rect l="l" t="t" r="r" b="b"/>
              <a:pathLst>
                <a:path w="8418" h="6370" extrusionOk="0">
                  <a:moveTo>
                    <a:pt x="381" y="0"/>
                  </a:moveTo>
                  <a:cubicBezTo>
                    <a:pt x="286" y="95"/>
                    <a:pt x="155" y="155"/>
                    <a:pt x="0" y="155"/>
                  </a:cubicBezTo>
                  <a:lnTo>
                    <a:pt x="7858" y="6370"/>
                  </a:lnTo>
                  <a:lnTo>
                    <a:pt x="8418" y="6370"/>
                  </a:lnTo>
                  <a:lnTo>
                    <a:pt x="38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642;p20"/>
            <p:cNvSpPr/>
            <p:nvPr/>
          </p:nvSpPr>
          <p:spPr>
            <a:xfrm>
              <a:off x="2694975" y="4191125"/>
              <a:ext cx="62225" cy="54200"/>
            </a:xfrm>
            <a:custGeom>
              <a:avLst/>
              <a:gdLst/>
              <a:ahLst/>
              <a:cxnLst/>
              <a:rect l="l" t="t" r="r" b="b"/>
              <a:pathLst>
                <a:path w="2489" h="2168" extrusionOk="0">
                  <a:moveTo>
                    <a:pt x="131" y="0"/>
                  </a:moveTo>
                  <a:cubicBezTo>
                    <a:pt x="95" y="24"/>
                    <a:pt x="72" y="36"/>
                    <a:pt x="60" y="60"/>
                  </a:cubicBezTo>
                  <a:cubicBezTo>
                    <a:pt x="0" y="143"/>
                    <a:pt x="12" y="238"/>
                    <a:pt x="84" y="298"/>
                  </a:cubicBezTo>
                  <a:lnTo>
                    <a:pt x="107" y="322"/>
                  </a:lnTo>
                  <a:lnTo>
                    <a:pt x="369" y="524"/>
                  </a:lnTo>
                  <a:lnTo>
                    <a:pt x="2286" y="2060"/>
                  </a:lnTo>
                  <a:lnTo>
                    <a:pt x="2429" y="2167"/>
                  </a:lnTo>
                  <a:cubicBezTo>
                    <a:pt x="2405" y="2108"/>
                    <a:pt x="2405" y="2060"/>
                    <a:pt x="2405" y="2001"/>
                  </a:cubicBezTo>
                  <a:cubicBezTo>
                    <a:pt x="2405" y="1929"/>
                    <a:pt x="2441" y="1846"/>
                    <a:pt x="2489" y="1774"/>
                  </a:cubicBezTo>
                  <a:lnTo>
                    <a:pt x="655" y="322"/>
                  </a:lnTo>
                  <a:cubicBezTo>
                    <a:pt x="596" y="405"/>
                    <a:pt x="500" y="453"/>
                    <a:pt x="405" y="453"/>
                  </a:cubicBezTo>
                  <a:cubicBezTo>
                    <a:pt x="250" y="453"/>
                    <a:pt x="143" y="298"/>
                    <a:pt x="167" y="155"/>
                  </a:cubicBezTo>
                  <a:cubicBezTo>
                    <a:pt x="167" y="96"/>
                    <a:pt x="191" y="48"/>
                    <a:pt x="226"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20"/>
            <p:cNvSpPr/>
            <p:nvPr/>
          </p:nvSpPr>
          <p:spPr>
            <a:xfrm>
              <a:off x="3016725" y="4319125"/>
              <a:ext cx="67000" cy="92275"/>
            </a:xfrm>
            <a:custGeom>
              <a:avLst/>
              <a:gdLst/>
              <a:ahLst/>
              <a:cxnLst/>
              <a:rect l="l" t="t" r="r" b="b"/>
              <a:pathLst>
                <a:path w="2680" h="3691" extrusionOk="0">
                  <a:moveTo>
                    <a:pt x="2680" y="119"/>
                  </a:moveTo>
                  <a:lnTo>
                    <a:pt x="2675" y="126"/>
                  </a:lnTo>
                  <a:lnTo>
                    <a:pt x="2675" y="126"/>
                  </a:lnTo>
                  <a:cubicBezTo>
                    <a:pt x="2677" y="124"/>
                    <a:pt x="2679" y="122"/>
                    <a:pt x="2680" y="119"/>
                  </a:cubicBezTo>
                  <a:close/>
                  <a:moveTo>
                    <a:pt x="2370" y="0"/>
                  </a:moveTo>
                  <a:lnTo>
                    <a:pt x="1" y="3560"/>
                  </a:lnTo>
                  <a:cubicBezTo>
                    <a:pt x="96" y="3596"/>
                    <a:pt x="168" y="3631"/>
                    <a:pt x="227" y="3691"/>
                  </a:cubicBezTo>
                  <a:lnTo>
                    <a:pt x="310" y="3691"/>
                  </a:lnTo>
                  <a:lnTo>
                    <a:pt x="2675" y="126"/>
                  </a:lnTo>
                  <a:lnTo>
                    <a:pt x="2675" y="126"/>
                  </a:lnTo>
                  <a:cubicBezTo>
                    <a:pt x="2661" y="143"/>
                    <a:pt x="2628" y="143"/>
                    <a:pt x="2596" y="143"/>
                  </a:cubicBezTo>
                  <a:cubicBezTo>
                    <a:pt x="2501" y="143"/>
                    <a:pt x="2418" y="83"/>
                    <a:pt x="237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20"/>
            <p:cNvSpPr/>
            <p:nvPr/>
          </p:nvSpPr>
          <p:spPr>
            <a:xfrm>
              <a:off x="3084000" y="4036650"/>
              <a:ext cx="186075" cy="275050"/>
            </a:xfrm>
            <a:custGeom>
              <a:avLst/>
              <a:gdLst/>
              <a:ahLst/>
              <a:cxnLst/>
              <a:rect l="l" t="t" r="r" b="b"/>
              <a:pathLst>
                <a:path w="7443" h="11002" extrusionOk="0">
                  <a:moveTo>
                    <a:pt x="7168" y="0"/>
                  </a:moveTo>
                  <a:lnTo>
                    <a:pt x="1" y="10811"/>
                  </a:lnTo>
                  <a:cubicBezTo>
                    <a:pt x="108" y="10847"/>
                    <a:pt x="203" y="10918"/>
                    <a:pt x="227" y="11001"/>
                  </a:cubicBezTo>
                  <a:cubicBezTo>
                    <a:pt x="239" y="11001"/>
                    <a:pt x="263" y="10989"/>
                    <a:pt x="286" y="10989"/>
                  </a:cubicBezTo>
                  <a:lnTo>
                    <a:pt x="7442" y="179"/>
                  </a:lnTo>
                  <a:cubicBezTo>
                    <a:pt x="7323" y="155"/>
                    <a:pt x="7240" y="95"/>
                    <a:pt x="7168"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20"/>
            <p:cNvSpPr/>
            <p:nvPr/>
          </p:nvSpPr>
          <p:spPr>
            <a:xfrm>
              <a:off x="3088475" y="4311375"/>
              <a:ext cx="161950" cy="100025"/>
            </a:xfrm>
            <a:custGeom>
              <a:avLst/>
              <a:gdLst/>
              <a:ahLst/>
              <a:cxnLst/>
              <a:rect l="l" t="t" r="r" b="b"/>
              <a:pathLst>
                <a:path w="6478" h="4001" extrusionOk="0">
                  <a:moveTo>
                    <a:pt x="107" y="0"/>
                  </a:moveTo>
                  <a:cubicBezTo>
                    <a:pt x="96" y="0"/>
                    <a:pt x="72" y="0"/>
                    <a:pt x="48" y="12"/>
                  </a:cubicBezTo>
                  <a:cubicBezTo>
                    <a:pt x="60" y="60"/>
                    <a:pt x="84" y="108"/>
                    <a:pt x="60" y="155"/>
                  </a:cubicBezTo>
                  <a:cubicBezTo>
                    <a:pt x="60" y="215"/>
                    <a:pt x="36" y="250"/>
                    <a:pt x="0" y="298"/>
                  </a:cubicBezTo>
                  <a:lnTo>
                    <a:pt x="24" y="310"/>
                  </a:lnTo>
                  <a:lnTo>
                    <a:pt x="5834" y="4001"/>
                  </a:lnTo>
                  <a:lnTo>
                    <a:pt x="6477" y="4001"/>
                  </a:lnTo>
                  <a:lnTo>
                    <a:pt x="203" y="36"/>
                  </a:lnTo>
                  <a:cubicBezTo>
                    <a:pt x="167" y="12"/>
                    <a:pt x="143" y="0"/>
                    <a:pt x="10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20"/>
            <p:cNvSpPr/>
            <p:nvPr/>
          </p:nvSpPr>
          <p:spPr>
            <a:xfrm>
              <a:off x="3271525" y="4040200"/>
              <a:ext cx="47350" cy="371200"/>
            </a:xfrm>
            <a:custGeom>
              <a:avLst/>
              <a:gdLst/>
              <a:ahLst/>
              <a:cxnLst/>
              <a:rect l="l" t="t" r="r" b="b"/>
              <a:pathLst>
                <a:path w="1894" h="14848" extrusionOk="0">
                  <a:moveTo>
                    <a:pt x="334" y="1"/>
                  </a:moveTo>
                  <a:cubicBezTo>
                    <a:pt x="255" y="51"/>
                    <a:pt x="159" y="75"/>
                    <a:pt x="60" y="75"/>
                  </a:cubicBezTo>
                  <a:cubicBezTo>
                    <a:pt x="40" y="75"/>
                    <a:pt x="20" y="74"/>
                    <a:pt x="1" y="72"/>
                  </a:cubicBezTo>
                  <a:lnTo>
                    <a:pt x="1" y="72"/>
                  </a:lnTo>
                  <a:lnTo>
                    <a:pt x="1548" y="14848"/>
                  </a:lnTo>
                  <a:lnTo>
                    <a:pt x="1894" y="14848"/>
                  </a:lnTo>
                  <a:lnTo>
                    <a:pt x="33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 name="Google Shape;2647;p20"/>
            <p:cNvSpPr/>
            <p:nvPr/>
          </p:nvSpPr>
          <p:spPr>
            <a:xfrm>
              <a:off x="3632275" y="4401925"/>
              <a:ext cx="10750" cy="9475"/>
            </a:xfrm>
            <a:custGeom>
              <a:avLst/>
              <a:gdLst/>
              <a:ahLst/>
              <a:cxnLst/>
              <a:rect l="l" t="t" r="r" b="b"/>
              <a:pathLst>
                <a:path w="430" h="379" extrusionOk="0">
                  <a:moveTo>
                    <a:pt x="227" y="1"/>
                  </a:moveTo>
                  <a:cubicBezTo>
                    <a:pt x="209" y="1"/>
                    <a:pt x="191" y="4"/>
                    <a:pt x="180" y="10"/>
                  </a:cubicBezTo>
                  <a:cubicBezTo>
                    <a:pt x="156" y="10"/>
                    <a:pt x="156" y="22"/>
                    <a:pt x="144" y="22"/>
                  </a:cubicBezTo>
                  <a:lnTo>
                    <a:pt x="132" y="22"/>
                  </a:lnTo>
                  <a:lnTo>
                    <a:pt x="120" y="46"/>
                  </a:lnTo>
                  <a:lnTo>
                    <a:pt x="96" y="57"/>
                  </a:lnTo>
                  <a:lnTo>
                    <a:pt x="84" y="69"/>
                  </a:lnTo>
                  <a:lnTo>
                    <a:pt x="84" y="81"/>
                  </a:lnTo>
                  <a:cubicBezTo>
                    <a:pt x="84" y="105"/>
                    <a:pt x="72" y="105"/>
                    <a:pt x="72" y="117"/>
                  </a:cubicBezTo>
                  <a:lnTo>
                    <a:pt x="1" y="379"/>
                  </a:lnTo>
                  <a:lnTo>
                    <a:pt x="334" y="379"/>
                  </a:lnTo>
                  <a:lnTo>
                    <a:pt x="370" y="308"/>
                  </a:lnTo>
                  <a:lnTo>
                    <a:pt x="394" y="224"/>
                  </a:lnTo>
                  <a:cubicBezTo>
                    <a:pt x="430" y="129"/>
                    <a:pt x="370" y="46"/>
                    <a:pt x="275" y="10"/>
                  </a:cubicBezTo>
                  <a:cubicBezTo>
                    <a:pt x="263" y="4"/>
                    <a:pt x="245" y="1"/>
                    <a:pt x="227"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2648;p20"/>
            <p:cNvSpPr/>
            <p:nvPr/>
          </p:nvSpPr>
          <p:spPr>
            <a:xfrm>
              <a:off x="3737350" y="4195300"/>
              <a:ext cx="14325" cy="216100"/>
            </a:xfrm>
            <a:custGeom>
              <a:avLst/>
              <a:gdLst/>
              <a:ahLst/>
              <a:cxnLst/>
              <a:rect l="l" t="t" r="r" b="b"/>
              <a:pathLst>
                <a:path w="573" h="8644" extrusionOk="0">
                  <a:moveTo>
                    <a:pt x="227" y="0"/>
                  </a:moveTo>
                  <a:lnTo>
                    <a:pt x="37" y="7156"/>
                  </a:lnTo>
                  <a:lnTo>
                    <a:pt x="25" y="7513"/>
                  </a:lnTo>
                  <a:lnTo>
                    <a:pt x="1" y="8644"/>
                  </a:lnTo>
                  <a:lnTo>
                    <a:pt x="346" y="8644"/>
                  </a:lnTo>
                  <a:lnTo>
                    <a:pt x="382" y="7418"/>
                  </a:lnTo>
                  <a:lnTo>
                    <a:pt x="394" y="7060"/>
                  </a:lnTo>
                  <a:lnTo>
                    <a:pt x="572" y="429"/>
                  </a:lnTo>
                  <a:lnTo>
                    <a:pt x="287" y="167"/>
                  </a:lnTo>
                  <a:cubicBezTo>
                    <a:pt x="239" y="119"/>
                    <a:pt x="227" y="60"/>
                    <a:pt x="239"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9" name="Google Shape;2649;p20"/>
            <p:cNvSpPr/>
            <p:nvPr/>
          </p:nvSpPr>
          <p:spPr>
            <a:xfrm>
              <a:off x="4021625" y="4264050"/>
              <a:ext cx="149750" cy="147350"/>
            </a:xfrm>
            <a:custGeom>
              <a:avLst/>
              <a:gdLst/>
              <a:ahLst/>
              <a:cxnLst/>
              <a:rect l="l" t="t" r="r" b="b"/>
              <a:pathLst>
                <a:path w="5990" h="5894" extrusionOk="0">
                  <a:moveTo>
                    <a:pt x="5751" y="0"/>
                  </a:moveTo>
                  <a:lnTo>
                    <a:pt x="5692" y="60"/>
                  </a:lnTo>
                  <a:lnTo>
                    <a:pt x="0" y="5894"/>
                  </a:lnTo>
                  <a:lnTo>
                    <a:pt x="477" y="5894"/>
                  </a:lnTo>
                  <a:lnTo>
                    <a:pt x="5989" y="238"/>
                  </a:lnTo>
                  <a:cubicBezTo>
                    <a:pt x="5882" y="179"/>
                    <a:pt x="5799" y="108"/>
                    <a:pt x="5751"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0" name="Google Shape;2650;p20"/>
            <p:cNvSpPr/>
            <p:nvPr/>
          </p:nvSpPr>
          <p:spPr>
            <a:xfrm>
              <a:off x="4484475" y="4346500"/>
              <a:ext cx="96475" cy="64900"/>
            </a:xfrm>
            <a:custGeom>
              <a:avLst/>
              <a:gdLst/>
              <a:ahLst/>
              <a:cxnLst/>
              <a:rect l="l" t="t" r="r" b="b"/>
              <a:pathLst>
                <a:path w="3859" h="2596" extrusionOk="0">
                  <a:moveTo>
                    <a:pt x="3668" y="0"/>
                  </a:moveTo>
                  <a:lnTo>
                    <a:pt x="1" y="2596"/>
                  </a:lnTo>
                  <a:lnTo>
                    <a:pt x="584" y="2596"/>
                  </a:lnTo>
                  <a:lnTo>
                    <a:pt x="3858" y="262"/>
                  </a:lnTo>
                  <a:cubicBezTo>
                    <a:pt x="3787" y="191"/>
                    <a:pt x="3715" y="96"/>
                    <a:pt x="3668"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1" name="Google Shape;2651;p20"/>
            <p:cNvSpPr/>
            <p:nvPr/>
          </p:nvSpPr>
          <p:spPr>
            <a:xfrm>
              <a:off x="3743025" y="4194700"/>
              <a:ext cx="230700" cy="216425"/>
            </a:xfrm>
            <a:custGeom>
              <a:avLst/>
              <a:gdLst/>
              <a:ahLst/>
              <a:cxnLst/>
              <a:rect l="l" t="t" r="r" b="b"/>
              <a:pathLst>
                <a:path w="9228" h="8657" extrusionOk="0">
                  <a:moveTo>
                    <a:pt x="369" y="0"/>
                  </a:moveTo>
                  <a:cubicBezTo>
                    <a:pt x="309" y="26"/>
                    <a:pt x="243" y="46"/>
                    <a:pt x="179" y="46"/>
                  </a:cubicBezTo>
                  <a:cubicBezTo>
                    <a:pt x="155" y="46"/>
                    <a:pt x="131" y="43"/>
                    <a:pt x="107" y="36"/>
                  </a:cubicBezTo>
                  <a:cubicBezTo>
                    <a:pt x="72" y="36"/>
                    <a:pt x="48" y="24"/>
                    <a:pt x="12" y="24"/>
                  </a:cubicBezTo>
                  <a:cubicBezTo>
                    <a:pt x="0" y="84"/>
                    <a:pt x="12" y="143"/>
                    <a:pt x="60" y="191"/>
                  </a:cubicBezTo>
                  <a:lnTo>
                    <a:pt x="345" y="453"/>
                  </a:lnTo>
                  <a:lnTo>
                    <a:pt x="5584" y="5572"/>
                  </a:lnTo>
                  <a:lnTo>
                    <a:pt x="5870" y="5846"/>
                  </a:lnTo>
                  <a:lnTo>
                    <a:pt x="8739" y="8656"/>
                  </a:lnTo>
                  <a:lnTo>
                    <a:pt x="9227" y="8656"/>
                  </a:lnTo>
                  <a:lnTo>
                    <a:pt x="7144" y="6620"/>
                  </a:lnTo>
                  <a:cubicBezTo>
                    <a:pt x="7120" y="6620"/>
                    <a:pt x="7102" y="6625"/>
                    <a:pt x="7078" y="6625"/>
                  </a:cubicBezTo>
                  <a:cubicBezTo>
                    <a:pt x="7066" y="6625"/>
                    <a:pt x="7053" y="6624"/>
                    <a:pt x="7037" y="6620"/>
                  </a:cubicBezTo>
                  <a:cubicBezTo>
                    <a:pt x="6858" y="6596"/>
                    <a:pt x="6739" y="6453"/>
                    <a:pt x="6751" y="6275"/>
                  </a:cubicBezTo>
                  <a:lnTo>
                    <a:pt x="6751" y="6239"/>
                  </a:lnTo>
                  <a:lnTo>
                    <a:pt x="6239" y="5739"/>
                  </a:lnTo>
                  <a:lnTo>
                    <a:pt x="5953" y="5465"/>
                  </a:lnTo>
                  <a:lnTo>
                    <a:pt x="36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2" name="Google Shape;2652;p20"/>
            <p:cNvSpPr/>
            <p:nvPr/>
          </p:nvSpPr>
          <p:spPr>
            <a:xfrm>
              <a:off x="4185325" y="4269100"/>
              <a:ext cx="69975" cy="142300"/>
            </a:xfrm>
            <a:custGeom>
              <a:avLst/>
              <a:gdLst/>
              <a:ahLst/>
              <a:cxnLst/>
              <a:rect l="l" t="t" r="r" b="b"/>
              <a:pathLst>
                <a:path w="2799" h="5692" extrusionOk="0">
                  <a:moveTo>
                    <a:pt x="1" y="1"/>
                  </a:moveTo>
                  <a:lnTo>
                    <a:pt x="2430" y="5692"/>
                  </a:lnTo>
                  <a:lnTo>
                    <a:pt x="2799" y="5692"/>
                  </a:lnTo>
                  <a:lnTo>
                    <a:pt x="572" y="465"/>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3" name="Google Shape;2653;p20"/>
            <p:cNvSpPr/>
            <p:nvPr/>
          </p:nvSpPr>
          <p:spPr>
            <a:xfrm>
              <a:off x="4174625" y="4240475"/>
              <a:ext cx="9550" cy="5725"/>
            </a:xfrm>
            <a:custGeom>
              <a:avLst/>
              <a:gdLst/>
              <a:ahLst/>
              <a:cxnLst/>
              <a:rect l="l" t="t" r="r" b="b"/>
              <a:pathLst>
                <a:path w="382" h="229" extrusionOk="0">
                  <a:moveTo>
                    <a:pt x="180" y="1"/>
                  </a:moveTo>
                  <a:cubicBezTo>
                    <a:pt x="159" y="1"/>
                    <a:pt x="138" y="5"/>
                    <a:pt x="119" y="15"/>
                  </a:cubicBezTo>
                  <a:lnTo>
                    <a:pt x="107" y="15"/>
                  </a:lnTo>
                  <a:cubicBezTo>
                    <a:pt x="48" y="38"/>
                    <a:pt x="0" y="98"/>
                    <a:pt x="0" y="169"/>
                  </a:cubicBezTo>
                  <a:cubicBezTo>
                    <a:pt x="60" y="158"/>
                    <a:pt x="119" y="158"/>
                    <a:pt x="167" y="158"/>
                  </a:cubicBezTo>
                  <a:cubicBezTo>
                    <a:pt x="250" y="158"/>
                    <a:pt x="322" y="193"/>
                    <a:pt x="381" y="229"/>
                  </a:cubicBezTo>
                  <a:lnTo>
                    <a:pt x="322" y="98"/>
                  </a:lnTo>
                  <a:cubicBezTo>
                    <a:pt x="304" y="36"/>
                    <a:pt x="241" y="1"/>
                    <a:pt x="18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4" name="Google Shape;2654;p20"/>
            <p:cNvSpPr/>
            <p:nvPr/>
          </p:nvSpPr>
          <p:spPr>
            <a:xfrm>
              <a:off x="4599075" y="4353050"/>
              <a:ext cx="37825" cy="58350"/>
            </a:xfrm>
            <a:custGeom>
              <a:avLst/>
              <a:gdLst/>
              <a:ahLst/>
              <a:cxnLst/>
              <a:rect l="l" t="t" r="r" b="b"/>
              <a:pathLst>
                <a:path w="1513" h="2334" extrusionOk="0">
                  <a:moveTo>
                    <a:pt x="274" y="0"/>
                  </a:moveTo>
                  <a:cubicBezTo>
                    <a:pt x="203" y="72"/>
                    <a:pt x="96" y="119"/>
                    <a:pt x="0" y="155"/>
                  </a:cubicBezTo>
                  <a:lnTo>
                    <a:pt x="1120" y="2334"/>
                  </a:lnTo>
                  <a:lnTo>
                    <a:pt x="1513" y="2334"/>
                  </a:lnTo>
                  <a:lnTo>
                    <a:pt x="334" y="48"/>
                  </a:lnTo>
                  <a:lnTo>
                    <a:pt x="27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5" name="Google Shape;2655;p20"/>
            <p:cNvSpPr/>
            <p:nvPr/>
          </p:nvSpPr>
          <p:spPr>
            <a:xfrm>
              <a:off x="4185025" y="4263750"/>
              <a:ext cx="182500" cy="147650"/>
            </a:xfrm>
            <a:custGeom>
              <a:avLst/>
              <a:gdLst/>
              <a:ahLst/>
              <a:cxnLst/>
              <a:rect l="l" t="t" r="r" b="b"/>
              <a:pathLst>
                <a:path w="7300" h="5906" extrusionOk="0">
                  <a:moveTo>
                    <a:pt x="179" y="0"/>
                  </a:moveTo>
                  <a:cubicBezTo>
                    <a:pt x="132" y="96"/>
                    <a:pt x="72" y="155"/>
                    <a:pt x="1" y="215"/>
                  </a:cubicBezTo>
                  <a:lnTo>
                    <a:pt x="549" y="691"/>
                  </a:lnTo>
                  <a:lnTo>
                    <a:pt x="6776" y="5906"/>
                  </a:lnTo>
                  <a:lnTo>
                    <a:pt x="7299" y="5906"/>
                  </a:lnTo>
                  <a:lnTo>
                    <a:pt x="299" y="36"/>
                  </a:lnTo>
                  <a:lnTo>
                    <a:pt x="17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6" name="Google Shape;2656;p20"/>
            <p:cNvSpPr/>
            <p:nvPr/>
          </p:nvSpPr>
          <p:spPr>
            <a:xfrm>
              <a:off x="4189800" y="4255125"/>
              <a:ext cx="386375" cy="83950"/>
            </a:xfrm>
            <a:custGeom>
              <a:avLst/>
              <a:gdLst/>
              <a:ahLst/>
              <a:cxnLst/>
              <a:rect l="l" t="t" r="r" b="b"/>
              <a:pathLst>
                <a:path w="15455" h="3358" extrusionOk="0">
                  <a:moveTo>
                    <a:pt x="36" y="0"/>
                  </a:moveTo>
                  <a:lnTo>
                    <a:pt x="36" y="0"/>
                  </a:lnTo>
                  <a:cubicBezTo>
                    <a:pt x="48" y="48"/>
                    <a:pt x="48" y="107"/>
                    <a:pt x="48" y="155"/>
                  </a:cubicBezTo>
                  <a:cubicBezTo>
                    <a:pt x="48" y="214"/>
                    <a:pt x="24" y="286"/>
                    <a:pt x="0" y="334"/>
                  </a:cubicBezTo>
                  <a:lnTo>
                    <a:pt x="143" y="381"/>
                  </a:lnTo>
                  <a:lnTo>
                    <a:pt x="15395" y="3358"/>
                  </a:lnTo>
                  <a:lnTo>
                    <a:pt x="15395" y="3262"/>
                  </a:lnTo>
                  <a:cubicBezTo>
                    <a:pt x="15407" y="3179"/>
                    <a:pt x="15419" y="3084"/>
                    <a:pt x="15455" y="3012"/>
                  </a:cubicBezTo>
                  <a:lnTo>
                    <a:pt x="3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7" name="Google Shape;2657;p20"/>
            <p:cNvSpPr/>
            <p:nvPr/>
          </p:nvSpPr>
          <p:spPr>
            <a:xfrm>
              <a:off x="4185925" y="3740775"/>
              <a:ext cx="804900" cy="513475"/>
            </a:xfrm>
            <a:custGeom>
              <a:avLst/>
              <a:gdLst/>
              <a:ahLst/>
              <a:cxnLst/>
              <a:rect l="l" t="t" r="r" b="b"/>
              <a:pathLst>
                <a:path w="32196" h="20539" extrusionOk="0">
                  <a:moveTo>
                    <a:pt x="32017" y="0"/>
                  </a:moveTo>
                  <a:lnTo>
                    <a:pt x="1" y="20265"/>
                  </a:lnTo>
                  <a:cubicBezTo>
                    <a:pt x="84" y="20324"/>
                    <a:pt x="155" y="20431"/>
                    <a:pt x="191" y="20538"/>
                  </a:cubicBezTo>
                  <a:lnTo>
                    <a:pt x="32195" y="274"/>
                  </a:lnTo>
                  <a:cubicBezTo>
                    <a:pt x="32124" y="203"/>
                    <a:pt x="32052" y="95"/>
                    <a:pt x="3201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8" name="Google Shape;2658;p20"/>
            <p:cNvSpPr/>
            <p:nvPr/>
          </p:nvSpPr>
          <p:spPr>
            <a:xfrm>
              <a:off x="4604725" y="4122375"/>
              <a:ext cx="224450" cy="207175"/>
            </a:xfrm>
            <a:custGeom>
              <a:avLst/>
              <a:gdLst/>
              <a:ahLst/>
              <a:cxnLst/>
              <a:rect l="l" t="t" r="r" b="b"/>
              <a:pathLst>
                <a:path w="8978" h="8287" extrusionOk="0">
                  <a:moveTo>
                    <a:pt x="8752" y="0"/>
                  </a:moveTo>
                  <a:lnTo>
                    <a:pt x="1" y="8037"/>
                  </a:lnTo>
                  <a:cubicBezTo>
                    <a:pt x="96" y="8108"/>
                    <a:pt x="167" y="8191"/>
                    <a:pt x="227" y="8287"/>
                  </a:cubicBezTo>
                  <a:lnTo>
                    <a:pt x="8978" y="250"/>
                  </a:lnTo>
                  <a:cubicBezTo>
                    <a:pt x="8907" y="167"/>
                    <a:pt x="8811" y="95"/>
                    <a:pt x="875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9" name="Google Shape;2659;p20"/>
            <p:cNvSpPr/>
            <p:nvPr/>
          </p:nvSpPr>
          <p:spPr>
            <a:xfrm>
              <a:off x="4727950" y="4136950"/>
              <a:ext cx="125650" cy="274450"/>
            </a:xfrm>
            <a:custGeom>
              <a:avLst/>
              <a:gdLst/>
              <a:ahLst/>
              <a:cxnLst/>
              <a:rect l="l" t="t" r="r" b="b"/>
              <a:pathLst>
                <a:path w="5026" h="10978" extrusionOk="0">
                  <a:moveTo>
                    <a:pt x="4704" y="0"/>
                  </a:moveTo>
                  <a:lnTo>
                    <a:pt x="1" y="10978"/>
                  </a:lnTo>
                  <a:lnTo>
                    <a:pt x="370" y="10978"/>
                  </a:lnTo>
                  <a:lnTo>
                    <a:pt x="5025" y="119"/>
                  </a:lnTo>
                  <a:lnTo>
                    <a:pt x="5025" y="48"/>
                  </a:lnTo>
                  <a:lnTo>
                    <a:pt x="4906" y="48"/>
                  </a:lnTo>
                  <a:cubicBezTo>
                    <a:pt x="4835" y="24"/>
                    <a:pt x="4763" y="24"/>
                    <a:pt x="470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 name="Google Shape;2660;p20"/>
            <p:cNvSpPr/>
            <p:nvPr/>
          </p:nvSpPr>
          <p:spPr>
            <a:xfrm>
              <a:off x="4605925" y="4346200"/>
              <a:ext cx="86650" cy="65200"/>
            </a:xfrm>
            <a:custGeom>
              <a:avLst/>
              <a:gdLst/>
              <a:ahLst/>
              <a:cxnLst/>
              <a:rect l="l" t="t" r="r" b="b"/>
              <a:pathLst>
                <a:path w="3466" h="2608" extrusionOk="0">
                  <a:moveTo>
                    <a:pt x="203" y="0"/>
                  </a:moveTo>
                  <a:cubicBezTo>
                    <a:pt x="167" y="108"/>
                    <a:pt x="84" y="203"/>
                    <a:pt x="0" y="274"/>
                  </a:cubicBezTo>
                  <a:lnTo>
                    <a:pt x="60" y="322"/>
                  </a:lnTo>
                  <a:lnTo>
                    <a:pt x="2917" y="2608"/>
                  </a:lnTo>
                  <a:lnTo>
                    <a:pt x="3465" y="2608"/>
                  </a:lnTo>
                  <a:lnTo>
                    <a:pt x="20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1" name="Google Shape;2661;p20"/>
            <p:cNvSpPr/>
            <p:nvPr/>
          </p:nvSpPr>
          <p:spPr>
            <a:xfrm>
              <a:off x="5016400" y="4244400"/>
              <a:ext cx="9250" cy="167000"/>
            </a:xfrm>
            <a:custGeom>
              <a:avLst/>
              <a:gdLst/>
              <a:ahLst/>
              <a:cxnLst/>
              <a:rect l="l" t="t" r="r" b="b"/>
              <a:pathLst>
                <a:path w="370" h="6680" extrusionOk="0">
                  <a:moveTo>
                    <a:pt x="333" y="1"/>
                  </a:moveTo>
                  <a:cubicBezTo>
                    <a:pt x="262" y="27"/>
                    <a:pt x="177" y="41"/>
                    <a:pt x="89" y="41"/>
                  </a:cubicBezTo>
                  <a:cubicBezTo>
                    <a:pt x="60" y="41"/>
                    <a:pt x="30" y="39"/>
                    <a:pt x="0" y="36"/>
                  </a:cubicBezTo>
                  <a:lnTo>
                    <a:pt x="0" y="36"/>
                  </a:lnTo>
                  <a:lnTo>
                    <a:pt x="24" y="6680"/>
                  </a:lnTo>
                  <a:lnTo>
                    <a:pt x="369" y="6680"/>
                  </a:lnTo>
                  <a:lnTo>
                    <a:pt x="33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2" name="Google Shape;2662;p20"/>
            <p:cNvSpPr/>
            <p:nvPr/>
          </p:nvSpPr>
          <p:spPr>
            <a:xfrm>
              <a:off x="5021450" y="4188150"/>
              <a:ext cx="3300" cy="3900"/>
            </a:xfrm>
            <a:custGeom>
              <a:avLst/>
              <a:gdLst/>
              <a:ahLst/>
              <a:cxnLst/>
              <a:rect l="l" t="t" r="r" b="b"/>
              <a:pathLst>
                <a:path w="132" h="156" extrusionOk="0">
                  <a:moveTo>
                    <a:pt x="0" y="0"/>
                  </a:moveTo>
                  <a:lnTo>
                    <a:pt x="0" y="119"/>
                  </a:lnTo>
                  <a:lnTo>
                    <a:pt x="12" y="119"/>
                  </a:lnTo>
                  <a:cubicBezTo>
                    <a:pt x="48" y="143"/>
                    <a:pt x="96" y="155"/>
                    <a:pt x="131" y="155"/>
                  </a:cubicBezTo>
                  <a:cubicBezTo>
                    <a:pt x="120" y="84"/>
                    <a:pt x="72" y="24"/>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 name="Google Shape;2663;p20"/>
            <p:cNvSpPr/>
            <p:nvPr/>
          </p:nvSpPr>
          <p:spPr>
            <a:xfrm>
              <a:off x="4864275" y="3750900"/>
              <a:ext cx="138450" cy="315225"/>
            </a:xfrm>
            <a:custGeom>
              <a:avLst/>
              <a:gdLst/>
              <a:ahLst/>
              <a:cxnLst/>
              <a:rect l="l" t="t" r="r" b="b"/>
              <a:pathLst>
                <a:path w="5538" h="12609" extrusionOk="0">
                  <a:moveTo>
                    <a:pt x="5216" y="0"/>
                  </a:moveTo>
                  <a:lnTo>
                    <a:pt x="1" y="12490"/>
                  </a:lnTo>
                  <a:cubicBezTo>
                    <a:pt x="132" y="12513"/>
                    <a:pt x="227" y="12549"/>
                    <a:pt x="322" y="12609"/>
                  </a:cubicBezTo>
                  <a:lnTo>
                    <a:pt x="5537" y="95"/>
                  </a:lnTo>
                  <a:lnTo>
                    <a:pt x="5514" y="95"/>
                  </a:lnTo>
                  <a:cubicBezTo>
                    <a:pt x="5406" y="83"/>
                    <a:pt x="5299" y="48"/>
                    <a:pt x="5216"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2664;p20"/>
            <p:cNvSpPr/>
            <p:nvPr/>
          </p:nvSpPr>
          <p:spPr>
            <a:xfrm>
              <a:off x="5003300" y="3753275"/>
              <a:ext cx="18175" cy="439050"/>
            </a:xfrm>
            <a:custGeom>
              <a:avLst/>
              <a:gdLst/>
              <a:ahLst/>
              <a:cxnLst/>
              <a:rect l="l" t="t" r="r" b="b"/>
              <a:pathLst>
                <a:path w="727" h="17562" extrusionOk="0">
                  <a:moveTo>
                    <a:pt x="143" y="0"/>
                  </a:moveTo>
                  <a:cubicBezTo>
                    <a:pt x="111" y="0"/>
                    <a:pt x="74" y="6"/>
                    <a:pt x="42" y="6"/>
                  </a:cubicBezTo>
                  <a:cubicBezTo>
                    <a:pt x="27" y="6"/>
                    <a:pt x="12" y="4"/>
                    <a:pt x="0" y="0"/>
                  </a:cubicBezTo>
                  <a:lnTo>
                    <a:pt x="0" y="0"/>
                  </a:lnTo>
                  <a:lnTo>
                    <a:pt x="381" y="17562"/>
                  </a:lnTo>
                  <a:cubicBezTo>
                    <a:pt x="457" y="17545"/>
                    <a:pt x="539" y="17528"/>
                    <a:pt x="622" y="17528"/>
                  </a:cubicBezTo>
                  <a:cubicBezTo>
                    <a:pt x="657" y="17528"/>
                    <a:pt x="692" y="17531"/>
                    <a:pt x="726" y="17538"/>
                  </a:cubicBezTo>
                  <a:lnTo>
                    <a:pt x="726" y="17419"/>
                  </a:lnTo>
                  <a:lnTo>
                    <a:pt x="357" y="572"/>
                  </a:lnTo>
                  <a:lnTo>
                    <a:pt x="14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 name="Google Shape;2665;p20"/>
            <p:cNvSpPr/>
            <p:nvPr/>
          </p:nvSpPr>
          <p:spPr>
            <a:xfrm>
              <a:off x="4886325" y="4112250"/>
              <a:ext cx="111625" cy="96750"/>
            </a:xfrm>
            <a:custGeom>
              <a:avLst/>
              <a:gdLst/>
              <a:ahLst/>
              <a:cxnLst/>
              <a:rect l="l" t="t" r="r" b="b"/>
              <a:pathLst>
                <a:path w="4465" h="3870" extrusionOk="0">
                  <a:moveTo>
                    <a:pt x="155" y="0"/>
                  </a:moveTo>
                  <a:cubicBezTo>
                    <a:pt x="107" y="107"/>
                    <a:pt x="60" y="226"/>
                    <a:pt x="0" y="322"/>
                  </a:cubicBezTo>
                  <a:lnTo>
                    <a:pt x="4310" y="3870"/>
                  </a:lnTo>
                  <a:cubicBezTo>
                    <a:pt x="4346" y="3774"/>
                    <a:pt x="4393" y="3667"/>
                    <a:pt x="4465" y="3572"/>
                  </a:cubicBezTo>
                  <a:lnTo>
                    <a:pt x="15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20"/>
            <p:cNvSpPr/>
            <p:nvPr/>
          </p:nvSpPr>
          <p:spPr>
            <a:xfrm>
              <a:off x="5032450" y="4235775"/>
              <a:ext cx="207800" cy="173550"/>
            </a:xfrm>
            <a:custGeom>
              <a:avLst/>
              <a:gdLst/>
              <a:ahLst/>
              <a:cxnLst/>
              <a:rect l="l" t="t" r="r" b="b"/>
              <a:pathLst>
                <a:path w="8312" h="6942" extrusionOk="0">
                  <a:moveTo>
                    <a:pt x="275" y="0"/>
                  </a:moveTo>
                  <a:cubicBezTo>
                    <a:pt x="191" y="96"/>
                    <a:pt x="96" y="167"/>
                    <a:pt x="1" y="226"/>
                  </a:cubicBezTo>
                  <a:lnTo>
                    <a:pt x="8121" y="6942"/>
                  </a:lnTo>
                  <a:cubicBezTo>
                    <a:pt x="8169" y="6834"/>
                    <a:pt x="8240" y="6751"/>
                    <a:pt x="8312" y="6668"/>
                  </a:cubicBezTo>
                  <a:lnTo>
                    <a:pt x="27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2667;p20"/>
            <p:cNvSpPr/>
            <p:nvPr/>
          </p:nvSpPr>
          <p:spPr>
            <a:xfrm>
              <a:off x="5006875" y="3750000"/>
              <a:ext cx="242600" cy="651600"/>
            </a:xfrm>
            <a:custGeom>
              <a:avLst/>
              <a:gdLst/>
              <a:ahLst/>
              <a:cxnLst/>
              <a:rect l="l" t="t" r="r" b="b"/>
              <a:pathLst>
                <a:path w="9704" h="26064" extrusionOk="0">
                  <a:moveTo>
                    <a:pt x="333" y="0"/>
                  </a:moveTo>
                  <a:cubicBezTo>
                    <a:pt x="226" y="60"/>
                    <a:pt x="107" y="107"/>
                    <a:pt x="0" y="119"/>
                  </a:cubicBezTo>
                  <a:lnTo>
                    <a:pt x="214" y="679"/>
                  </a:lnTo>
                  <a:lnTo>
                    <a:pt x="9394" y="26063"/>
                  </a:lnTo>
                  <a:cubicBezTo>
                    <a:pt x="9489" y="26004"/>
                    <a:pt x="9585" y="25944"/>
                    <a:pt x="9704" y="25920"/>
                  </a:cubicBezTo>
                  <a:lnTo>
                    <a:pt x="33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8" name="Google Shape;2668;p20"/>
            <p:cNvSpPr/>
            <p:nvPr/>
          </p:nvSpPr>
          <p:spPr>
            <a:xfrm>
              <a:off x="4991100" y="4191000"/>
              <a:ext cx="56575" cy="53975"/>
            </a:xfrm>
            <a:custGeom>
              <a:avLst/>
              <a:gdLst/>
              <a:ahLst/>
              <a:cxnLst/>
              <a:rect l="l" t="t" r="r" b="b"/>
              <a:pathLst>
                <a:path w="2263" h="2159" extrusionOk="0">
                  <a:moveTo>
                    <a:pt x="1125" y="1"/>
                  </a:moveTo>
                  <a:cubicBezTo>
                    <a:pt x="1037" y="1"/>
                    <a:pt x="950" y="14"/>
                    <a:pt x="869" y="41"/>
                  </a:cubicBezTo>
                  <a:cubicBezTo>
                    <a:pt x="631" y="101"/>
                    <a:pt x="429" y="232"/>
                    <a:pt x="274" y="422"/>
                  </a:cubicBezTo>
                  <a:cubicBezTo>
                    <a:pt x="202" y="517"/>
                    <a:pt x="143" y="624"/>
                    <a:pt x="119" y="720"/>
                  </a:cubicBezTo>
                  <a:cubicBezTo>
                    <a:pt x="83" y="803"/>
                    <a:pt x="71" y="886"/>
                    <a:pt x="60" y="982"/>
                  </a:cubicBezTo>
                  <a:cubicBezTo>
                    <a:pt x="0" y="1577"/>
                    <a:pt x="441" y="2113"/>
                    <a:pt x="1024" y="2148"/>
                  </a:cubicBezTo>
                  <a:cubicBezTo>
                    <a:pt x="1061" y="2156"/>
                    <a:pt x="1098" y="2159"/>
                    <a:pt x="1134" y="2159"/>
                  </a:cubicBezTo>
                  <a:cubicBezTo>
                    <a:pt x="1216" y="2159"/>
                    <a:pt x="1295" y="2145"/>
                    <a:pt x="1369" y="2137"/>
                  </a:cubicBezTo>
                  <a:cubicBezTo>
                    <a:pt x="1464" y="2113"/>
                    <a:pt x="1572" y="2077"/>
                    <a:pt x="1679" y="2017"/>
                  </a:cubicBezTo>
                  <a:cubicBezTo>
                    <a:pt x="1750" y="1958"/>
                    <a:pt x="1845" y="1887"/>
                    <a:pt x="1929" y="1791"/>
                  </a:cubicBezTo>
                  <a:cubicBezTo>
                    <a:pt x="2084" y="1636"/>
                    <a:pt x="2167" y="1422"/>
                    <a:pt x="2203" y="1184"/>
                  </a:cubicBezTo>
                  <a:cubicBezTo>
                    <a:pt x="2262" y="636"/>
                    <a:pt x="1881" y="148"/>
                    <a:pt x="1345" y="29"/>
                  </a:cubicBezTo>
                  <a:cubicBezTo>
                    <a:pt x="1310" y="5"/>
                    <a:pt x="1274" y="5"/>
                    <a:pt x="1226" y="5"/>
                  </a:cubicBezTo>
                  <a:lnTo>
                    <a:pt x="1214" y="5"/>
                  </a:lnTo>
                  <a:cubicBezTo>
                    <a:pt x="1185" y="2"/>
                    <a:pt x="1155" y="1"/>
                    <a:pt x="112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9" name="Google Shape;2669;p20"/>
            <p:cNvSpPr/>
            <p:nvPr/>
          </p:nvSpPr>
          <p:spPr>
            <a:xfrm>
              <a:off x="4815775" y="4062050"/>
              <a:ext cx="78000" cy="76425"/>
            </a:xfrm>
            <a:custGeom>
              <a:avLst/>
              <a:gdLst/>
              <a:ahLst/>
              <a:cxnLst/>
              <a:rect l="l" t="t" r="r" b="b"/>
              <a:pathLst>
                <a:path w="3120" h="3057" extrusionOk="0">
                  <a:moveTo>
                    <a:pt x="1541" y="0"/>
                  </a:moveTo>
                  <a:cubicBezTo>
                    <a:pt x="769" y="0"/>
                    <a:pt x="102" y="595"/>
                    <a:pt x="24" y="1389"/>
                  </a:cubicBezTo>
                  <a:cubicBezTo>
                    <a:pt x="0" y="1770"/>
                    <a:pt x="107" y="2151"/>
                    <a:pt x="322" y="2425"/>
                  </a:cubicBezTo>
                  <a:cubicBezTo>
                    <a:pt x="405" y="2520"/>
                    <a:pt x="476" y="2604"/>
                    <a:pt x="548" y="2687"/>
                  </a:cubicBezTo>
                  <a:cubicBezTo>
                    <a:pt x="727" y="2842"/>
                    <a:pt x="953" y="2949"/>
                    <a:pt x="1191" y="3008"/>
                  </a:cubicBezTo>
                  <a:cubicBezTo>
                    <a:pt x="1262" y="3020"/>
                    <a:pt x="1322" y="3044"/>
                    <a:pt x="1393" y="3056"/>
                  </a:cubicBezTo>
                  <a:lnTo>
                    <a:pt x="1512" y="3056"/>
                  </a:lnTo>
                  <a:cubicBezTo>
                    <a:pt x="1523" y="3056"/>
                    <a:pt x="1534" y="3056"/>
                    <a:pt x="1545" y="3056"/>
                  </a:cubicBezTo>
                  <a:cubicBezTo>
                    <a:pt x="2068" y="3056"/>
                    <a:pt x="2554" y="2773"/>
                    <a:pt x="2822" y="2353"/>
                  </a:cubicBezTo>
                  <a:cubicBezTo>
                    <a:pt x="2882" y="2246"/>
                    <a:pt x="2941" y="2151"/>
                    <a:pt x="2977" y="2044"/>
                  </a:cubicBezTo>
                  <a:cubicBezTo>
                    <a:pt x="3013" y="1913"/>
                    <a:pt x="3048" y="1770"/>
                    <a:pt x="3060" y="1651"/>
                  </a:cubicBezTo>
                  <a:cubicBezTo>
                    <a:pt x="3120" y="1032"/>
                    <a:pt x="2798" y="448"/>
                    <a:pt x="2274" y="163"/>
                  </a:cubicBezTo>
                  <a:cubicBezTo>
                    <a:pt x="2167" y="103"/>
                    <a:pt x="2072" y="79"/>
                    <a:pt x="1965" y="44"/>
                  </a:cubicBezTo>
                  <a:cubicBezTo>
                    <a:pt x="1870" y="20"/>
                    <a:pt x="1786" y="8"/>
                    <a:pt x="1691" y="8"/>
                  </a:cubicBezTo>
                  <a:cubicBezTo>
                    <a:pt x="1640" y="3"/>
                    <a:pt x="1590" y="0"/>
                    <a:pt x="1541"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20"/>
            <p:cNvSpPr/>
            <p:nvPr/>
          </p:nvSpPr>
          <p:spPr>
            <a:xfrm>
              <a:off x="2997100" y="4406875"/>
              <a:ext cx="25600" cy="5125"/>
            </a:xfrm>
            <a:custGeom>
              <a:avLst/>
              <a:gdLst/>
              <a:ahLst/>
              <a:cxnLst/>
              <a:rect l="l" t="t" r="r" b="b"/>
              <a:pathLst>
                <a:path w="1024" h="205" extrusionOk="0">
                  <a:moveTo>
                    <a:pt x="540" y="1"/>
                  </a:moveTo>
                  <a:cubicBezTo>
                    <a:pt x="336" y="1"/>
                    <a:pt x="153" y="63"/>
                    <a:pt x="0" y="205"/>
                  </a:cubicBezTo>
                  <a:lnTo>
                    <a:pt x="1024" y="205"/>
                  </a:lnTo>
                  <a:cubicBezTo>
                    <a:pt x="964" y="145"/>
                    <a:pt x="881" y="98"/>
                    <a:pt x="798" y="62"/>
                  </a:cubicBezTo>
                  <a:cubicBezTo>
                    <a:pt x="726" y="26"/>
                    <a:pt x="655" y="2"/>
                    <a:pt x="595" y="2"/>
                  </a:cubicBezTo>
                  <a:cubicBezTo>
                    <a:pt x="577" y="1"/>
                    <a:pt x="558" y="1"/>
                    <a:pt x="54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20"/>
            <p:cNvSpPr/>
            <p:nvPr/>
          </p:nvSpPr>
          <p:spPr>
            <a:xfrm>
              <a:off x="2698250" y="4188575"/>
              <a:ext cx="14300" cy="13925"/>
            </a:xfrm>
            <a:custGeom>
              <a:avLst/>
              <a:gdLst/>
              <a:ahLst/>
              <a:cxnLst/>
              <a:rect l="l" t="t" r="r" b="b"/>
              <a:pathLst>
                <a:path w="572" h="557" extrusionOk="0">
                  <a:moveTo>
                    <a:pt x="264" y="1"/>
                  </a:moveTo>
                  <a:cubicBezTo>
                    <a:pt x="193" y="1"/>
                    <a:pt x="120" y="42"/>
                    <a:pt x="72" y="90"/>
                  </a:cubicBezTo>
                  <a:cubicBezTo>
                    <a:pt x="48" y="138"/>
                    <a:pt x="12" y="186"/>
                    <a:pt x="12" y="245"/>
                  </a:cubicBezTo>
                  <a:cubicBezTo>
                    <a:pt x="0" y="400"/>
                    <a:pt x="107" y="555"/>
                    <a:pt x="250" y="555"/>
                  </a:cubicBezTo>
                  <a:cubicBezTo>
                    <a:pt x="259" y="556"/>
                    <a:pt x="269" y="556"/>
                    <a:pt x="278" y="556"/>
                  </a:cubicBezTo>
                  <a:cubicBezTo>
                    <a:pt x="375" y="556"/>
                    <a:pt x="469" y="500"/>
                    <a:pt x="512" y="424"/>
                  </a:cubicBezTo>
                  <a:cubicBezTo>
                    <a:pt x="524" y="388"/>
                    <a:pt x="536" y="340"/>
                    <a:pt x="548" y="305"/>
                  </a:cubicBezTo>
                  <a:cubicBezTo>
                    <a:pt x="572" y="150"/>
                    <a:pt x="465" y="19"/>
                    <a:pt x="310" y="7"/>
                  </a:cubicBezTo>
                  <a:cubicBezTo>
                    <a:pt x="295" y="3"/>
                    <a:pt x="279" y="1"/>
                    <a:pt x="264"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20"/>
            <p:cNvSpPr/>
            <p:nvPr/>
          </p:nvSpPr>
          <p:spPr>
            <a:xfrm>
              <a:off x="3732600" y="4168050"/>
              <a:ext cx="29200" cy="27800"/>
            </a:xfrm>
            <a:custGeom>
              <a:avLst/>
              <a:gdLst/>
              <a:ahLst/>
              <a:cxnLst/>
              <a:rect l="l" t="t" r="r" b="b"/>
              <a:pathLst>
                <a:path w="1168" h="1112" extrusionOk="0">
                  <a:moveTo>
                    <a:pt x="567" y="0"/>
                  </a:moveTo>
                  <a:cubicBezTo>
                    <a:pt x="300" y="0"/>
                    <a:pt x="69" y="223"/>
                    <a:pt x="36" y="495"/>
                  </a:cubicBezTo>
                  <a:cubicBezTo>
                    <a:pt x="0" y="757"/>
                    <a:pt x="179" y="995"/>
                    <a:pt x="417" y="1078"/>
                  </a:cubicBezTo>
                  <a:lnTo>
                    <a:pt x="429" y="1078"/>
                  </a:lnTo>
                  <a:cubicBezTo>
                    <a:pt x="465" y="1090"/>
                    <a:pt x="489" y="1102"/>
                    <a:pt x="524" y="1102"/>
                  </a:cubicBezTo>
                  <a:cubicBezTo>
                    <a:pt x="549" y="1109"/>
                    <a:pt x="574" y="1112"/>
                    <a:pt x="600" y="1112"/>
                  </a:cubicBezTo>
                  <a:cubicBezTo>
                    <a:pt x="661" y="1112"/>
                    <a:pt x="724" y="1095"/>
                    <a:pt x="774" y="1078"/>
                  </a:cubicBezTo>
                  <a:cubicBezTo>
                    <a:pt x="965" y="1007"/>
                    <a:pt x="1108" y="840"/>
                    <a:pt x="1131" y="614"/>
                  </a:cubicBezTo>
                  <a:cubicBezTo>
                    <a:pt x="1167" y="316"/>
                    <a:pt x="941" y="54"/>
                    <a:pt x="643" y="7"/>
                  </a:cubicBezTo>
                  <a:cubicBezTo>
                    <a:pt x="618" y="2"/>
                    <a:pt x="592" y="0"/>
                    <a:pt x="56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2673;p20"/>
            <p:cNvSpPr/>
            <p:nvPr/>
          </p:nvSpPr>
          <p:spPr>
            <a:xfrm>
              <a:off x="4574675" y="4319825"/>
              <a:ext cx="37825" cy="38250"/>
            </a:xfrm>
            <a:custGeom>
              <a:avLst/>
              <a:gdLst/>
              <a:ahLst/>
              <a:cxnLst/>
              <a:rect l="l" t="t" r="r" b="b"/>
              <a:pathLst>
                <a:path w="1513" h="1530" extrusionOk="0">
                  <a:moveTo>
                    <a:pt x="731" y="0"/>
                  </a:moveTo>
                  <a:cubicBezTo>
                    <a:pt x="438" y="0"/>
                    <a:pt x="177" y="180"/>
                    <a:pt x="60" y="436"/>
                  </a:cubicBezTo>
                  <a:cubicBezTo>
                    <a:pt x="24" y="508"/>
                    <a:pt x="0" y="603"/>
                    <a:pt x="0" y="686"/>
                  </a:cubicBezTo>
                  <a:lnTo>
                    <a:pt x="0" y="782"/>
                  </a:lnTo>
                  <a:cubicBezTo>
                    <a:pt x="0" y="889"/>
                    <a:pt x="24" y="984"/>
                    <a:pt x="60" y="1079"/>
                  </a:cubicBezTo>
                  <a:cubicBezTo>
                    <a:pt x="95" y="1186"/>
                    <a:pt x="179" y="1270"/>
                    <a:pt x="262" y="1341"/>
                  </a:cubicBezTo>
                  <a:cubicBezTo>
                    <a:pt x="381" y="1448"/>
                    <a:pt x="524" y="1508"/>
                    <a:pt x="679" y="1520"/>
                  </a:cubicBezTo>
                  <a:cubicBezTo>
                    <a:pt x="710" y="1527"/>
                    <a:pt x="742" y="1530"/>
                    <a:pt x="772" y="1530"/>
                  </a:cubicBezTo>
                  <a:cubicBezTo>
                    <a:pt x="847" y="1530"/>
                    <a:pt x="918" y="1513"/>
                    <a:pt x="976" y="1496"/>
                  </a:cubicBezTo>
                  <a:cubicBezTo>
                    <a:pt x="1084" y="1460"/>
                    <a:pt x="1167" y="1401"/>
                    <a:pt x="1250" y="1341"/>
                  </a:cubicBezTo>
                  <a:cubicBezTo>
                    <a:pt x="1334" y="1270"/>
                    <a:pt x="1393" y="1186"/>
                    <a:pt x="1441" y="1079"/>
                  </a:cubicBezTo>
                  <a:cubicBezTo>
                    <a:pt x="1465" y="1008"/>
                    <a:pt x="1488" y="925"/>
                    <a:pt x="1500" y="853"/>
                  </a:cubicBezTo>
                  <a:cubicBezTo>
                    <a:pt x="1512" y="686"/>
                    <a:pt x="1488" y="544"/>
                    <a:pt x="1417" y="424"/>
                  </a:cubicBezTo>
                  <a:cubicBezTo>
                    <a:pt x="1369" y="293"/>
                    <a:pt x="1298" y="198"/>
                    <a:pt x="1203" y="139"/>
                  </a:cubicBezTo>
                  <a:cubicBezTo>
                    <a:pt x="1096" y="67"/>
                    <a:pt x="965" y="8"/>
                    <a:pt x="834" y="8"/>
                  </a:cubicBezTo>
                  <a:cubicBezTo>
                    <a:pt x="799" y="3"/>
                    <a:pt x="765" y="0"/>
                    <a:pt x="731"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2674;p20"/>
            <p:cNvSpPr/>
            <p:nvPr/>
          </p:nvSpPr>
          <p:spPr>
            <a:xfrm>
              <a:off x="4163600" y="4245300"/>
              <a:ext cx="27400" cy="26400"/>
            </a:xfrm>
            <a:custGeom>
              <a:avLst/>
              <a:gdLst/>
              <a:ahLst/>
              <a:cxnLst/>
              <a:rect l="l" t="t" r="r" b="b"/>
              <a:pathLst>
                <a:path w="1096" h="1056" extrusionOk="0">
                  <a:moveTo>
                    <a:pt x="608" y="0"/>
                  </a:moveTo>
                  <a:cubicBezTo>
                    <a:pt x="548" y="0"/>
                    <a:pt x="501" y="0"/>
                    <a:pt x="453" y="12"/>
                  </a:cubicBezTo>
                  <a:cubicBezTo>
                    <a:pt x="215" y="60"/>
                    <a:pt x="36" y="250"/>
                    <a:pt x="24" y="488"/>
                  </a:cubicBezTo>
                  <a:cubicBezTo>
                    <a:pt x="1" y="560"/>
                    <a:pt x="24" y="667"/>
                    <a:pt x="72" y="750"/>
                  </a:cubicBezTo>
                  <a:cubicBezTo>
                    <a:pt x="120" y="858"/>
                    <a:pt x="203" y="953"/>
                    <a:pt x="310" y="988"/>
                  </a:cubicBezTo>
                  <a:cubicBezTo>
                    <a:pt x="370" y="1024"/>
                    <a:pt x="429" y="1036"/>
                    <a:pt x="501" y="1048"/>
                  </a:cubicBezTo>
                  <a:cubicBezTo>
                    <a:pt x="528" y="1053"/>
                    <a:pt x="555" y="1055"/>
                    <a:pt x="581" y="1055"/>
                  </a:cubicBezTo>
                  <a:cubicBezTo>
                    <a:pt x="681" y="1055"/>
                    <a:pt x="773" y="1021"/>
                    <a:pt x="858" y="965"/>
                  </a:cubicBezTo>
                  <a:lnTo>
                    <a:pt x="870" y="965"/>
                  </a:lnTo>
                  <a:cubicBezTo>
                    <a:pt x="941" y="905"/>
                    <a:pt x="1013" y="846"/>
                    <a:pt x="1048" y="750"/>
                  </a:cubicBezTo>
                  <a:cubicBezTo>
                    <a:pt x="1084" y="691"/>
                    <a:pt x="1096" y="631"/>
                    <a:pt x="1096" y="572"/>
                  </a:cubicBezTo>
                  <a:cubicBezTo>
                    <a:pt x="1096" y="512"/>
                    <a:pt x="1096" y="465"/>
                    <a:pt x="1084" y="429"/>
                  </a:cubicBezTo>
                  <a:cubicBezTo>
                    <a:pt x="1084" y="417"/>
                    <a:pt x="1084" y="393"/>
                    <a:pt x="1072" y="381"/>
                  </a:cubicBezTo>
                  <a:cubicBezTo>
                    <a:pt x="1036" y="262"/>
                    <a:pt x="965" y="179"/>
                    <a:pt x="870" y="96"/>
                  </a:cubicBezTo>
                  <a:cubicBezTo>
                    <a:pt x="858" y="84"/>
                    <a:pt x="846" y="72"/>
                    <a:pt x="834" y="72"/>
                  </a:cubicBezTo>
                  <a:cubicBezTo>
                    <a:pt x="751" y="24"/>
                    <a:pt x="679" y="0"/>
                    <a:pt x="60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5" name="Google Shape;2675;p20"/>
            <p:cNvSpPr/>
            <p:nvPr/>
          </p:nvSpPr>
          <p:spPr>
            <a:xfrm>
              <a:off x="2754800" y="4228775"/>
              <a:ext cx="27100" cy="27250"/>
            </a:xfrm>
            <a:custGeom>
              <a:avLst/>
              <a:gdLst/>
              <a:ahLst/>
              <a:cxnLst/>
              <a:rect l="l" t="t" r="r" b="b"/>
              <a:pathLst>
                <a:path w="1084" h="1090" extrusionOk="0">
                  <a:moveTo>
                    <a:pt x="516" y="0"/>
                  </a:moveTo>
                  <a:cubicBezTo>
                    <a:pt x="325" y="0"/>
                    <a:pt x="166" y="111"/>
                    <a:pt x="72" y="268"/>
                  </a:cubicBezTo>
                  <a:cubicBezTo>
                    <a:pt x="36" y="328"/>
                    <a:pt x="12" y="399"/>
                    <a:pt x="0" y="495"/>
                  </a:cubicBezTo>
                  <a:cubicBezTo>
                    <a:pt x="0" y="554"/>
                    <a:pt x="0" y="614"/>
                    <a:pt x="12" y="661"/>
                  </a:cubicBezTo>
                  <a:cubicBezTo>
                    <a:pt x="36" y="721"/>
                    <a:pt x="60" y="780"/>
                    <a:pt x="96" y="840"/>
                  </a:cubicBezTo>
                  <a:cubicBezTo>
                    <a:pt x="179" y="971"/>
                    <a:pt x="310" y="1054"/>
                    <a:pt x="489" y="1090"/>
                  </a:cubicBezTo>
                  <a:lnTo>
                    <a:pt x="548" y="1090"/>
                  </a:lnTo>
                  <a:cubicBezTo>
                    <a:pt x="703" y="1090"/>
                    <a:pt x="834" y="1030"/>
                    <a:pt x="929" y="935"/>
                  </a:cubicBezTo>
                  <a:cubicBezTo>
                    <a:pt x="1012" y="852"/>
                    <a:pt x="1084" y="733"/>
                    <a:pt x="1084" y="602"/>
                  </a:cubicBezTo>
                  <a:lnTo>
                    <a:pt x="1084" y="506"/>
                  </a:lnTo>
                  <a:cubicBezTo>
                    <a:pt x="1084" y="387"/>
                    <a:pt x="1048" y="280"/>
                    <a:pt x="965" y="197"/>
                  </a:cubicBezTo>
                  <a:cubicBezTo>
                    <a:pt x="881" y="90"/>
                    <a:pt x="750" y="18"/>
                    <a:pt x="596" y="6"/>
                  </a:cubicBezTo>
                  <a:cubicBezTo>
                    <a:pt x="569" y="2"/>
                    <a:pt x="542" y="0"/>
                    <a:pt x="51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6" name="Google Shape;2676;p20"/>
            <p:cNvSpPr/>
            <p:nvPr/>
          </p:nvSpPr>
          <p:spPr>
            <a:xfrm>
              <a:off x="2582150" y="4308350"/>
              <a:ext cx="28000" cy="27250"/>
            </a:xfrm>
            <a:custGeom>
              <a:avLst/>
              <a:gdLst/>
              <a:ahLst/>
              <a:cxnLst/>
              <a:rect l="l" t="t" r="r" b="b"/>
              <a:pathLst>
                <a:path w="1120" h="1090" extrusionOk="0">
                  <a:moveTo>
                    <a:pt x="575" y="1"/>
                  </a:moveTo>
                  <a:cubicBezTo>
                    <a:pt x="296" y="1"/>
                    <a:pt x="58" y="208"/>
                    <a:pt x="25" y="491"/>
                  </a:cubicBezTo>
                  <a:cubicBezTo>
                    <a:pt x="1" y="788"/>
                    <a:pt x="215" y="1062"/>
                    <a:pt x="525" y="1086"/>
                  </a:cubicBezTo>
                  <a:cubicBezTo>
                    <a:pt x="545" y="1088"/>
                    <a:pt x="566" y="1090"/>
                    <a:pt x="586" y="1090"/>
                  </a:cubicBezTo>
                  <a:cubicBezTo>
                    <a:pt x="858" y="1090"/>
                    <a:pt x="1087" y="875"/>
                    <a:pt x="1120" y="598"/>
                  </a:cubicBezTo>
                  <a:cubicBezTo>
                    <a:pt x="1120" y="538"/>
                    <a:pt x="1120" y="479"/>
                    <a:pt x="1096" y="431"/>
                  </a:cubicBezTo>
                  <a:cubicBezTo>
                    <a:pt x="1072" y="312"/>
                    <a:pt x="1013" y="217"/>
                    <a:pt x="941" y="133"/>
                  </a:cubicBezTo>
                  <a:cubicBezTo>
                    <a:pt x="858" y="74"/>
                    <a:pt x="775" y="26"/>
                    <a:pt x="679" y="14"/>
                  </a:cubicBezTo>
                  <a:cubicBezTo>
                    <a:pt x="667" y="14"/>
                    <a:pt x="656" y="2"/>
                    <a:pt x="620" y="2"/>
                  </a:cubicBezTo>
                  <a:cubicBezTo>
                    <a:pt x="605" y="1"/>
                    <a:pt x="590" y="1"/>
                    <a:pt x="57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7" name="Google Shape;2677;p20"/>
            <p:cNvSpPr/>
            <p:nvPr/>
          </p:nvSpPr>
          <p:spPr>
            <a:xfrm>
              <a:off x="3259325" y="4015150"/>
              <a:ext cx="28300" cy="26950"/>
            </a:xfrm>
            <a:custGeom>
              <a:avLst/>
              <a:gdLst/>
              <a:ahLst/>
              <a:cxnLst/>
              <a:rect l="l" t="t" r="r" b="b"/>
              <a:pathLst>
                <a:path w="1132" h="1078" extrusionOk="0">
                  <a:moveTo>
                    <a:pt x="563" y="1"/>
                  </a:moveTo>
                  <a:cubicBezTo>
                    <a:pt x="284" y="1"/>
                    <a:pt x="46" y="208"/>
                    <a:pt x="12" y="491"/>
                  </a:cubicBezTo>
                  <a:cubicBezTo>
                    <a:pt x="0" y="646"/>
                    <a:pt x="48" y="777"/>
                    <a:pt x="155" y="896"/>
                  </a:cubicBezTo>
                  <a:cubicBezTo>
                    <a:pt x="215" y="967"/>
                    <a:pt x="310" y="1027"/>
                    <a:pt x="429" y="1062"/>
                  </a:cubicBezTo>
                  <a:cubicBezTo>
                    <a:pt x="453" y="1062"/>
                    <a:pt x="477" y="1074"/>
                    <a:pt x="489" y="1074"/>
                  </a:cubicBezTo>
                  <a:lnTo>
                    <a:pt x="512" y="1074"/>
                  </a:lnTo>
                  <a:cubicBezTo>
                    <a:pt x="533" y="1076"/>
                    <a:pt x="553" y="1077"/>
                    <a:pt x="572" y="1077"/>
                  </a:cubicBezTo>
                  <a:cubicBezTo>
                    <a:pt x="665" y="1077"/>
                    <a:pt x="745" y="1054"/>
                    <a:pt x="834" y="1015"/>
                  </a:cubicBezTo>
                  <a:cubicBezTo>
                    <a:pt x="989" y="931"/>
                    <a:pt x="1084" y="777"/>
                    <a:pt x="1108" y="598"/>
                  </a:cubicBezTo>
                  <a:cubicBezTo>
                    <a:pt x="1132" y="300"/>
                    <a:pt x="905" y="38"/>
                    <a:pt x="608" y="3"/>
                  </a:cubicBezTo>
                  <a:cubicBezTo>
                    <a:pt x="593" y="2"/>
                    <a:pt x="577" y="1"/>
                    <a:pt x="563"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8" name="Google Shape;2678;p20"/>
            <p:cNvSpPr/>
            <p:nvPr/>
          </p:nvSpPr>
          <p:spPr>
            <a:xfrm>
              <a:off x="5234575" y="4397850"/>
              <a:ext cx="36625" cy="13550"/>
            </a:xfrm>
            <a:custGeom>
              <a:avLst/>
              <a:gdLst/>
              <a:ahLst/>
              <a:cxnLst/>
              <a:rect l="l" t="t" r="r" b="b"/>
              <a:pathLst>
                <a:path w="1465" h="542" extrusionOk="0">
                  <a:moveTo>
                    <a:pt x="736" y="1"/>
                  </a:moveTo>
                  <a:cubicBezTo>
                    <a:pt x="686" y="1"/>
                    <a:pt x="635" y="6"/>
                    <a:pt x="596" y="6"/>
                  </a:cubicBezTo>
                  <a:cubicBezTo>
                    <a:pt x="477" y="30"/>
                    <a:pt x="381" y="66"/>
                    <a:pt x="286" y="149"/>
                  </a:cubicBezTo>
                  <a:cubicBezTo>
                    <a:pt x="262" y="161"/>
                    <a:pt x="238" y="173"/>
                    <a:pt x="227" y="185"/>
                  </a:cubicBezTo>
                  <a:cubicBezTo>
                    <a:pt x="143" y="268"/>
                    <a:pt x="84" y="351"/>
                    <a:pt x="36" y="459"/>
                  </a:cubicBezTo>
                  <a:cubicBezTo>
                    <a:pt x="24" y="482"/>
                    <a:pt x="24" y="518"/>
                    <a:pt x="0" y="542"/>
                  </a:cubicBezTo>
                  <a:lnTo>
                    <a:pt x="1465" y="542"/>
                  </a:lnTo>
                  <a:cubicBezTo>
                    <a:pt x="1370" y="268"/>
                    <a:pt x="1120" y="42"/>
                    <a:pt x="810" y="6"/>
                  </a:cubicBezTo>
                  <a:cubicBezTo>
                    <a:pt x="786" y="2"/>
                    <a:pt x="761" y="1"/>
                    <a:pt x="73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9" name="Google Shape;2679;p20"/>
            <p:cNvSpPr/>
            <p:nvPr/>
          </p:nvSpPr>
          <p:spPr>
            <a:xfrm>
              <a:off x="4984250" y="3714800"/>
              <a:ext cx="39600" cy="38200"/>
            </a:xfrm>
            <a:custGeom>
              <a:avLst/>
              <a:gdLst/>
              <a:ahLst/>
              <a:cxnLst/>
              <a:rect l="l" t="t" r="r" b="b"/>
              <a:pathLst>
                <a:path w="1584" h="1528" extrusionOk="0">
                  <a:moveTo>
                    <a:pt x="778" y="0"/>
                  </a:moveTo>
                  <a:cubicBezTo>
                    <a:pt x="388" y="0"/>
                    <a:pt x="46" y="289"/>
                    <a:pt x="12" y="694"/>
                  </a:cubicBezTo>
                  <a:cubicBezTo>
                    <a:pt x="0" y="813"/>
                    <a:pt x="12" y="932"/>
                    <a:pt x="60" y="1039"/>
                  </a:cubicBezTo>
                  <a:cubicBezTo>
                    <a:pt x="119" y="1134"/>
                    <a:pt x="179" y="1242"/>
                    <a:pt x="274" y="1313"/>
                  </a:cubicBezTo>
                  <a:cubicBezTo>
                    <a:pt x="310" y="1361"/>
                    <a:pt x="369" y="1408"/>
                    <a:pt x="417" y="1432"/>
                  </a:cubicBezTo>
                  <a:cubicBezTo>
                    <a:pt x="512" y="1480"/>
                    <a:pt x="607" y="1527"/>
                    <a:pt x="715" y="1527"/>
                  </a:cubicBezTo>
                  <a:lnTo>
                    <a:pt x="893" y="1527"/>
                  </a:lnTo>
                  <a:cubicBezTo>
                    <a:pt x="1012" y="1515"/>
                    <a:pt x="1119" y="1468"/>
                    <a:pt x="1203" y="1408"/>
                  </a:cubicBezTo>
                  <a:cubicBezTo>
                    <a:pt x="1381" y="1289"/>
                    <a:pt x="1524" y="1075"/>
                    <a:pt x="1536" y="837"/>
                  </a:cubicBezTo>
                  <a:cubicBezTo>
                    <a:pt x="1584" y="420"/>
                    <a:pt x="1286" y="39"/>
                    <a:pt x="846" y="3"/>
                  </a:cubicBezTo>
                  <a:cubicBezTo>
                    <a:pt x="823" y="1"/>
                    <a:pt x="800" y="0"/>
                    <a:pt x="77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0" name="Google Shape;2680;p20"/>
            <p:cNvSpPr/>
            <p:nvPr/>
          </p:nvSpPr>
          <p:spPr>
            <a:xfrm>
              <a:off x="3074475" y="4307150"/>
              <a:ext cx="15500" cy="15550"/>
            </a:xfrm>
            <a:custGeom>
              <a:avLst/>
              <a:gdLst/>
              <a:ahLst/>
              <a:cxnLst/>
              <a:rect l="l" t="t" r="r" b="b"/>
              <a:pathLst>
                <a:path w="620" h="622" extrusionOk="0">
                  <a:moveTo>
                    <a:pt x="328" y="0"/>
                  </a:moveTo>
                  <a:cubicBezTo>
                    <a:pt x="264" y="0"/>
                    <a:pt x="195" y="30"/>
                    <a:pt x="144" y="50"/>
                  </a:cubicBezTo>
                  <a:cubicBezTo>
                    <a:pt x="72" y="86"/>
                    <a:pt x="13" y="169"/>
                    <a:pt x="1" y="277"/>
                  </a:cubicBezTo>
                  <a:cubicBezTo>
                    <a:pt x="1" y="300"/>
                    <a:pt x="1" y="336"/>
                    <a:pt x="13" y="360"/>
                  </a:cubicBezTo>
                  <a:cubicBezTo>
                    <a:pt x="24" y="408"/>
                    <a:pt x="48" y="455"/>
                    <a:pt x="60" y="479"/>
                  </a:cubicBezTo>
                  <a:cubicBezTo>
                    <a:pt x="96" y="562"/>
                    <a:pt x="191" y="622"/>
                    <a:pt x="286" y="622"/>
                  </a:cubicBezTo>
                  <a:lnTo>
                    <a:pt x="382" y="622"/>
                  </a:lnTo>
                  <a:cubicBezTo>
                    <a:pt x="465" y="598"/>
                    <a:pt x="536" y="562"/>
                    <a:pt x="560" y="503"/>
                  </a:cubicBezTo>
                  <a:cubicBezTo>
                    <a:pt x="596" y="455"/>
                    <a:pt x="620" y="408"/>
                    <a:pt x="620" y="348"/>
                  </a:cubicBezTo>
                  <a:cubicBezTo>
                    <a:pt x="620" y="300"/>
                    <a:pt x="620" y="265"/>
                    <a:pt x="608" y="217"/>
                  </a:cubicBezTo>
                  <a:cubicBezTo>
                    <a:pt x="584" y="110"/>
                    <a:pt x="489" y="38"/>
                    <a:pt x="382" y="27"/>
                  </a:cubicBezTo>
                  <a:cubicBezTo>
                    <a:pt x="370" y="27"/>
                    <a:pt x="358" y="27"/>
                    <a:pt x="358" y="3"/>
                  </a:cubicBezTo>
                  <a:cubicBezTo>
                    <a:pt x="348" y="1"/>
                    <a:pt x="338" y="0"/>
                    <a:pt x="32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1" name="Google Shape;2681;p20"/>
            <p:cNvSpPr/>
            <p:nvPr/>
          </p:nvSpPr>
          <p:spPr>
            <a:xfrm>
              <a:off x="3911200" y="4344925"/>
              <a:ext cx="16375" cy="15575"/>
            </a:xfrm>
            <a:custGeom>
              <a:avLst/>
              <a:gdLst/>
              <a:ahLst/>
              <a:cxnLst/>
              <a:rect l="l" t="t" r="r" b="b"/>
              <a:pathLst>
                <a:path w="655" h="623" extrusionOk="0">
                  <a:moveTo>
                    <a:pt x="312" y="1"/>
                  </a:moveTo>
                  <a:cubicBezTo>
                    <a:pt x="167" y="1"/>
                    <a:pt x="55" y="103"/>
                    <a:pt x="12" y="254"/>
                  </a:cubicBezTo>
                  <a:lnTo>
                    <a:pt x="12" y="278"/>
                  </a:lnTo>
                  <a:cubicBezTo>
                    <a:pt x="0" y="456"/>
                    <a:pt x="119" y="611"/>
                    <a:pt x="298" y="623"/>
                  </a:cubicBezTo>
                  <a:lnTo>
                    <a:pt x="405" y="623"/>
                  </a:lnTo>
                  <a:cubicBezTo>
                    <a:pt x="524" y="599"/>
                    <a:pt x="631" y="492"/>
                    <a:pt x="643" y="337"/>
                  </a:cubicBezTo>
                  <a:cubicBezTo>
                    <a:pt x="655" y="159"/>
                    <a:pt x="536" y="16"/>
                    <a:pt x="357" y="4"/>
                  </a:cubicBezTo>
                  <a:cubicBezTo>
                    <a:pt x="342" y="2"/>
                    <a:pt x="327" y="1"/>
                    <a:pt x="312"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82" name="Google Shape;2682;p2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683" name="Google Shape;2683;p20"/>
          <p:cNvSpPr txBox="1">
            <a:spLocks noGrp="1"/>
          </p:cNvSpPr>
          <p:nvPr>
            <p:ph type="title" idx="2"/>
          </p:nvPr>
        </p:nvSpPr>
        <p:spPr>
          <a:xfrm>
            <a:off x="844350" y="2622275"/>
            <a:ext cx="2361900" cy="52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684" name="Google Shape;2684;p20"/>
          <p:cNvSpPr txBox="1">
            <a:spLocks noGrp="1"/>
          </p:cNvSpPr>
          <p:nvPr>
            <p:ph type="subTitle" idx="1"/>
          </p:nvPr>
        </p:nvSpPr>
        <p:spPr>
          <a:xfrm>
            <a:off x="844300" y="2947400"/>
            <a:ext cx="2361900" cy="86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a:endParaRPr/>
          </a:p>
        </p:txBody>
      </p:sp>
      <p:sp>
        <p:nvSpPr>
          <p:cNvPr id="2685" name="Google Shape;2685;p20"/>
          <p:cNvSpPr txBox="1">
            <a:spLocks noGrp="1"/>
          </p:cNvSpPr>
          <p:nvPr>
            <p:ph type="title" idx="3"/>
          </p:nvPr>
        </p:nvSpPr>
        <p:spPr>
          <a:xfrm>
            <a:off x="3391125" y="2622275"/>
            <a:ext cx="2361900" cy="52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686" name="Google Shape;2686;p20"/>
          <p:cNvSpPr txBox="1">
            <a:spLocks noGrp="1"/>
          </p:cNvSpPr>
          <p:nvPr>
            <p:ph type="subTitle" idx="4"/>
          </p:nvPr>
        </p:nvSpPr>
        <p:spPr>
          <a:xfrm>
            <a:off x="3391052" y="2947400"/>
            <a:ext cx="2361900" cy="86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a:endParaRPr/>
          </a:p>
        </p:txBody>
      </p:sp>
      <p:sp>
        <p:nvSpPr>
          <p:cNvPr id="2687" name="Google Shape;2687;p20"/>
          <p:cNvSpPr txBox="1">
            <a:spLocks noGrp="1"/>
          </p:cNvSpPr>
          <p:nvPr>
            <p:ph type="title" idx="5"/>
          </p:nvPr>
        </p:nvSpPr>
        <p:spPr>
          <a:xfrm>
            <a:off x="5937850" y="2622275"/>
            <a:ext cx="2361900" cy="52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688" name="Google Shape;2688;p20"/>
          <p:cNvSpPr txBox="1">
            <a:spLocks noGrp="1"/>
          </p:cNvSpPr>
          <p:nvPr>
            <p:ph type="subTitle" idx="6"/>
          </p:nvPr>
        </p:nvSpPr>
        <p:spPr>
          <a:xfrm>
            <a:off x="5937804" y="2947400"/>
            <a:ext cx="2361900" cy="86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3356"/>
        <p:cNvGrpSpPr/>
        <p:nvPr/>
      </p:nvGrpSpPr>
      <p:grpSpPr>
        <a:xfrm>
          <a:off x="0" y="0"/>
          <a:ext cx="0" cy="0"/>
          <a:chOff x="0" y="0"/>
          <a:chExt cx="0" cy="0"/>
        </a:xfrm>
      </p:grpSpPr>
      <p:grpSp>
        <p:nvGrpSpPr>
          <p:cNvPr id="3357" name="Google Shape;3357;p24"/>
          <p:cNvGrpSpPr/>
          <p:nvPr/>
        </p:nvGrpSpPr>
        <p:grpSpPr>
          <a:xfrm rot="10800000">
            <a:off x="-82" y="-52"/>
            <a:ext cx="2403250" cy="3538711"/>
            <a:chOff x="2525900" y="1699450"/>
            <a:chExt cx="1076050" cy="1584450"/>
          </a:xfrm>
        </p:grpSpPr>
        <p:sp>
          <p:nvSpPr>
            <p:cNvPr id="3358" name="Google Shape;3358;p24"/>
            <p:cNvSpPr/>
            <p:nvPr/>
          </p:nvSpPr>
          <p:spPr>
            <a:xfrm>
              <a:off x="3569775" y="2193250"/>
              <a:ext cx="31875" cy="43775"/>
            </a:xfrm>
            <a:custGeom>
              <a:avLst/>
              <a:gdLst/>
              <a:ahLst/>
              <a:cxnLst/>
              <a:rect l="l" t="t" r="r" b="b"/>
              <a:pathLst>
                <a:path w="1275" h="1751" extrusionOk="0">
                  <a:moveTo>
                    <a:pt x="1275" y="1"/>
                  </a:moveTo>
                  <a:lnTo>
                    <a:pt x="1" y="1691"/>
                  </a:lnTo>
                  <a:lnTo>
                    <a:pt x="275" y="1751"/>
                  </a:lnTo>
                  <a:lnTo>
                    <a:pt x="1275" y="441"/>
                  </a:lnTo>
                  <a:lnTo>
                    <a:pt x="1275"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9" name="Google Shape;3359;p24"/>
            <p:cNvSpPr/>
            <p:nvPr/>
          </p:nvSpPr>
          <p:spPr>
            <a:xfrm>
              <a:off x="3486425" y="2241175"/>
              <a:ext cx="85750" cy="108375"/>
            </a:xfrm>
            <a:custGeom>
              <a:avLst/>
              <a:gdLst/>
              <a:ahLst/>
              <a:cxnLst/>
              <a:rect l="l" t="t" r="r" b="b"/>
              <a:pathLst>
                <a:path w="3430" h="4335" extrusionOk="0">
                  <a:moveTo>
                    <a:pt x="3156" y="1"/>
                  </a:moveTo>
                  <a:lnTo>
                    <a:pt x="1" y="4168"/>
                  </a:lnTo>
                  <a:cubicBezTo>
                    <a:pt x="84" y="4204"/>
                    <a:pt x="156" y="4263"/>
                    <a:pt x="203" y="4335"/>
                  </a:cubicBezTo>
                  <a:lnTo>
                    <a:pt x="3430" y="72"/>
                  </a:lnTo>
                  <a:lnTo>
                    <a:pt x="3156"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0" name="Google Shape;3360;p24"/>
            <p:cNvSpPr/>
            <p:nvPr/>
          </p:nvSpPr>
          <p:spPr>
            <a:xfrm>
              <a:off x="3361425" y="1699450"/>
              <a:ext cx="240225" cy="42875"/>
            </a:xfrm>
            <a:custGeom>
              <a:avLst/>
              <a:gdLst/>
              <a:ahLst/>
              <a:cxnLst/>
              <a:rect l="l" t="t" r="r" b="b"/>
              <a:pathLst>
                <a:path w="9609" h="1715" extrusionOk="0">
                  <a:moveTo>
                    <a:pt x="9609" y="0"/>
                  </a:moveTo>
                  <a:lnTo>
                    <a:pt x="12" y="1429"/>
                  </a:lnTo>
                  <a:cubicBezTo>
                    <a:pt x="60" y="1524"/>
                    <a:pt x="72" y="1584"/>
                    <a:pt x="36" y="1643"/>
                  </a:cubicBezTo>
                  <a:cubicBezTo>
                    <a:pt x="24" y="1667"/>
                    <a:pt x="12" y="1703"/>
                    <a:pt x="0" y="1715"/>
                  </a:cubicBezTo>
                  <a:lnTo>
                    <a:pt x="9609" y="274"/>
                  </a:lnTo>
                  <a:lnTo>
                    <a:pt x="960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1" name="Google Shape;3361;p24"/>
            <p:cNvSpPr/>
            <p:nvPr/>
          </p:nvSpPr>
          <p:spPr>
            <a:xfrm>
              <a:off x="3354575" y="1742600"/>
              <a:ext cx="9250" cy="139925"/>
            </a:xfrm>
            <a:custGeom>
              <a:avLst/>
              <a:gdLst/>
              <a:ahLst/>
              <a:cxnLst/>
              <a:rect l="l" t="t" r="r" b="b"/>
              <a:pathLst>
                <a:path w="370" h="5597" extrusionOk="0">
                  <a:moveTo>
                    <a:pt x="274" y="1"/>
                  </a:moveTo>
                  <a:cubicBezTo>
                    <a:pt x="231" y="44"/>
                    <a:pt x="175" y="75"/>
                    <a:pt x="116" y="75"/>
                  </a:cubicBezTo>
                  <a:cubicBezTo>
                    <a:pt x="94" y="75"/>
                    <a:pt x="71" y="70"/>
                    <a:pt x="48" y="60"/>
                  </a:cubicBezTo>
                  <a:cubicBezTo>
                    <a:pt x="36" y="60"/>
                    <a:pt x="12" y="48"/>
                    <a:pt x="0" y="48"/>
                  </a:cubicBezTo>
                  <a:lnTo>
                    <a:pt x="108" y="5597"/>
                  </a:lnTo>
                  <a:cubicBezTo>
                    <a:pt x="171" y="5560"/>
                    <a:pt x="242" y="5545"/>
                    <a:pt x="309" y="5545"/>
                  </a:cubicBezTo>
                  <a:cubicBezTo>
                    <a:pt x="330" y="5545"/>
                    <a:pt x="350" y="5546"/>
                    <a:pt x="370" y="5549"/>
                  </a:cubicBezTo>
                  <a:lnTo>
                    <a:pt x="27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2" name="Google Shape;3362;p24"/>
            <p:cNvSpPr/>
            <p:nvPr/>
          </p:nvSpPr>
          <p:spPr>
            <a:xfrm>
              <a:off x="3468575" y="1948000"/>
              <a:ext cx="133075" cy="136625"/>
            </a:xfrm>
            <a:custGeom>
              <a:avLst/>
              <a:gdLst/>
              <a:ahLst/>
              <a:cxnLst/>
              <a:rect l="l" t="t" r="r" b="b"/>
              <a:pathLst>
                <a:path w="5323" h="5465" extrusionOk="0">
                  <a:moveTo>
                    <a:pt x="5323" y="0"/>
                  </a:moveTo>
                  <a:lnTo>
                    <a:pt x="1" y="5298"/>
                  </a:lnTo>
                  <a:cubicBezTo>
                    <a:pt x="72" y="5334"/>
                    <a:pt x="132" y="5370"/>
                    <a:pt x="155" y="5453"/>
                  </a:cubicBezTo>
                  <a:cubicBezTo>
                    <a:pt x="179" y="5453"/>
                    <a:pt x="203" y="5453"/>
                    <a:pt x="215" y="5465"/>
                  </a:cubicBezTo>
                  <a:lnTo>
                    <a:pt x="5323" y="369"/>
                  </a:lnTo>
                  <a:lnTo>
                    <a:pt x="532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3" name="Google Shape;3363;p24"/>
            <p:cNvSpPr/>
            <p:nvPr/>
          </p:nvSpPr>
          <p:spPr>
            <a:xfrm>
              <a:off x="3371850" y="1888750"/>
              <a:ext cx="229800" cy="29200"/>
            </a:xfrm>
            <a:custGeom>
              <a:avLst/>
              <a:gdLst/>
              <a:ahLst/>
              <a:cxnLst/>
              <a:rect l="l" t="t" r="r" b="b"/>
              <a:pathLst>
                <a:path w="9192" h="1168" extrusionOk="0">
                  <a:moveTo>
                    <a:pt x="12" y="1"/>
                  </a:moveTo>
                  <a:cubicBezTo>
                    <a:pt x="24" y="84"/>
                    <a:pt x="24" y="167"/>
                    <a:pt x="0" y="263"/>
                  </a:cubicBezTo>
                  <a:lnTo>
                    <a:pt x="9192" y="1168"/>
                  </a:lnTo>
                  <a:lnTo>
                    <a:pt x="9192" y="894"/>
                  </a:lnTo>
                  <a:lnTo>
                    <a:pt x="12"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4" name="Google Shape;3364;p24"/>
            <p:cNvSpPr/>
            <p:nvPr/>
          </p:nvSpPr>
          <p:spPr>
            <a:xfrm>
              <a:off x="3233425" y="1875350"/>
              <a:ext cx="119375" cy="17900"/>
            </a:xfrm>
            <a:custGeom>
              <a:avLst/>
              <a:gdLst/>
              <a:ahLst/>
              <a:cxnLst/>
              <a:rect l="l" t="t" r="r" b="b"/>
              <a:pathLst>
                <a:path w="4775" h="716" extrusionOk="0">
                  <a:moveTo>
                    <a:pt x="36" y="1"/>
                  </a:moveTo>
                  <a:cubicBezTo>
                    <a:pt x="36" y="84"/>
                    <a:pt x="24" y="156"/>
                    <a:pt x="13" y="215"/>
                  </a:cubicBezTo>
                  <a:cubicBezTo>
                    <a:pt x="13" y="227"/>
                    <a:pt x="1" y="239"/>
                    <a:pt x="1" y="263"/>
                  </a:cubicBezTo>
                  <a:lnTo>
                    <a:pt x="4727" y="715"/>
                  </a:lnTo>
                  <a:cubicBezTo>
                    <a:pt x="4715" y="656"/>
                    <a:pt x="4727" y="584"/>
                    <a:pt x="4739" y="525"/>
                  </a:cubicBezTo>
                  <a:cubicBezTo>
                    <a:pt x="4763" y="501"/>
                    <a:pt x="4763" y="477"/>
                    <a:pt x="4775" y="465"/>
                  </a:cubicBezTo>
                  <a:lnTo>
                    <a:pt x="36"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5" name="Google Shape;3365;p24"/>
            <p:cNvSpPr/>
            <p:nvPr/>
          </p:nvSpPr>
          <p:spPr>
            <a:xfrm>
              <a:off x="3357850" y="1901550"/>
              <a:ext cx="10150" cy="91100"/>
            </a:xfrm>
            <a:custGeom>
              <a:avLst/>
              <a:gdLst/>
              <a:ahLst/>
              <a:cxnLst/>
              <a:rect l="l" t="t" r="r" b="b"/>
              <a:pathLst>
                <a:path w="406" h="3644" extrusionOk="0">
                  <a:moveTo>
                    <a:pt x="0" y="1"/>
                  </a:moveTo>
                  <a:lnTo>
                    <a:pt x="143" y="3620"/>
                  </a:lnTo>
                  <a:cubicBezTo>
                    <a:pt x="175" y="3609"/>
                    <a:pt x="208" y="3604"/>
                    <a:pt x="242" y="3604"/>
                  </a:cubicBezTo>
                  <a:cubicBezTo>
                    <a:pt x="284" y="3604"/>
                    <a:pt x="329" y="3612"/>
                    <a:pt x="381" y="3632"/>
                  </a:cubicBezTo>
                  <a:cubicBezTo>
                    <a:pt x="393" y="3632"/>
                    <a:pt x="393" y="3644"/>
                    <a:pt x="405" y="3644"/>
                  </a:cubicBezTo>
                  <a:lnTo>
                    <a:pt x="274" y="24"/>
                  </a:lnTo>
                  <a:cubicBezTo>
                    <a:pt x="242" y="35"/>
                    <a:pt x="205" y="41"/>
                    <a:pt x="168" y="41"/>
                  </a:cubicBezTo>
                  <a:cubicBezTo>
                    <a:pt x="122" y="41"/>
                    <a:pt x="75" y="32"/>
                    <a:pt x="36" y="13"/>
                  </a:cubicBezTo>
                  <a:cubicBezTo>
                    <a:pt x="24" y="13"/>
                    <a:pt x="24" y="13"/>
                    <a:pt x="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6" name="Google Shape;3366;p24"/>
            <p:cNvSpPr/>
            <p:nvPr/>
          </p:nvSpPr>
          <p:spPr>
            <a:xfrm>
              <a:off x="3391475" y="2086400"/>
              <a:ext cx="73250" cy="83675"/>
            </a:xfrm>
            <a:custGeom>
              <a:avLst/>
              <a:gdLst/>
              <a:ahLst/>
              <a:cxnLst/>
              <a:rect l="l" t="t" r="r" b="b"/>
              <a:pathLst>
                <a:path w="2930" h="3347" extrusionOk="0">
                  <a:moveTo>
                    <a:pt x="2763" y="0"/>
                  </a:moveTo>
                  <a:lnTo>
                    <a:pt x="1" y="3191"/>
                  </a:lnTo>
                  <a:cubicBezTo>
                    <a:pt x="72" y="3227"/>
                    <a:pt x="144" y="3287"/>
                    <a:pt x="203" y="3346"/>
                  </a:cubicBezTo>
                  <a:lnTo>
                    <a:pt x="2930" y="227"/>
                  </a:lnTo>
                  <a:cubicBezTo>
                    <a:pt x="2846" y="191"/>
                    <a:pt x="2763" y="108"/>
                    <a:pt x="2763"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7" name="Google Shape;3367;p24"/>
            <p:cNvSpPr/>
            <p:nvPr/>
          </p:nvSpPr>
          <p:spPr>
            <a:xfrm>
              <a:off x="3226875" y="1884000"/>
              <a:ext cx="132200" cy="113425"/>
            </a:xfrm>
            <a:custGeom>
              <a:avLst/>
              <a:gdLst/>
              <a:ahLst/>
              <a:cxnLst/>
              <a:rect l="l" t="t" r="r" b="b"/>
              <a:pathLst>
                <a:path w="5288" h="4537" extrusionOk="0">
                  <a:moveTo>
                    <a:pt x="191" y="0"/>
                  </a:moveTo>
                  <a:cubicBezTo>
                    <a:pt x="155" y="72"/>
                    <a:pt x="84" y="131"/>
                    <a:pt x="1" y="191"/>
                  </a:cubicBezTo>
                  <a:lnTo>
                    <a:pt x="5097" y="4536"/>
                  </a:lnTo>
                  <a:cubicBezTo>
                    <a:pt x="5156" y="4453"/>
                    <a:pt x="5216" y="4394"/>
                    <a:pt x="5287" y="4346"/>
                  </a:cubicBezTo>
                  <a:lnTo>
                    <a:pt x="19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8" name="Google Shape;3368;p24"/>
            <p:cNvSpPr/>
            <p:nvPr/>
          </p:nvSpPr>
          <p:spPr>
            <a:xfrm>
              <a:off x="3370650" y="2004850"/>
              <a:ext cx="95275" cy="79500"/>
            </a:xfrm>
            <a:custGeom>
              <a:avLst/>
              <a:gdLst/>
              <a:ahLst/>
              <a:cxnLst/>
              <a:rect l="l" t="t" r="r" b="b"/>
              <a:pathLst>
                <a:path w="3811" h="3180" extrusionOk="0">
                  <a:moveTo>
                    <a:pt x="131" y="0"/>
                  </a:moveTo>
                  <a:lnTo>
                    <a:pt x="131" y="24"/>
                  </a:lnTo>
                  <a:cubicBezTo>
                    <a:pt x="96" y="107"/>
                    <a:pt x="60" y="167"/>
                    <a:pt x="0" y="226"/>
                  </a:cubicBezTo>
                  <a:lnTo>
                    <a:pt x="3620" y="3179"/>
                  </a:lnTo>
                  <a:cubicBezTo>
                    <a:pt x="3644" y="3084"/>
                    <a:pt x="3715" y="3024"/>
                    <a:pt x="3810" y="3012"/>
                  </a:cubicBezTo>
                  <a:lnTo>
                    <a:pt x="13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9" name="Google Shape;3369;p24"/>
            <p:cNvSpPr/>
            <p:nvPr/>
          </p:nvSpPr>
          <p:spPr>
            <a:xfrm>
              <a:off x="3470950" y="2084325"/>
              <a:ext cx="130700" cy="76500"/>
            </a:xfrm>
            <a:custGeom>
              <a:avLst/>
              <a:gdLst/>
              <a:ahLst/>
              <a:cxnLst/>
              <a:rect l="l" t="t" r="r" b="b"/>
              <a:pathLst>
                <a:path w="5228" h="3060" extrusionOk="0">
                  <a:moveTo>
                    <a:pt x="60" y="0"/>
                  </a:moveTo>
                  <a:cubicBezTo>
                    <a:pt x="84" y="36"/>
                    <a:pt x="84" y="95"/>
                    <a:pt x="60" y="155"/>
                  </a:cubicBezTo>
                  <a:cubicBezTo>
                    <a:pt x="48" y="191"/>
                    <a:pt x="37" y="238"/>
                    <a:pt x="1" y="250"/>
                  </a:cubicBezTo>
                  <a:lnTo>
                    <a:pt x="5228" y="3060"/>
                  </a:lnTo>
                  <a:lnTo>
                    <a:pt x="5228" y="2762"/>
                  </a:lnTo>
                  <a:lnTo>
                    <a:pt x="120" y="12"/>
                  </a:lnTo>
                  <a:cubicBezTo>
                    <a:pt x="108" y="0"/>
                    <a:pt x="96" y="0"/>
                    <a:pt x="6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0" name="Google Shape;3370;p24"/>
            <p:cNvSpPr/>
            <p:nvPr/>
          </p:nvSpPr>
          <p:spPr>
            <a:xfrm>
              <a:off x="3403100" y="2193850"/>
              <a:ext cx="198550" cy="56575"/>
            </a:xfrm>
            <a:custGeom>
              <a:avLst/>
              <a:gdLst/>
              <a:ahLst/>
              <a:cxnLst/>
              <a:rect l="l" t="t" r="r" b="b"/>
              <a:pathLst>
                <a:path w="7942" h="2263" extrusionOk="0">
                  <a:moveTo>
                    <a:pt x="60" y="1"/>
                  </a:moveTo>
                  <a:cubicBezTo>
                    <a:pt x="36" y="96"/>
                    <a:pt x="24" y="167"/>
                    <a:pt x="0" y="263"/>
                  </a:cubicBezTo>
                  <a:lnTo>
                    <a:pt x="6489" y="1894"/>
                  </a:lnTo>
                  <a:lnTo>
                    <a:pt x="6763" y="1965"/>
                  </a:lnTo>
                  <a:lnTo>
                    <a:pt x="7942" y="2263"/>
                  </a:lnTo>
                  <a:lnTo>
                    <a:pt x="7942" y="2001"/>
                  </a:lnTo>
                  <a:lnTo>
                    <a:pt x="6942" y="1751"/>
                  </a:lnTo>
                  <a:lnTo>
                    <a:pt x="6668" y="1667"/>
                  </a:lnTo>
                  <a:lnTo>
                    <a:pt x="6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1" name="Google Shape;3371;p24"/>
            <p:cNvSpPr/>
            <p:nvPr/>
          </p:nvSpPr>
          <p:spPr>
            <a:xfrm>
              <a:off x="3388800" y="2213200"/>
              <a:ext cx="90825" cy="135150"/>
            </a:xfrm>
            <a:custGeom>
              <a:avLst/>
              <a:gdLst/>
              <a:ahLst/>
              <a:cxnLst/>
              <a:rect l="l" t="t" r="r" b="b"/>
              <a:pathLst>
                <a:path w="3633" h="5406" extrusionOk="0">
                  <a:moveTo>
                    <a:pt x="227" y="0"/>
                  </a:moveTo>
                  <a:cubicBezTo>
                    <a:pt x="155" y="60"/>
                    <a:pt x="96" y="108"/>
                    <a:pt x="1" y="155"/>
                  </a:cubicBezTo>
                  <a:lnTo>
                    <a:pt x="3406" y="5406"/>
                  </a:lnTo>
                  <a:cubicBezTo>
                    <a:pt x="3465" y="5346"/>
                    <a:pt x="3549" y="5299"/>
                    <a:pt x="3632" y="5275"/>
                  </a:cubicBezTo>
                  <a:lnTo>
                    <a:pt x="22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2" name="Google Shape;3372;p24"/>
            <p:cNvSpPr/>
            <p:nvPr/>
          </p:nvSpPr>
          <p:spPr>
            <a:xfrm>
              <a:off x="3534650" y="2440025"/>
              <a:ext cx="66700" cy="103600"/>
            </a:xfrm>
            <a:custGeom>
              <a:avLst/>
              <a:gdLst/>
              <a:ahLst/>
              <a:cxnLst/>
              <a:rect l="l" t="t" r="r" b="b"/>
              <a:pathLst>
                <a:path w="2668" h="4144" extrusionOk="0">
                  <a:moveTo>
                    <a:pt x="120" y="0"/>
                  </a:moveTo>
                  <a:lnTo>
                    <a:pt x="1" y="71"/>
                  </a:lnTo>
                  <a:lnTo>
                    <a:pt x="2668" y="4143"/>
                  </a:lnTo>
                  <a:lnTo>
                    <a:pt x="2668" y="3667"/>
                  </a:lnTo>
                  <a:lnTo>
                    <a:pt x="453" y="298"/>
                  </a:lnTo>
                  <a:cubicBezTo>
                    <a:pt x="429" y="304"/>
                    <a:pt x="403" y="307"/>
                    <a:pt x="374" y="307"/>
                  </a:cubicBezTo>
                  <a:cubicBezTo>
                    <a:pt x="346" y="307"/>
                    <a:pt x="316" y="304"/>
                    <a:pt x="286" y="298"/>
                  </a:cubicBezTo>
                  <a:cubicBezTo>
                    <a:pt x="167" y="250"/>
                    <a:pt x="96" y="131"/>
                    <a:pt x="12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3" name="Google Shape;3373;p24"/>
            <p:cNvSpPr/>
            <p:nvPr/>
          </p:nvSpPr>
          <p:spPr>
            <a:xfrm>
              <a:off x="3484950" y="2361725"/>
              <a:ext cx="52100" cy="74450"/>
            </a:xfrm>
            <a:custGeom>
              <a:avLst/>
              <a:gdLst/>
              <a:ahLst/>
              <a:cxnLst/>
              <a:rect l="l" t="t" r="r" b="b"/>
              <a:pathLst>
                <a:path w="2084" h="2978" extrusionOk="0">
                  <a:moveTo>
                    <a:pt x="239" y="1"/>
                  </a:moveTo>
                  <a:cubicBezTo>
                    <a:pt x="155" y="72"/>
                    <a:pt x="84" y="132"/>
                    <a:pt x="0" y="155"/>
                  </a:cubicBezTo>
                  <a:lnTo>
                    <a:pt x="1858" y="2977"/>
                  </a:lnTo>
                  <a:lnTo>
                    <a:pt x="2084" y="2834"/>
                  </a:lnTo>
                  <a:lnTo>
                    <a:pt x="23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4" name="Google Shape;3374;p24"/>
            <p:cNvSpPr/>
            <p:nvPr/>
          </p:nvSpPr>
          <p:spPr>
            <a:xfrm>
              <a:off x="3359925" y="2364100"/>
              <a:ext cx="122675" cy="183700"/>
            </a:xfrm>
            <a:custGeom>
              <a:avLst/>
              <a:gdLst/>
              <a:ahLst/>
              <a:cxnLst/>
              <a:rect l="l" t="t" r="r" b="b"/>
              <a:pathLst>
                <a:path w="4907" h="7348" extrusionOk="0">
                  <a:moveTo>
                    <a:pt x="4656" y="1"/>
                  </a:moveTo>
                  <a:lnTo>
                    <a:pt x="1" y="7347"/>
                  </a:lnTo>
                  <a:lnTo>
                    <a:pt x="537" y="7002"/>
                  </a:lnTo>
                  <a:lnTo>
                    <a:pt x="4894" y="120"/>
                  </a:lnTo>
                  <a:cubicBezTo>
                    <a:pt x="4906" y="96"/>
                    <a:pt x="4906" y="84"/>
                    <a:pt x="4906" y="72"/>
                  </a:cubicBezTo>
                  <a:cubicBezTo>
                    <a:pt x="4859" y="72"/>
                    <a:pt x="4823" y="72"/>
                    <a:pt x="4775" y="60"/>
                  </a:cubicBezTo>
                  <a:cubicBezTo>
                    <a:pt x="4728" y="37"/>
                    <a:pt x="4704" y="25"/>
                    <a:pt x="4656"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5" name="Google Shape;3375;p24"/>
            <p:cNvSpPr/>
            <p:nvPr/>
          </p:nvSpPr>
          <p:spPr>
            <a:xfrm>
              <a:off x="3403975" y="2657300"/>
              <a:ext cx="46175" cy="92900"/>
            </a:xfrm>
            <a:custGeom>
              <a:avLst/>
              <a:gdLst/>
              <a:ahLst/>
              <a:cxnLst/>
              <a:rect l="l" t="t" r="r" b="b"/>
              <a:pathLst>
                <a:path w="1847" h="3716" extrusionOk="0">
                  <a:moveTo>
                    <a:pt x="275" y="1"/>
                  </a:moveTo>
                  <a:lnTo>
                    <a:pt x="1" y="36"/>
                  </a:lnTo>
                  <a:lnTo>
                    <a:pt x="1549" y="3691"/>
                  </a:lnTo>
                  <a:cubicBezTo>
                    <a:pt x="1593" y="3665"/>
                    <a:pt x="1651" y="3651"/>
                    <a:pt x="1708" y="3651"/>
                  </a:cubicBezTo>
                  <a:cubicBezTo>
                    <a:pt x="1727" y="3651"/>
                    <a:pt x="1745" y="3653"/>
                    <a:pt x="1763" y="3656"/>
                  </a:cubicBezTo>
                  <a:cubicBezTo>
                    <a:pt x="1799" y="3668"/>
                    <a:pt x="1834" y="3691"/>
                    <a:pt x="1846" y="3715"/>
                  </a:cubicBezTo>
                  <a:lnTo>
                    <a:pt x="275"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6" name="Google Shape;3376;p24"/>
            <p:cNvSpPr/>
            <p:nvPr/>
          </p:nvSpPr>
          <p:spPr>
            <a:xfrm>
              <a:off x="3447750" y="2756725"/>
              <a:ext cx="63125" cy="139325"/>
            </a:xfrm>
            <a:custGeom>
              <a:avLst/>
              <a:gdLst/>
              <a:ahLst/>
              <a:cxnLst/>
              <a:rect l="l" t="t" r="r" b="b"/>
              <a:pathLst>
                <a:path w="2525" h="5573" extrusionOk="0">
                  <a:moveTo>
                    <a:pt x="214" y="0"/>
                  </a:moveTo>
                  <a:lnTo>
                    <a:pt x="119" y="84"/>
                  </a:lnTo>
                  <a:cubicBezTo>
                    <a:pt x="95" y="107"/>
                    <a:pt x="72" y="131"/>
                    <a:pt x="36" y="143"/>
                  </a:cubicBezTo>
                  <a:lnTo>
                    <a:pt x="0" y="167"/>
                  </a:lnTo>
                  <a:lnTo>
                    <a:pt x="2286" y="5572"/>
                  </a:lnTo>
                  <a:cubicBezTo>
                    <a:pt x="2358" y="5513"/>
                    <a:pt x="2441" y="5477"/>
                    <a:pt x="2524" y="5465"/>
                  </a:cubicBezTo>
                  <a:lnTo>
                    <a:pt x="21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7" name="Google Shape;3377;p24"/>
            <p:cNvSpPr/>
            <p:nvPr/>
          </p:nvSpPr>
          <p:spPr>
            <a:xfrm>
              <a:off x="3360525" y="2551625"/>
              <a:ext cx="47650" cy="100650"/>
            </a:xfrm>
            <a:custGeom>
              <a:avLst/>
              <a:gdLst/>
              <a:ahLst/>
              <a:cxnLst/>
              <a:rect l="l" t="t" r="r" b="b"/>
              <a:pathLst>
                <a:path w="1906" h="4026" extrusionOk="0">
                  <a:moveTo>
                    <a:pt x="227" y="1"/>
                  </a:moveTo>
                  <a:lnTo>
                    <a:pt x="1" y="144"/>
                  </a:lnTo>
                  <a:lnTo>
                    <a:pt x="1644" y="4025"/>
                  </a:lnTo>
                  <a:lnTo>
                    <a:pt x="1906" y="3989"/>
                  </a:lnTo>
                  <a:lnTo>
                    <a:pt x="227"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8" name="Google Shape;3378;p24"/>
            <p:cNvSpPr/>
            <p:nvPr/>
          </p:nvSpPr>
          <p:spPr>
            <a:xfrm>
              <a:off x="3125375" y="2390600"/>
              <a:ext cx="476275" cy="313150"/>
            </a:xfrm>
            <a:custGeom>
              <a:avLst/>
              <a:gdLst/>
              <a:ahLst/>
              <a:cxnLst/>
              <a:rect l="l" t="t" r="r" b="b"/>
              <a:pathLst>
                <a:path w="19051" h="12526" extrusionOk="0">
                  <a:moveTo>
                    <a:pt x="19051" y="1"/>
                  </a:moveTo>
                  <a:lnTo>
                    <a:pt x="16455" y="1691"/>
                  </a:lnTo>
                  <a:lnTo>
                    <a:pt x="16241" y="1834"/>
                  </a:lnTo>
                  <a:lnTo>
                    <a:pt x="9907" y="5942"/>
                  </a:lnTo>
                  <a:lnTo>
                    <a:pt x="9371" y="6287"/>
                  </a:lnTo>
                  <a:lnTo>
                    <a:pt x="1" y="12395"/>
                  </a:lnTo>
                  <a:cubicBezTo>
                    <a:pt x="48" y="12431"/>
                    <a:pt x="72" y="12478"/>
                    <a:pt x="108" y="12526"/>
                  </a:cubicBezTo>
                  <a:lnTo>
                    <a:pt x="358" y="12478"/>
                  </a:lnTo>
                  <a:lnTo>
                    <a:pt x="9407" y="6597"/>
                  </a:lnTo>
                  <a:lnTo>
                    <a:pt x="9633" y="6454"/>
                  </a:lnTo>
                  <a:lnTo>
                    <a:pt x="16384" y="2060"/>
                  </a:lnTo>
                  <a:lnTo>
                    <a:pt x="16503" y="1989"/>
                  </a:lnTo>
                  <a:lnTo>
                    <a:pt x="16503" y="1977"/>
                  </a:lnTo>
                  <a:cubicBezTo>
                    <a:pt x="16533" y="1877"/>
                    <a:pt x="16622" y="1802"/>
                    <a:pt x="16720" y="1802"/>
                  </a:cubicBezTo>
                  <a:cubicBezTo>
                    <a:pt x="16739" y="1802"/>
                    <a:pt x="16758" y="1805"/>
                    <a:pt x="16777" y="1810"/>
                  </a:cubicBezTo>
                  <a:lnTo>
                    <a:pt x="19051" y="322"/>
                  </a:lnTo>
                  <a:lnTo>
                    <a:pt x="1905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9" name="Google Shape;3379;p24"/>
            <p:cNvSpPr/>
            <p:nvPr/>
          </p:nvSpPr>
          <p:spPr>
            <a:xfrm>
              <a:off x="3128050" y="2615625"/>
              <a:ext cx="473900" cy="94675"/>
            </a:xfrm>
            <a:custGeom>
              <a:avLst/>
              <a:gdLst/>
              <a:ahLst/>
              <a:cxnLst/>
              <a:rect l="l" t="t" r="r" b="b"/>
              <a:pathLst>
                <a:path w="18956" h="3787" extrusionOk="0">
                  <a:moveTo>
                    <a:pt x="18956" y="1"/>
                  </a:moveTo>
                  <a:lnTo>
                    <a:pt x="11216" y="1441"/>
                  </a:lnTo>
                  <a:lnTo>
                    <a:pt x="10955" y="1489"/>
                  </a:lnTo>
                  <a:lnTo>
                    <a:pt x="251" y="3477"/>
                  </a:lnTo>
                  <a:lnTo>
                    <a:pt x="1" y="3525"/>
                  </a:lnTo>
                  <a:cubicBezTo>
                    <a:pt x="25" y="3596"/>
                    <a:pt x="37" y="3704"/>
                    <a:pt x="25" y="3787"/>
                  </a:cubicBezTo>
                  <a:lnTo>
                    <a:pt x="11062" y="1739"/>
                  </a:lnTo>
                  <a:lnTo>
                    <a:pt x="11324" y="1691"/>
                  </a:lnTo>
                  <a:lnTo>
                    <a:pt x="18956" y="263"/>
                  </a:lnTo>
                  <a:lnTo>
                    <a:pt x="18956"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0" name="Google Shape;3380;p24"/>
            <p:cNvSpPr/>
            <p:nvPr/>
          </p:nvSpPr>
          <p:spPr>
            <a:xfrm>
              <a:off x="3117650" y="2716825"/>
              <a:ext cx="74725" cy="262575"/>
            </a:xfrm>
            <a:custGeom>
              <a:avLst/>
              <a:gdLst/>
              <a:ahLst/>
              <a:cxnLst/>
              <a:rect l="l" t="t" r="r" b="b"/>
              <a:pathLst>
                <a:path w="2989" h="10503" extrusionOk="0">
                  <a:moveTo>
                    <a:pt x="250" y="1"/>
                  </a:moveTo>
                  <a:cubicBezTo>
                    <a:pt x="188" y="32"/>
                    <a:pt x="109" y="63"/>
                    <a:pt x="34" y="63"/>
                  </a:cubicBezTo>
                  <a:cubicBezTo>
                    <a:pt x="23" y="63"/>
                    <a:pt x="11" y="62"/>
                    <a:pt x="0" y="60"/>
                  </a:cubicBezTo>
                  <a:lnTo>
                    <a:pt x="0" y="60"/>
                  </a:lnTo>
                  <a:lnTo>
                    <a:pt x="2739" y="10502"/>
                  </a:lnTo>
                  <a:cubicBezTo>
                    <a:pt x="2810" y="10454"/>
                    <a:pt x="2905" y="10431"/>
                    <a:pt x="2989" y="10419"/>
                  </a:cubicBezTo>
                  <a:lnTo>
                    <a:pt x="25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1" name="Google Shape;3381;p24"/>
            <p:cNvSpPr/>
            <p:nvPr/>
          </p:nvSpPr>
          <p:spPr>
            <a:xfrm>
              <a:off x="3207525" y="2947525"/>
              <a:ext cx="153325" cy="44675"/>
            </a:xfrm>
            <a:custGeom>
              <a:avLst/>
              <a:gdLst/>
              <a:ahLst/>
              <a:cxnLst/>
              <a:rect l="l" t="t" r="r" b="b"/>
              <a:pathLst>
                <a:path w="6133" h="1787" extrusionOk="0">
                  <a:moveTo>
                    <a:pt x="5859" y="0"/>
                  </a:moveTo>
                  <a:lnTo>
                    <a:pt x="1" y="1524"/>
                  </a:lnTo>
                  <a:cubicBezTo>
                    <a:pt x="48" y="1607"/>
                    <a:pt x="60" y="1691"/>
                    <a:pt x="60" y="1786"/>
                  </a:cubicBezTo>
                  <a:lnTo>
                    <a:pt x="6132" y="191"/>
                  </a:lnTo>
                  <a:lnTo>
                    <a:pt x="585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2" name="Google Shape;3382;p24"/>
            <p:cNvSpPr/>
            <p:nvPr/>
          </p:nvSpPr>
          <p:spPr>
            <a:xfrm>
              <a:off x="3362025" y="2909125"/>
              <a:ext cx="138425" cy="40800"/>
            </a:xfrm>
            <a:custGeom>
              <a:avLst/>
              <a:gdLst/>
              <a:ahLst/>
              <a:cxnLst/>
              <a:rect l="l" t="t" r="r" b="b"/>
              <a:pathLst>
                <a:path w="5537" h="1632" extrusionOk="0">
                  <a:moveTo>
                    <a:pt x="5465" y="0"/>
                  </a:moveTo>
                  <a:lnTo>
                    <a:pt x="0" y="1429"/>
                  </a:lnTo>
                  <a:lnTo>
                    <a:pt x="286" y="1631"/>
                  </a:lnTo>
                  <a:lnTo>
                    <a:pt x="5489" y="262"/>
                  </a:lnTo>
                  <a:lnTo>
                    <a:pt x="5537" y="238"/>
                  </a:lnTo>
                  <a:cubicBezTo>
                    <a:pt x="5489" y="155"/>
                    <a:pt x="5477" y="84"/>
                    <a:pt x="546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3" name="Google Shape;3383;p24"/>
            <p:cNvSpPr/>
            <p:nvPr/>
          </p:nvSpPr>
          <p:spPr>
            <a:xfrm>
              <a:off x="3281950" y="2758200"/>
              <a:ext cx="167000" cy="126825"/>
            </a:xfrm>
            <a:custGeom>
              <a:avLst/>
              <a:gdLst/>
              <a:ahLst/>
              <a:cxnLst/>
              <a:rect l="l" t="t" r="r" b="b"/>
              <a:pathLst>
                <a:path w="6680" h="5073" extrusionOk="0">
                  <a:moveTo>
                    <a:pt x="6370" y="1"/>
                  </a:moveTo>
                  <a:lnTo>
                    <a:pt x="2965" y="2608"/>
                  </a:lnTo>
                  <a:cubicBezTo>
                    <a:pt x="2977" y="2656"/>
                    <a:pt x="3001" y="2727"/>
                    <a:pt x="2965" y="2787"/>
                  </a:cubicBezTo>
                  <a:cubicBezTo>
                    <a:pt x="2927" y="2900"/>
                    <a:pt x="2837" y="2968"/>
                    <a:pt x="2737" y="2968"/>
                  </a:cubicBezTo>
                  <a:cubicBezTo>
                    <a:pt x="2710" y="2968"/>
                    <a:pt x="2683" y="2963"/>
                    <a:pt x="2655" y="2954"/>
                  </a:cubicBezTo>
                  <a:cubicBezTo>
                    <a:pt x="2608" y="2942"/>
                    <a:pt x="2584" y="2930"/>
                    <a:pt x="2560" y="2894"/>
                  </a:cubicBezTo>
                  <a:lnTo>
                    <a:pt x="0" y="4859"/>
                  </a:lnTo>
                  <a:cubicBezTo>
                    <a:pt x="72" y="4906"/>
                    <a:pt x="131" y="4978"/>
                    <a:pt x="179" y="5073"/>
                  </a:cubicBezTo>
                  <a:lnTo>
                    <a:pt x="6644" y="132"/>
                  </a:lnTo>
                  <a:lnTo>
                    <a:pt x="6680" y="96"/>
                  </a:lnTo>
                  <a:lnTo>
                    <a:pt x="6680" y="96"/>
                  </a:lnTo>
                  <a:cubicBezTo>
                    <a:pt x="6647" y="116"/>
                    <a:pt x="6618" y="125"/>
                    <a:pt x="6586" y="125"/>
                  </a:cubicBezTo>
                  <a:cubicBezTo>
                    <a:pt x="6561" y="125"/>
                    <a:pt x="6533" y="119"/>
                    <a:pt x="6501" y="108"/>
                  </a:cubicBezTo>
                  <a:cubicBezTo>
                    <a:pt x="6442" y="96"/>
                    <a:pt x="6406" y="48"/>
                    <a:pt x="637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4" name="Google Shape;3384;p24"/>
            <p:cNvSpPr/>
            <p:nvPr/>
          </p:nvSpPr>
          <p:spPr>
            <a:xfrm>
              <a:off x="3450725" y="2635275"/>
              <a:ext cx="150925" cy="123850"/>
            </a:xfrm>
            <a:custGeom>
              <a:avLst/>
              <a:gdLst/>
              <a:ahLst/>
              <a:cxnLst/>
              <a:rect l="l" t="t" r="r" b="b"/>
              <a:pathLst>
                <a:path w="6037" h="4954" extrusionOk="0">
                  <a:moveTo>
                    <a:pt x="6037" y="1"/>
                  </a:moveTo>
                  <a:lnTo>
                    <a:pt x="0" y="4632"/>
                  </a:lnTo>
                  <a:cubicBezTo>
                    <a:pt x="60" y="4668"/>
                    <a:pt x="72" y="4775"/>
                    <a:pt x="36" y="4870"/>
                  </a:cubicBezTo>
                  <a:lnTo>
                    <a:pt x="0" y="4953"/>
                  </a:lnTo>
                  <a:lnTo>
                    <a:pt x="0" y="4953"/>
                  </a:lnTo>
                  <a:lnTo>
                    <a:pt x="95" y="4882"/>
                  </a:lnTo>
                  <a:lnTo>
                    <a:pt x="6037" y="322"/>
                  </a:lnTo>
                  <a:lnTo>
                    <a:pt x="6037"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5" name="Google Shape;3385;p24"/>
            <p:cNvSpPr/>
            <p:nvPr/>
          </p:nvSpPr>
          <p:spPr>
            <a:xfrm>
              <a:off x="3516800" y="2698375"/>
              <a:ext cx="84850" cy="197675"/>
            </a:xfrm>
            <a:custGeom>
              <a:avLst/>
              <a:gdLst/>
              <a:ahLst/>
              <a:cxnLst/>
              <a:rect l="l" t="t" r="r" b="b"/>
              <a:pathLst>
                <a:path w="3394" h="7907" extrusionOk="0">
                  <a:moveTo>
                    <a:pt x="3394" y="1"/>
                  </a:moveTo>
                  <a:lnTo>
                    <a:pt x="0" y="7799"/>
                  </a:lnTo>
                  <a:cubicBezTo>
                    <a:pt x="12" y="7799"/>
                    <a:pt x="48" y="7811"/>
                    <a:pt x="60" y="7811"/>
                  </a:cubicBezTo>
                  <a:cubicBezTo>
                    <a:pt x="119" y="7835"/>
                    <a:pt x="179" y="7883"/>
                    <a:pt x="238" y="7906"/>
                  </a:cubicBezTo>
                  <a:lnTo>
                    <a:pt x="3394" y="667"/>
                  </a:lnTo>
                  <a:lnTo>
                    <a:pt x="339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6" name="Google Shape;3386;p24"/>
            <p:cNvSpPr/>
            <p:nvPr/>
          </p:nvSpPr>
          <p:spPr>
            <a:xfrm>
              <a:off x="3517700" y="2919250"/>
              <a:ext cx="83950" cy="148250"/>
            </a:xfrm>
            <a:custGeom>
              <a:avLst/>
              <a:gdLst/>
              <a:ahLst/>
              <a:cxnLst/>
              <a:rect l="l" t="t" r="r" b="b"/>
              <a:pathLst>
                <a:path w="3358" h="5930" extrusionOk="0">
                  <a:moveTo>
                    <a:pt x="238" y="0"/>
                  </a:moveTo>
                  <a:cubicBezTo>
                    <a:pt x="155" y="60"/>
                    <a:pt x="83" y="95"/>
                    <a:pt x="0" y="131"/>
                  </a:cubicBezTo>
                  <a:lnTo>
                    <a:pt x="3358" y="5929"/>
                  </a:lnTo>
                  <a:lnTo>
                    <a:pt x="3358" y="5394"/>
                  </a:lnTo>
                  <a:lnTo>
                    <a:pt x="23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7" name="Google Shape;3387;p24"/>
            <p:cNvSpPr/>
            <p:nvPr/>
          </p:nvSpPr>
          <p:spPr>
            <a:xfrm>
              <a:off x="3421550" y="2991875"/>
              <a:ext cx="180100" cy="133375"/>
            </a:xfrm>
            <a:custGeom>
              <a:avLst/>
              <a:gdLst/>
              <a:ahLst/>
              <a:cxnLst/>
              <a:rect l="l" t="t" r="r" b="b"/>
              <a:pathLst>
                <a:path w="7204" h="5335" extrusionOk="0">
                  <a:moveTo>
                    <a:pt x="250" y="0"/>
                  </a:moveTo>
                  <a:cubicBezTo>
                    <a:pt x="221" y="110"/>
                    <a:pt x="141" y="161"/>
                    <a:pt x="53" y="161"/>
                  </a:cubicBezTo>
                  <a:cubicBezTo>
                    <a:pt x="36" y="161"/>
                    <a:pt x="18" y="159"/>
                    <a:pt x="0" y="155"/>
                  </a:cubicBezTo>
                  <a:lnTo>
                    <a:pt x="0" y="155"/>
                  </a:lnTo>
                  <a:lnTo>
                    <a:pt x="7204" y="5334"/>
                  </a:lnTo>
                  <a:lnTo>
                    <a:pt x="7204" y="5001"/>
                  </a:lnTo>
                  <a:lnTo>
                    <a:pt x="25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8" name="Google Shape;3388;p24"/>
            <p:cNvSpPr/>
            <p:nvPr/>
          </p:nvSpPr>
          <p:spPr>
            <a:xfrm>
              <a:off x="3415600" y="2991275"/>
              <a:ext cx="1500" cy="1500"/>
            </a:xfrm>
            <a:custGeom>
              <a:avLst/>
              <a:gdLst/>
              <a:ahLst/>
              <a:cxnLst/>
              <a:rect l="l" t="t" r="r" b="b"/>
              <a:pathLst>
                <a:path w="60" h="60" extrusionOk="0">
                  <a:moveTo>
                    <a:pt x="48" y="0"/>
                  </a:moveTo>
                  <a:lnTo>
                    <a:pt x="0" y="12"/>
                  </a:lnTo>
                  <a:lnTo>
                    <a:pt x="60" y="60"/>
                  </a:lnTo>
                  <a:cubicBezTo>
                    <a:pt x="48" y="48"/>
                    <a:pt x="48" y="12"/>
                    <a:pt x="48"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9" name="Google Shape;3389;p24"/>
            <p:cNvSpPr/>
            <p:nvPr/>
          </p:nvSpPr>
          <p:spPr>
            <a:xfrm>
              <a:off x="3283125" y="2890950"/>
              <a:ext cx="131900" cy="96475"/>
            </a:xfrm>
            <a:custGeom>
              <a:avLst/>
              <a:gdLst/>
              <a:ahLst/>
              <a:cxnLst/>
              <a:rect l="l" t="t" r="r" b="b"/>
              <a:pathLst>
                <a:path w="5276" h="3859" extrusionOk="0">
                  <a:moveTo>
                    <a:pt x="132" y="1"/>
                  </a:moveTo>
                  <a:cubicBezTo>
                    <a:pt x="132" y="13"/>
                    <a:pt x="132" y="25"/>
                    <a:pt x="120" y="37"/>
                  </a:cubicBezTo>
                  <a:cubicBezTo>
                    <a:pt x="96" y="108"/>
                    <a:pt x="60" y="168"/>
                    <a:pt x="1" y="227"/>
                  </a:cubicBezTo>
                  <a:lnTo>
                    <a:pt x="2811" y="2251"/>
                  </a:lnTo>
                  <a:lnTo>
                    <a:pt x="3097" y="2454"/>
                  </a:lnTo>
                  <a:lnTo>
                    <a:pt x="5061" y="3859"/>
                  </a:lnTo>
                  <a:lnTo>
                    <a:pt x="5275" y="3680"/>
                  </a:lnTo>
                  <a:lnTo>
                    <a:pt x="3430" y="2346"/>
                  </a:lnTo>
                  <a:lnTo>
                    <a:pt x="3156" y="2168"/>
                  </a:lnTo>
                  <a:lnTo>
                    <a:pt x="132"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0" name="Google Shape;3390;p24"/>
            <p:cNvSpPr/>
            <p:nvPr/>
          </p:nvSpPr>
          <p:spPr>
            <a:xfrm>
              <a:off x="3303375" y="2915075"/>
              <a:ext cx="202425" cy="165525"/>
            </a:xfrm>
            <a:custGeom>
              <a:avLst/>
              <a:gdLst/>
              <a:ahLst/>
              <a:cxnLst/>
              <a:rect l="l" t="t" r="r" b="b"/>
              <a:pathLst>
                <a:path w="8097" h="6621" extrusionOk="0">
                  <a:moveTo>
                    <a:pt x="7883" y="0"/>
                  </a:moveTo>
                  <a:lnTo>
                    <a:pt x="7835" y="24"/>
                  </a:lnTo>
                  <a:lnTo>
                    <a:pt x="4489" y="2739"/>
                  </a:lnTo>
                  <a:lnTo>
                    <a:pt x="4287" y="2917"/>
                  </a:lnTo>
                  <a:lnTo>
                    <a:pt x="1" y="6370"/>
                  </a:lnTo>
                  <a:lnTo>
                    <a:pt x="84" y="6430"/>
                  </a:lnTo>
                  <a:lnTo>
                    <a:pt x="96" y="6442"/>
                  </a:lnTo>
                  <a:lnTo>
                    <a:pt x="120" y="6454"/>
                  </a:lnTo>
                  <a:lnTo>
                    <a:pt x="132" y="6477"/>
                  </a:lnTo>
                  <a:lnTo>
                    <a:pt x="132" y="6489"/>
                  </a:lnTo>
                  <a:lnTo>
                    <a:pt x="132" y="6501"/>
                  </a:lnTo>
                  <a:lnTo>
                    <a:pt x="132" y="6513"/>
                  </a:lnTo>
                  <a:lnTo>
                    <a:pt x="132" y="6549"/>
                  </a:lnTo>
                  <a:lnTo>
                    <a:pt x="143" y="6620"/>
                  </a:lnTo>
                  <a:lnTo>
                    <a:pt x="4525" y="3108"/>
                  </a:lnTo>
                  <a:lnTo>
                    <a:pt x="4549" y="3084"/>
                  </a:lnTo>
                  <a:cubicBezTo>
                    <a:pt x="4537" y="3036"/>
                    <a:pt x="4549" y="3001"/>
                    <a:pt x="4561" y="2965"/>
                  </a:cubicBezTo>
                  <a:cubicBezTo>
                    <a:pt x="4601" y="2865"/>
                    <a:pt x="4700" y="2790"/>
                    <a:pt x="4815" y="2790"/>
                  </a:cubicBezTo>
                  <a:cubicBezTo>
                    <a:pt x="4837" y="2790"/>
                    <a:pt x="4859" y="2793"/>
                    <a:pt x="4882" y="2798"/>
                  </a:cubicBezTo>
                  <a:cubicBezTo>
                    <a:pt x="4882" y="2798"/>
                    <a:pt x="4894" y="2798"/>
                    <a:pt x="4894" y="2810"/>
                  </a:cubicBezTo>
                  <a:lnTo>
                    <a:pt x="8097" y="238"/>
                  </a:lnTo>
                  <a:cubicBezTo>
                    <a:pt x="7990" y="143"/>
                    <a:pt x="7930" y="72"/>
                    <a:pt x="7883"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1" name="Google Shape;3391;p24"/>
            <p:cNvSpPr/>
            <p:nvPr/>
          </p:nvSpPr>
          <p:spPr>
            <a:xfrm>
              <a:off x="2964350" y="3075800"/>
              <a:ext cx="335475" cy="51225"/>
            </a:xfrm>
            <a:custGeom>
              <a:avLst/>
              <a:gdLst/>
              <a:ahLst/>
              <a:cxnLst/>
              <a:rect l="l" t="t" r="r" b="b"/>
              <a:pathLst>
                <a:path w="13419" h="2049" extrusionOk="0">
                  <a:moveTo>
                    <a:pt x="13204" y="1"/>
                  </a:moveTo>
                  <a:lnTo>
                    <a:pt x="0" y="1810"/>
                  </a:lnTo>
                  <a:cubicBezTo>
                    <a:pt x="24" y="1870"/>
                    <a:pt x="36" y="1941"/>
                    <a:pt x="60" y="2025"/>
                  </a:cubicBezTo>
                  <a:lnTo>
                    <a:pt x="203" y="2049"/>
                  </a:lnTo>
                  <a:lnTo>
                    <a:pt x="13419" y="239"/>
                  </a:lnTo>
                  <a:lnTo>
                    <a:pt x="13407" y="156"/>
                  </a:lnTo>
                  <a:lnTo>
                    <a:pt x="1320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2" name="Google Shape;3392;p24"/>
            <p:cNvSpPr/>
            <p:nvPr/>
          </p:nvSpPr>
          <p:spPr>
            <a:xfrm>
              <a:off x="3202475" y="2999600"/>
              <a:ext cx="102700" cy="80400"/>
            </a:xfrm>
            <a:custGeom>
              <a:avLst/>
              <a:gdLst/>
              <a:ahLst/>
              <a:cxnLst/>
              <a:rect l="l" t="t" r="r" b="b"/>
              <a:pathLst>
                <a:path w="4108" h="3216" extrusionOk="0">
                  <a:moveTo>
                    <a:pt x="4061" y="3007"/>
                  </a:moveTo>
                  <a:lnTo>
                    <a:pt x="4108" y="3037"/>
                  </a:lnTo>
                  <a:cubicBezTo>
                    <a:pt x="4092" y="3021"/>
                    <a:pt x="4077" y="3012"/>
                    <a:pt x="4061" y="3007"/>
                  </a:cubicBezTo>
                  <a:close/>
                  <a:moveTo>
                    <a:pt x="179" y="1"/>
                  </a:moveTo>
                  <a:cubicBezTo>
                    <a:pt x="131" y="72"/>
                    <a:pt x="72" y="144"/>
                    <a:pt x="0" y="191"/>
                  </a:cubicBezTo>
                  <a:lnTo>
                    <a:pt x="3679" y="3049"/>
                  </a:lnTo>
                  <a:lnTo>
                    <a:pt x="3882" y="3215"/>
                  </a:lnTo>
                  <a:lnTo>
                    <a:pt x="3882" y="3144"/>
                  </a:lnTo>
                  <a:cubicBezTo>
                    <a:pt x="3870" y="3073"/>
                    <a:pt x="3929" y="3013"/>
                    <a:pt x="4001" y="3001"/>
                  </a:cubicBezTo>
                  <a:cubicBezTo>
                    <a:pt x="4021" y="3001"/>
                    <a:pt x="4041" y="3001"/>
                    <a:pt x="4061" y="3007"/>
                  </a:cubicBezTo>
                  <a:lnTo>
                    <a:pt x="4061" y="3007"/>
                  </a:lnTo>
                  <a:lnTo>
                    <a:pt x="4013" y="2977"/>
                  </a:lnTo>
                  <a:lnTo>
                    <a:pt x="17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3" name="Google Shape;3393;p24"/>
            <p:cNvSpPr/>
            <p:nvPr/>
          </p:nvSpPr>
          <p:spPr>
            <a:xfrm>
              <a:off x="3299500" y="3073725"/>
              <a:ext cx="22050" cy="129200"/>
            </a:xfrm>
            <a:custGeom>
              <a:avLst/>
              <a:gdLst/>
              <a:ahLst/>
              <a:cxnLst/>
              <a:rect l="l" t="t" r="r" b="b"/>
              <a:pathLst>
                <a:path w="882" h="5168" extrusionOk="0">
                  <a:moveTo>
                    <a:pt x="120" y="0"/>
                  </a:moveTo>
                  <a:cubicBezTo>
                    <a:pt x="48" y="24"/>
                    <a:pt x="1" y="84"/>
                    <a:pt x="1" y="155"/>
                  </a:cubicBezTo>
                  <a:lnTo>
                    <a:pt x="1" y="215"/>
                  </a:lnTo>
                  <a:lnTo>
                    <a:pt x="13" y="286"/>
                  </a:lnTo>
                  <a:lnTo>
                    <a:pt x="608" y="5108"/>
                  </a:lnTo>
                  <a:lnTo>
                    <a:pt x="882" y="5168"/>
                  </a:lnTo>
                  <a:lnTo>
                    <a:pt x="263" y="179"/>
                  </a:lnTo>
                  <a:lnTo>
                    <a:pt x="275" y="155"/>
                  </a:lnTo>
                  <a:lnTo>
                    <a:pt x="275" y="131"/>
                  </a:lnTo>
                  <a:lnTo>
                    <a:pt x="275" y="108"/>
                  </a:lnTo>
                  <a:lnTo>
                    <a:pt x="275" y="96"/>
                  </a:lnTo>
                  <a:lnTo>
                    <a:pt x="275" y="84"/>
                  </a:lnTo>
                  <a:cubicBezTo>
                    <a:pt x="275" y="84"/>
                    <a:pt x="275" y="60"/>
                    <a:pt x="251" y="60"/>
                  </a:cubicBezTo>
                  <a:lnTo>
                    <a:pt x="239" y="48"/>
                  </a:lnTo>
                  <a:lnTo>
                    <a:pt x="227" y="36"/>
                  </a:lnTo>
                  <a:cubicBezTo>
                    <a:pt x="191" y="24"/>
                    <a:pt x="167" y="0"/>
                    <a:pt x="12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4" name="Google Shape;3394;p24"/>
            <p:cNvSpPr/>
            <p:nvPr/>
          </p:nvSpPr>
          <p:spPr>
            <a:xfrm>
              <a:off x="3315575" y="3209450"/>
              <a:ext cx="16100" cy="73850"/>
            </a:xfrm>
            <a:custGeom>
              <a:avLst/>
              <a:gdLst/>
              <a:ahLst/>
              <a:cxnLst/>
              <a:rect l="l" t="t" r="r" b="b"/>
              <a:pathLst>
                <a:path w="644" h="2954" extrusionOk="0">
                  <a:moveTo>
                    <a:pt x="1" y="1"/>
                  </a:moveTo>
                  <a:lnTo>
                    <a:pt x="370" y="2953"/>
                  </a:lnTo>
                  <a:lnTo>
                    <a:pt x="644" y="2953"/>
                  </a:lnTo>
                  <a:lnTo>
                    <a:pt x="286" y="60"/>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5" name="Google Shape;3395;p24"/>
            <p:cNvSpPr/>
            <p:nvPr/>
          </p:nvSpPr>
          <p:spPr>
            <a:xfrm>
              <a:off x="3552525" y="3258875"/>
              <a:ext cx="3300" cy="2100"/>
            </a:xfrm>
            <a:custGeom>
              <a:avLst/>
              <a:gdLst/>
              <a:ahLst/>
              <a:cxnLst/>
              <a:rect l="l" t="t" r="r" b="b"/>
              <a:pathLst>
                <a:path w="132" h="84" extrusionOk="0">
                  <a:moveTo>
                    <a:pt x="36" y="0"/>
                  </a:moveTo>
                  <a:cubicBezTo>
                    <a:pt x="12" y="24"/>
                    <a:pt x="0" y="60"/>
                    <a:pt x="0" y="83"/>
                  </a:cubicBezTo>
                  <a:cubicBezTo>
                    <a:pt x="60" y="83"/>
                    <a:pt x="107" y="60"/>
                    <a:pt x="131" y="12"/>
                  </a:cubicBezTo>
                  <a:lnTo>
                    <a:pt x="3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6" name="Google Shape;3396;p24"/>
            <p:cNvSpPr/>
            <p:nvPr/>
          </p:nvSpPr>
          <p:spPr>
            <a:xfrm>
              <a:off x="2964650" y="3126400"/>
              <a:ext cx="548300" cy="125650"/>
            </a:xfrm>
            <a:custGeom>
              <a:avLst/>
              <a:gdLst/>
              <a:ahLst/>
              <a:cxnLst/>
              <a:rect l="l" t="t" r="r" b="b"/>
              <a:pathLst>
                <a:path w="21932" h="5026" extrusionOk="0">
                  <a:moveTo>
                    <a:pt x="48" y="1"/>
                  </a:moveTo>
                  <a:cubicBezTo>
                    <a:pt x="48" y="72"/>
                    <a:pt x="48" y="144"/>
                    <a:pt x="12" y="215"/>
                  </a:cubicBezTo>
                  <a:cubicBezTo>
                    <a:pt x="12" y="239"/>
                    <a:pt x="0" y="251"/>
                    <a:pt x="0" y="251"/>
                  </a:cubicBezTo>
                  <a:lnTo>
                    <a:pt x="14038" y="3323"/>
                  </a:lnTo>
                  <a:lnTo>
                    <a:pt x="14300" y="3382"/>
                  </a:lnTo>
                  <a:lnTo>
                    <a:pt x="21896" y="5025"/>
                  </a:lnTo>
                  <a:cubicBezTo>
                    <a:pt x="21896" y="4942"/>
                    <a:pt x="21908" y="4847"/>
                    <a:pt x="21932" y="4763"/>
                  </a:cubicBezTo>
                  <a:lnTo>
                    <a:pt x="14276" y="3096"/>
                  </a:lnTo>
                  <a:lnTo>
                    <a:pt x="14002" y="3037"/>
                  </a:lnTo>
                  <a:lnTo>
                    <a:pt x="191" y="25"/>
                  </a:lnTo>
                  <a:lnTo>
                    <a:pt x="4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7" name="Google Shape;3397;p24"/>
            <p:cNvSpPr/>
            <p:nvPr/>
          </p:nvSpPr>
          <p:spPr>
            <a:xfrm>
              <a:off x="3553400" y="3252025"/>
              <a:ext cx="48250" cy="16400"/>
            </a:xfrm>
            <a:custGeom>
              <a:avLst/>
              <a:gdLst/>
              <a:ahLst/>
              <a:cxnLst/>
              <a:rect l="l" t="t" r="r" b="b"/>
              <a:pathLst>
                <a:path w="1930" h="656" extrusionOk="0">
                  <a:moveTo>
                    <a:pt x="37" y="0"/>
                  </a:moveTo>
                  <a:cubicBezTo>
                    <a:pt x="37" y="95"/>
                    <a:pt x="25" y="179"/>
                    <a:pt x="1" y="274"/>
                  </a:cubicBezTo>
                  <a:lnTo>
                    <a:pt x="84" y="286"/>
                  </a:lnTo>
                  <a:lnTo>
                    <a:pt x="1930" y="655"/>
                  </a:lnTo>
                  <a:lnTo>
                    <a:pt x="1930" y="381"/>
                  </a:lnTo>
                  <a:lnTo>
                    <a:pt x="3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8" name="Google Shape;3398;p24"/>
            <p:cNvSpPr/>
            <p:nvPr/>
          </p:nvSpPr>
          <p:spPr>
            <a:xfrm>
              <a:off x="3481375" y="3258875"/>
              <a:ext cx="35150" cy="24425"/>
            </a:xfrm>
            <a:custGeom>
              <a:avLst/>
              <a:gdLst/>
              <a:ahLst/>
              <a:cxnLst/>
              <a:rect l="l" t="t" r="r" b="b"/>
              <a:pathLst>
                <a:path w="1406" h="977" extrusionOk="0">
                  <a:moveTo>
                    <a:pt x="1286" y="0"/>
                  </a:moveTo>
                  <a:lnTo>
                    <a:pt x="1" y="976"/>
                  </a:lnTo>
                  <a:lnTo>
                    <a:pt x="441" y="976"/>
                  </a:lnTo>
                  <a:lnTo>
                    <a:pt x="1405" y="238"/>
                  </a:lnTo>
                  <a:cubicBezTo>
                    <a:pt x="1346" y="167"/>
                    <a:pt x="1310" y="83"/>
                    <a:pt x="1286"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9" name="Google Shape;3399;p24"/>
            <p:cNvSpPr/>
            <p:nvPr/>
          </p:nvSpPr>
          <p:spPr>
            <a:xfrm>
              <a:off x="3544475" y="3190100"/>
              <a:ext cx="57175" cy="49150"/>
            </a:xfrm>
            <a:custGeom>
              <a:avLst/>
              <a:gdLst/>
              <a:ahLst/>
              <a:cxnLst/>
              <a:rect l="l" t="t" r="r" b="b"/>
              <a:pathLst>
                <a:path w="2287" h="1966" extrusionOk="0">
                  <a:moveTo>
                    <a:pt x="2287" y="1"/>
                  </a:moveTo>
                  <a:lnTo>
                    <a:pt x="1" y="1763"/>
                  </a:lnTo>
                  <a:cubicBezTo>
                    <a:pt x="72" y="1822"/>
                    <a:pt x="144" y="1882"/>
                    <a:pt x="203" y="1965"/>
                  </a:cubicBezTo>
                  <a:lnTo>
                    <a:pt x="2287" y="334"/>
                  </a:lnTo>
                  <a:lnTo>
                    <a:pt x="2287"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0" name="Google Shape;3400;p24"/>
            <p:cNvSpPr/>
            <p:nvPr/>
          </p:nvSpPr>
          <p:spPr>
            <a:xfrm>
              <a:off x="2569050" y="3051400"/>
              <a:ext cx="368525" cy="75325"/>
            </a:xfrm>
            <a:custGeom>
              <a:avLst/>
              <a:gdLst/>
              <a:ahLst/>
              <a:cxnLst/>
              <a:rect l="l" t="t" r="r" b="b"/>
              <a:pathLst>
                <a:path w="14741" h="3013" extrusionOk="0">
                  <a:moveTo>
                    <a:pt x="48" y="0"/>
                  </a:moveTo>
                  <a:cubicBezTo>
                    <a:pt x="48" y="84"/>
                    <a:pt x="37" y="167"/>
                    <a:pt x="1" y="239"/>
                  </a:cubicBezTo>
                  <a:lnTo>
                    <a:pt x="1" y="286"/>
                  </a:lnTo>
                  <a:lnTo>
                    <a:pt x="14681" y="3013"/>
                  </a:lnTo>
                  <a:cubicBezTo>
                    <a:pt x="14681" y="2953"/>
                    <a:pt x="14693" y="2894"/>
                    <a:pt x="14705" y="2834"/>
                  </a:cubicBezTo>
                  <a:cubicBezTo>
                    <a:pt x="14729" y="2798"/>
                    <a:pt x="14729" y="2775"/>
                    <a:pt x="14741" y="2739"/>
                  </a:cubicBezTo>
                  <a:lnTo>
                    <a:pt x="4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1" name="Google Shape;3401;p24"/>
            <p:cNvSpPr/>
            <p:nvPr/>
          </p:nvSpPr>
          <p:spPr>
            <a:xfrm>
              <a:off x="2951550" y="3140400"/>
              <a:ext cx="46750" cy="143500"/>
            </a:xfrm>
            <a:custGeom>
              <a:avLst/>
              <a:gdLst/>
              <a:ahLst/>
              <a:cxnLst/>
              <a:rect l="l" t="t" r="r" b="b"/>
              <a:pathLst>
                <a:path w="1870" h="5740" extrusionOk="0">
                  <a:moveTo>
                    <a:pt x="262" y="0"/>
                  </a:moveTo>
                  <a:cubicBezTo>
                    <a:pt x="179" y="48"/>
                    <a:pt x="96" y="60"/>
                    <a:pt x="0" y="84"/>
                  </a:cubicBezTo>
                  <a:lnTo>
                    <a:pt x="1596" y="5739"/>
                  </a:lnTo>
                  <a:lnTo>
                    <a:pt x="1870" y="5739"/>
                  </a:lnTo>
                  <a:lnTo>
                    <a:pt x="26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2" name="Google Shape;3402;p24"/>
            <p:cNvSpPr/>
            <p:nvPr/>
          </p:nvSpPr>
          <p:spPr>
            <a:xfrm>
              <a:off x="2657175" y="3196350"/>
              <a:ext cx="8050" cy="86950"/>
            </a:xfrm>
            <a:custGeom>
              <a:avLst/>
              <a:gdLst/>
              <a:ahLst/>
              <a:cxnLst/>
              <a:rect l="l" t="t" r="r" b="b"/>
              <a:pathLst>
                <a:path w="322" h="3478" extrusionOk="0">
                  <a:moveTo>
                    <a:pt x="143" y="1"/>
                  </a:moveTo>
                  <a:cubicBezTo>
                    <a:pt x="95" y="13"/>
                    <a:pt x="60" y="60"/>
                    <a:pt x="60" y="120"/>
                  </a:cubicBezTo>
                  <a:lnTo>
                    <a:pt x="0" y="3477"/>
                  </a:lnTo>
                  <a:lnTo>
                    <a:pt x="274" y="3477"/>
                  </a:lnTo>
                  <a:lnTo>
                    <a:pt x="322" y="227"/>
                  </a:lnTo>
                  <a:lnTo>
                    <a:pt x="14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3" name="Google Shape;3403;p24"/>
            <p:cNvSpPr/>
            <p:nvPr/>
          </p:nvSpPr>
          <p:spPr>
            <a:xfrm>
              <a:off x="2560125" y="3065400"/>
              <a:ext cx="178625" cy="217900"/>
            </a:xfrm>
            <a:custGeom>
              <a:avLst/>
              <a:gdLst/>
              <a:ahLst/>
              <a:cxnLst/>
              <a:rect l="l" t="t" r="r" b="b"/>
              <a:pathLst>
                <a:path w="7145" h="8716" extrusionOk="0">
                  <a:moveTo>
                    <a:pt x="215" y="0"/>
                  </a:moveTo>
                  <a:cubicBezTo>
                    <a:pt x="155" y="60"/>
                    <a:pt x="72" y="119"/>
                    <a:pt x="1" y="167"/>
                  </a:cubicBezTo>
                  <a:lnTo>
                    <a:pt x="4037" y="5227"/>
                  </a:lnTo>
                  <a:lnTo>
                    <a:pt x="4215" y="5441"/>
                  </a:lnTo>
                  <a:lnTo>
                    <a:pt x="6811" y="8715"/>
                  </a:lnTo>
                  <a:lnTo>
                    <a:pt x="7144" y="8715"/>
                  </a:lnTo>
                  <a:lnTo>
                    <a:pt x="21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4" name="Google Shape;3404;p24"/>
            <p:cNvSpPr/>
            <p:nvPr/>
          </p:nvSpPr>
          <p:spPr>
            <a:xfrm>
              <a:off x="3512025" y="3231250"/>
              <a:ext cx="42000" cy="42050"/>
            </a:xfrm>
            <a:custGeom>
              <a:avLst/>
              <a:gdLst/>
              <a:ahLst/>
              <a:cxnLst/>
              <a:rect l="l" t="t" r="r" b="b"/>
              <a:pathLst>
                <a:path w="1680" h="1682" extrusionOk="0">
                  <a:moveTo>
                    <a:pt x="834" y="1"/>
                  </a:moveTo>
                  <a:cubicBezTo>
                    <a:pt x="481" y="1"/>
                    <a:pt x="154" y="237"/>
                    <a:pt x="48" y="581"/>
                  </a:cubicBezTo>
                  <a:cubicBezTo>
                    <a:pt x="13" y="676"/>
                    <a:pt x="1" y="760"/>
                    <a:pt x="1" y="843"/>
                  </a:cubicBezTo>
                  <a:cubicBezTo>
                    <a:pt x="13" y="926"/>
                    <a:pt x="25" y="1010"/>
                    <a:pt x="48" y="1105"/>
                  </a:cubicBezTo>
                  <a:cubicBezTo>
                    <a:pt x="72" y="1188"/>
                    <a:pt x="120" y="1272"/>
                    <a:pt x="168" y="1343"/>
                  </a:cubicBezTo>
                  <a:cubicBezTo>
                    <a:pt x="263" y="1474"/>
                    <a:pt x="406" y="1581"/>
                    <a:pt x="584" y="1641"/>
                  </a:cubicBezTo>
                  <a:cubicBezTo>
                    <a:pt x="668" y="1669"/>
                    <a:pt x="754" y="1682"/>
                    <a:pt x="839" y="1682"/>
                  </a:cubicBezTo>
                  <a:cubicBezTo>
                    <a:pt x="1157" y="1682"/>
                    <a:pt x="1467" y="1498"/>
                    <a:pt x="1608" y="1188"/>
                  </a:cubicBezTo>
                  <a:cubicBezTo>
                    <a:pt x="1620" y="1165"/>
                    <a:pt x="1632" y="1129"/>
                    <a:pt x="1632" y="1105"/>
                  </a:cubicBezTo>
                  <a:cubicBezTo>
                    <a:pt x="1668" y="1010"/>
                    <a:pt x="1680" y="926"/>
                    <a:pt x="1680" y="831"/>
                  </a:cubicBezTo>
                  <a:cubicBezTo>
                    <a:pt x="1680" y="641"/>
                    <a:pt x="1608" y="462"/>
                    <a:pt x="1489" y="319"/>
                  </a:cubicBezTo>
                  <a:cubicBezTo>
                    <a:pt x="1430" y="236"/>
                    <a:pt x="1370" y="176"/>
                    <a:pt x="1275" y="129"/>
                  </a:cubicBezTo>
                  <a:lnTo>
                    <a:pt x="1096" y="45"/>
                  </a:lnTo>
                  <a:cubicBezTo>
                    <a:pt x="1009" y="15"/>
                    <a:pt x="921" y="1"/>
                    <a:pt x="834"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5" name="Google Shape;3405;p24"/>
            <p:cNvSpPr/>
            <p:nvPr/>
          </p:nvSpPr>
          <p:spPr>
            <a:xfrm>
              <a:off x="3341175" y="2161300"/>
              <a:ext cx="64025" cy="59775"/>
            </a:xfrm>
            <a:custGeom>
              <a:avLst/>
              <a:gdLst/>
              <a:ahLst/>
              <a:cxnLst/>
              <a:rect l="l" t="t" r="r" b="b"/>
              <a:pathLst>
                <a:path w="2561" h="2391" extrusionOk="0">
                  <a:moveTo>
                    <a:pt x="1350" y="0"/>
                  </a:moveTo>
                  <a:cubicBezTo>
                    <a:pt x="840" y="0"/>
                    <a:pt x="366" y="323"/>
                    <a:pt x="191" y="826"/>
                  </a:cubicBezTo>
                  <a:cubicBezTo>
                    <a:pt x="1" y="1457"/>
                    <a:pt x="346" y="2124"/>
                    <a:pt x="965" y="2338"/>
                  </a:cubicBezTo>
                  <a:cubicBezTo>
                    <a:pt x="1084" y="2374"/>
                    <a:pt x="1204" y="2391"/>
                    <a:pt x="1323" y="2391"/>
                  </a:cubicBezTo>
                  <a:cubicBezTo>
                    <a:pt x="1525" y="2391"/>
                    <a:pt x="1721" y="2341"/>
                    <a:pt x="1894" y="2243"/>
                  </a:cubicBezTo>
                  <a:cubicBezTo>
                    <a:pt x="1965" y="2196"/>
                    <a:pt x="2037" y="2148"/>
                    <a:pt x="2120" y="2100"/>
                  </a:cubicBezTo>
                  <a:cubicBezTo>
                    <a:pt x="2275" y="1957"/>
                    <a:pt x="2418" y="1779"/>
                    <a:pt x="2477" y="1565"/>
                  </a:cubicBezTo>
                  <a:cubicBezTo>
                    <a:pt x="2501" y="1469"/>
                    <a:pt x="2513" y="1386"/>
                    <a:pt x="2537" y="1303"/>
                  </a:cubicBezTo>
                  <a:cubicBezTo>
                    <a:pt x="2561" y="969"/>
                    <a:pt x="2441" y="612"/>
                    <a:pt x="2203" y="374"/>
                  </a:cubicBezTo>
                  <a:cubicBezTo>
                    <a:pt x="2144" y="314"/>
                    <a:pt x="2072" y="255"/>
                    <a:pt x="2001" y="207"/>
                  </a:cubicBezTo>
                  <a:cubicBezTo>
                    <a:pt x="1906" y="148"/>
                    <a:pt x="1799" y="100"/>
                    <a:pt x="1703" y="52"/>
                  </a:cubicBezTo>
                  <a:cubicBezTo>
                    <a:pt x="1586" y="17"/>
                    <a:pt x="1467" y="0"/>
                    <a:pt x="1350"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6" name="Google Shape;3406;p24"/>
            <p:cNvSpPr/>
            <p:nvPr/>
          </p:nvSpPr>
          <p:spPr>
            <a:xfrm>
              <a:off x="3201575" y="1860600"/>
              <a:ext cx="32475" cy="30475"/>
            </a:xfrm>
            <a:custGeom>
              <a:avLst/>
              <a:gdLst/>
              <a:ahLst/>
              <a:cxnLst/>
              <a:rect l="l" t="t" r="r" b="b"/>
              <a:pathLst>
                <a:path w="1299" h="1219" extrusionOk="0">
                  <a:moveTo>
                    <a:pt x="690" y="0"/>
                  </a:moveTo>
                  <a:cubicBezTo>
                    <a:pt x="433" y="0"/>
                    <a:pt x="194" y="164"/>
                    <a:pt x="108" y="412"/>
                  </a:cubicBezTo>
                  <a:cubicBezTo>
                    <a:pt x="1" y="746"/>
                    <a:pt x="179" y="1091"/>
                    <a:pt x="501" y="1186"/>
                  </a:cubicBezTo>
                  <a:cubicBezTo>
                    <a:pt x="564" y="1207"/>
                    <a:pt x="630" y="1218"/>
                    <a:pt x="694" y="1218"/>
                  </a:cubicBezTo>
                  <a:cubicBezTo>
                    <a:pt x="809" y="1218"/>
                    <a:pt x="921" y="1184"/>
                    <a:pt x="1013" y="1115"/>
                  </a:cubicBezTo>
                  <a:cubicBezTo>
                    <a:pt x="1108" y="1091"/>
                    <a:pt x="1167" y="1020"/>
                    <a:pt x="1215" y="936"/>
                  </a:cubicBezTo>
                  <a:lnTo>
                    <a:pt x="1251" y="853"/>
                  </a:lnTo>
                  <a:cubicBezTo>
                    <a:pt x="1251" y="829"/>
                    <a:pt x="1275" y="817"/>
                    <a:pt x="1275" y="805"/>
                  </a:cubicBezTo>
                  <a:cubicBezTo>
                    <a:pt x="1298" y="722"/>
                    <a:pt x="1298" y="650"/>
                    <a:pt x="1298" y="579"/>
                  </a:cubicBezTo>
                  <a:cubicBezTo>
                    <a:pt x="1287" y="329"/>
                    <a:pt x="1120" y="103"/>
                    <a:pt x="882" y="31"/>
                  </a:cubicBezTo>
                  <a:cubicBezTo>
                    <a:pt x="818" y="10"/>
                    <a:pt x="753" y="0"/>
                    <a:pt x="690"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7" name="Google Shape;3407;p24"/>
            <p:cNvSpPr/>
            <p:nvPr/>
          </p:nvSpPr>
          <p:spPr>
            <a:xfrm>
              <a:off x="3351600" y="1734200"/>
              <a:ext cx="11625" cy="10025"/>
            </a:xfrm>
            <a:custGeom>
              <a:avLst/>
              <a:gdLst/>
              <a:ahLst/>
              <a:cxnLst/>
              <a:rect l="l" t="t" r="r" b="b"/>
              <a:pathLst>
                <a:path w="465" h="401" extrusionOk="0">
                  <a:moveTo>
                    <a:pt x="223" y="0"/>
                  </a:moveTo>
                  <a:cubicBezTo>
                    <a:pt x="135" y="0"/>
                    <a:pt x="62" y="62"/>
                    <a:pt x="24" y="146"/>
                  </a:cubicBezTo>
                  <a:cubicBezTo>
                    <a:pt x="0" y="230"/>
                    <a:pt x="24" y="337"/>
                    <a:pt x="119" y="384"/>
                  </a:cubicBezTo>
                  <a:cubicBezTo>
                    <a:pt x="131" y="396"/>
                    <a:pt x="155" y="396"/>
                    <a:pt x="167" y="396"/>
                  </a:cubicBezTo>
                  <a:cubicBezTo>
                    <a:pt x="186" y="399"/>
                    <a:pt x="205" y="400"/>
                    <a:pt x="223" y="400"/>
                  </a:cubicBezTo>
                  <a:cubicBezTo>
                    <a:pt x="287" y="400"/>
                    <a:pt x="347" y="383"/>
                    <a:pt x="393" y="337"/>
                  </a:cubicBezTo>
                  <a:cubicBezTo>
                    <a:pt x="405" y="325"/>
                    <a:pt x="429" y="289"/>
                    <a:pt x="429" y="265"/>
                  </a:cubicBezTo>
                  <a:cubicBezTo>
                    <a:pt x="465" y="206"/>
                    <a:pt x="453" y="134"/>
                    <a:pt x="405" y="87"/>
                  </a:cubicBezTo>
                  <a:cubicBezTo>
                    <a:pt x="369" y="51"/>
                    <a:pt x="346" y="27"/>
                    <a:pt x="298" y="15"/>
                  </a:cubicBezTo>
                  <a:cubicBezTo>
                    <a:pt x="272" y="5"/>
                    <a:pt x="247" y="0"/>
                    <a:pt x="223"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8" name="Google Shape;3408;p24"/>
            <p:cNvSpPr/>
            <p:nvPr/>
          </p:nvSpPr>
          <p:spPr>
            <a:xfrm>
              <a:off x="2525900" y="3030750"/>
              <a:ext cx="45275" cy="41925"/>
            </a:xfrm>
            <a:custGeom>
              <a:avLst/>
              <a:gdLst/>
              <a:ahLst/>
              <a:cxnLst/>
              <a:rect l="l" t="t" r="r" b="b"/>
              <a:pathLst>
                <a:path w="1811" h="1677" extrusionOk="0">
                  <a:moveTo>
                    <a:pt x="954" y="0"/>
                  </a:moveTo>
                  <a:cubicBezTo>
                    <a:pt x="592" y="0"/>
                    <a:pt x="261" y="230"/>
                    <a:pt x="155" y="576"/>
                  </a:cubicBezTo>
                  <a:cubicBezTo>
                    <a:pt x="0" y="1005"/>
                    <a:pt x="262" y="1493"/>
                    <a:pt x="691" y="1636"/>
                  </a:cubicBezTo>
                  <a:cubicBezTo>
                    <a:pt x="780" y="1663"/>
                    <a:pt x="870" y="1676"/>
                    <a:pt x="957" y="1676"/>
                  </a:cubicBezTo>
                  <a:cubicBezTo>
                    <a:pt x="1103" y="1676"/>
                    <a:pt x="1243" y="1639"/>
                    <a:pt x="1370" y="1565"/>
                  </a:cubicBezTo>
                  <a:cubicBezTo>
                    <a:pt x="1453" y="1517"/>
                    <a:pt x="1524" y="1457"/>
                    <a:pt x="1584" y="1398"/>
                  </a:cubicBezTo>
                  <a:cubicBezTo>
                    <a:pt x="1644" y="1303"/>
                    <a:pt x="1691" y="1219"/>
                    <a:pt x="1727" y="1112"/>
                  </a:cubicBezTo>
                  <a:cubicBezTo>
                    <a:pt x="1727" y="1112"/>
                    <a:pt x="1727" y="1100"/>
                    <a:pt x="1751" y="1100"/>
                  </a:cubicBezTo>
                  <a:cubicBezTo>
                    <a:pt x="1774" y="1029"/>
                    <a:pt x="1786" y="934"/>
                    <a:pt x="1786" y="862"/>
                  </a:cubicBezTo>
                  <a:cubicBezTo>
                    <a:pt x="1810" y="505"/>
                    <a:pt x="1572" y="160"/>
                    <a:pt x="1215" y="41"/>
                  </a:cubicBezTo>
                  <a:cubicBezTo>
                    <a:pt x="1128" y="13"/>
                    <a:pt x="1040" y="0"/>
                    <a:pt x="954"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9" name="Google Shape;3409;p24"/>
            <p:cNvSpPr/>
            <p:nvPr/>
          </p:nvSpPr>
          <p:spPr>
            <a:xfrm>
              <a:off x="2935775" y="3112575"/>
              <a:ext cx="30375" cy="29925"/>
            </a:xfrm>
            <a:custGeom>
              <a:avLst/>
              <a:gdLst/>
              <a:ahLst/>
              <a:cxnLst/>
              <a:rect l="l" t="t" r="r" b="b"/>
              <a:pathLst>
                <a:path w="1215" h="1197" extrusionOk="0">
                  <a:moveTo>
                    <a:pt x="616" y="0"/>
                  </a:moveTo>
                  <a:cubicBezTo>
                    <a:pt x="393" y="0"/>
                    <a:pt x="187" y="131"/>
                    <a:pt x="84" y="328"/>
                  </a:cubicBezTo>
                  <a:cubicBezTo>
                    <a:pt x="72" y="363"/>
                    <a:pt x="60" y="387"/>
                    <a:pt x="60" y="411"/>
                  </a:cubicBezTo>
                  <a:cubicBezTo>
                    <a:pt x="24" y="459"/>
                    <a:pt x="12" y="518"/>
                    <a:pt x="12" y="578"/>
                  </a:cubicBezTo>
                  <a:cubicBezTo>
                    <a:pt x="0" y="840"/>
                    <a:pt x="155" y="1066"/>
                    <a:pt x="429" y="1161"/>
                  </a:cubicBezTo>
                  <a:cubicBezTo>
                    <a:pt x="500" y="1197"/>
                    <a:pt x="572" y="1197"/>
                    <a:pt x="655" y="1197"/>
                  </a:cubicBezTo>
                  <a:cubicBezTo>
                    <a:pt x="739" y="1197"/>
                    <a:pt x="834" y="1161"/>
                    <a:pt x="905" y="1113"/>
                  </a:cubicBezTo>
                  <a:cubicBezTo>
                    <a:pt x="1024" y="1054"/>
                    <a:pt x="1108" y="959"/>
                    <a:pt x="1167" y="804"/>
                  </a:cubicBezTo>
                  <a:cubicBezTo>
                    <a:pt x="1167" y="792"/>
                    <a:pt x="1191" y="792"/>
                    <a:pt x="1191" y="768"/>
                  </a:cubicBezTo>
                  <a:cubicBezTo>
                    <a:pt x="1215" y="697"/>
                    <a:pt x="1215" y="625"/>
                    <a:pt x="1215" y="554"/>
                  </a:cubicBezTo>
                  <a:cubicBezTo>
                    <a:pt x="1215" y="470"/>
                    <a:pt x="1191" y="399"/>
                    <a:pt x="1155" y="339"/>
                  </a:cubicBezTo>
                  <a:cubicBezTo>
                    <a:pt x="1096" y="197"/>
                    <a:pt x="965" y="78"/>
                    <a:pt x="798" y="30"/>
                  </a:cubicBezTo>
                  <a:cubicBezTo>
                    <a:pt x="737" y="10"/>
                    <a:pt x="676" y="0"/>
                    <a:pt x="61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0" name="Google Shape;3410;p24"/>
            <p:cNvSpPr/>
            <p:nvPr/>
          </p:nvSpPr>
          <p:spPr>
            <a:xfrm>
              <a:off x="3176575" y="2977575"/>
              <a:ext cx="32175" cy="29400"/>
            </a:xfrm>
            <a:custGeom>
              <a:avLst/>
              <a:gdLst/>
              <a:ahLst/>
              <a:cxnLst/>
              <a:rect l="l" t="t" r="r" b="b"/>
              <a:pathLst>
                <a:path w="1287" h="1176" extrusionOk="0">
                  <a:moveTo>
                    <a:pt x="620" y="1"/>
                  </a:moveTo>
                  <a:cubicBezTo>
                    <a:pt x="524" y="13"/>
                    <a:pt x="441" y="36"/>
                    <a:pt x="370" y="84"/>
                  </a:cubicBezTo>
                  <a:cubicBezTo>
                    <a:pt x="251" y="155"/>
                    <a:pt x="155" y="263"/>
                    <a:pt x="108" y="405"/>
                  </a:cubicBezTo>
                  <a:cubicBezTo>
                    <a:pt x="1" y="715"/>
                    <a:pt x="167" y="1048"/>
                    <a:pt x="477" y="1144"/>
                  </a:cubicBezTo>
                  <a:cubicBezTo>
                    <a:pt x="545" y="1165"/>
                    <a:pt x="613" y="1176"/>
                    <a:pt x="679" y="1176"/>
                  </a:cubicBezTo>
                  <a:cubicBezTo>
                    <a:pt x="797" y="1176"/>
                    <a:pt x="909" y="1141"/>
                    <a:pt x="1001" y="1072"/>
                  </a:cubicBezTo>
                  <a:cubicBezTo>
                    <a:pt x="1108" y="1025"/>
                    <a:pt x="1167" y="953"/>
                    <a:pt x="1215" y="882"/>
                  </a:cubicBezTo>
                  <a:cubicBezTo>
                    <a:pt x="1227" y="846"/>
                    <a:pt x="1239" y="798"/>
                    <a:pt x="1263" y="775"/>
                  </a:cubicBezTo>
                  <a:cubicBezTo>
                    <a:pt x="1274" y="715"/>
                    <a:pt x="1286" y="656"/>
                    <a:pt x="1286" y="584"/>
                  </a:cubicBezTo>
                  <a:cubicBezTo>
                    <a:pt x="1286" y="489"/>
                    <a:pt x="1274" y="405"/>
                    <a:pt x="1227" y="322"/>
                  </a:cubicBezTo>
                  <a:cubicBezTo>
                    <a:pt x="1155" y="191"/>
                    <a:pt x="1036" y="72"/>
                    <a:pt x="870" y="24"/>
                  </a:cubicBezTo>
                  <a:cubicBezTo>
                    <a:pt x="798" y="1"/>
                    <a:pt x="703" y="1"/>
                    <a:pt x="62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1" name="Google Shape;3411;p24"/>
            <p:cNvSpPr/>
            <p:nvPr/>
          </p:nvSpPr>
          <p:spPr>
            <a:xfrm>
              <a:off x="3498925" y="2893500"/>
              <a:ext cx="31300" cy="29750"/>
            </a:xfrm>
            <a:custGeom>
              <a:avLst/>
              <a:gdLst/>
              <a:ahLst/>
              <a:cxnLst/>
              <a:rect l="l" t="t" r="r" b="b"/>
              <a:pathLst>
                <a:path w="1252" h="1190" extrusionOk="0">
                  <a:moveTo>
                    <a:pt x="613" y="0"/>
                  </a:moveTo>
                  <a:cubicBezTo>
                    <a:pt x="572" y="0"/>
                    <a:pt x="531" y="6"/>
                    <a:pt x="489" y="18"/>
                  </a:cubicBezTo>
                  <a:cubicBezTo>
                    <a:pt x="406" y="30"/>
                    <a:pt x="334" y="78"/>
                    <a:pt x="251" y="113"/>
                  </a:cubicBezTo>
                  <a:cubicBezTo>
                    <a:pt x="132" y="173"/>
                    <a:pt x="61" y="268"/>
                    <a:pt x="37" y="399"/>
                  </a:cubicBezTo>
                  <a:cubicBezTo>
                    <a:pt x="1" y="470"/>
                    <a:pt x="1" y="566"/>
                    <a:pt x="1" y="637"/>
                  </a:cubicBezTo>
                  <a:cubicBezTo>
                    <a:pt x="1" y="732"/>
                    <a:pt x="37" y="804"/>
                    <a:pt x="72" y="875"/>
                  </a:cubicBezTo>
                  <a:cubicBezTo>
                    <a:pt x="120" y="947"/>
                    <a:pt x="180" y="1030"/>
                    <a:pt x="251" y="1066"/>
                  </a:cubicBezTo>
                  <a:cubicBezTo>
                    <a:pt x="299" y="1101"/>
                    <a:pt x="358" y="1125"/>
                    <a:pt x="418" y="1161"/>
                  </a:cubicBezTo>
                  <a:cubicBezTo>
                    <a:pt x="483" y="1181"/>
                    <a:pt x="549" y="1190"/>
                    <a:pt x="612" y="1190"/>
                  </a:cubicBezTo>
                  <a:cubicBezTo>
                    <a:pt x="664" y="1190"/>
                    <a:pt x="715" y="1184"/>
                    <a:pt x="763" y="1173"/>
                  </a:cubicBezTo>
                  <a:cubicBezTo>
                    <a:pt x="846" y="1137"/>
                    <a:pt x="930" y="1101"/>
                    <a:pt x="1001" y="1042"/>
                  </a:cubicBezTo>
                  <a:cubicBezTo>
                    <a:pt x="1073" y="971"/>
                    <a:pt x="1132" y="875"/>
                    <a:pt x="1168" y="768"/>
                  </a:cubicBezTo>
                  <a:cubicBezTo>
                    <a:pt x="1251" y="530"/>
                    <a:pt x="1168" y="268"/>
                    <a:pt x="965" y="113"/>
                  </a:cubicBezTo>
                  <a:cubicBezTo>
                    <a:pt x="906" y="78"/>
                    <a:pt x="846" y="42"/>
                    <a:pt x="787" y="30"/>
                  </a:cubicBezTo>
                  <a:cubicBezTo>
                    <a:pt x="775" y="30"/>
                    <a:pt x="751" y="18"/>
                    <a:pt x="727" y="18"/>
                  </a:cubicBezTo>
                  <a:cubicBezTo>
                    <a:pt x="692" y="6"/>
                    <a:pt x="653" y="0"/>
                    <a:pt x="613"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2" name="Google Shape;3412;p24"/>
            <p:cNvSpPr/>
            <p:nvPr/>
          </p:nvSpPr>
          <p:spPr>
            <a:xfrm>
              <a:off x="3351900" y="1991575"/>
              <a:ext cx="23525" cy="21275"/>
            </a:xfrm>
            <a:custGeom>
              <a:avLst/>
              <a:gdLst/>
              <a:ahLst/>
              <a:cxnLst/>
              <a:rect l="l" t="t" r="r" b="b"/>
              <a:pathLst>
                <a:path w="941" h="851" extrusionOk="0">
                  <a:moveTo>
                    <a:pt x="460" y="0"/>
                  </a:moveTo>
                  <a:cubicBezTo>
                    <a:pt x="430" y="0"/>
                    <a:pt x="400" y="3"/>
                    <a:pt x="369" y="7"/>
                  </a:cubicBezTo>
                  <a:cubicBezTo>
                    <a:pt x="346" y="7"/>
                    <a:pt x="310" y="31"/>
                    <a:pt x="298" y="43"/>
                  </a:cubicBezTo>
                  <a:cubicBezTo>
                    <a:pt x="227" y="91"/>
                    <a:pt x="155" y="150"/>
                    <a:pt x="107" y="233"/>
                  </a:cubicBezTo>
                  <a:cubicBezTo>
                    <a:pt x="96" y="245"/>
                    <a:pt x="96" y="281"/>
                    <a:pt x="72" y="293"/>
                  </a:cubicBezTo>
                  <a:cubicBezTo>
                    <a:pt x="0" y="519"/>
                    <a:pt x="119" y="757"/>
                    <a:pt x="346" y="829"/>
                  </a:cubicBezTo>
                  <a:cubicBezTo>
                    <a:pt x="387" y="844"/>
                    <a:pt x="430" y="850"/>
                    <a:pt x="474" y="850"/>
                  </a:cubicBezTo>
                  <a:cubicBezTo>
                    <a:pt x="570" y="850"/>
                    <a:pt x="669" y="818"/>
                    <a:pt x="750" y="769"/>
                  </a:cubicBezTo>
                  <a:cubicBezTo>
                    <a:pt x="810" y="710"/>
                    <a:pt x="858" y="638"/>
                    <a:pt x="881" y="567"/>
                  </a:cubicBezTo>
                  <a:lnTo>
                    <a:pt x="881" y="543"/>
                  </a:lnTo>
                  <a:cubicBezTo>
                    <a:pt x="941" y="341"/>
                    <a:pt x="834" y="126"/>
                    <a:pt x="643" y="43"/>
                  </a:cubicBezTo>
                  <a:cubicBezTo>
                    <a:pt x="631" y="43"/>
                    <a:pt x="631" y="31"/>
                    <a:pt x="608" y="31"/>
                  </a:cubicBezTo>
                  <a:cubicBezTo>
                    <a:pt x="562" y="8"/>
                    <a:pt x="512" y="0"/>
                    <a:pt x="460"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3" name="Google Shape;3413;p24"/>
            <p:cNvSpPr/>
            <p:nvPr/>
          </p:nvSpPr>
          <p:spPr>
            <a:xfrm>
              <a:off x="3264375" y="2877675"/>
              <a:ext cx="22950" cy="21150"/>
            </a:xfrm>
            <a:custGeom>
              <a:avLst/>
              <a:gdLst/>
              <a:ahLst/>
              <a:cxnLst/>
              <a:rect l="l" t="t" r="r" b="b"/>
              <a:pathLst>
                <a:path w="918" h="846" extrusionOk="0">
                  <a:moveTo>
                    <a:pt x="497" y="0"/>
                  </a:moveTo>
                  <a:cubicBezTo>
                    <a:pt x="318" y="0"/>
                    <a:pt x="142" y="118"/>
                    <a:pt x="84" y="282"/>
                  </a:cubicBezTo>
                  <a:cubicBezTo>
                    <a:pt x="1" y="508"/>
                    <a:pt x="120" y="746"/>
                    <a:pt x="346" y="830"/>
                  </a:cubicBezTo>
                  <a:cubicBezTo>
                    <a:pt x="390" y="840"/>
                    <a:pt x="433" y="845"/>
                    <a:pt x="475" y="845"/>
                  </a:cubicBezTo>
                  <a:cubicBezTo>
                    <a:pt x="580" y="845"/>
                    <a:pt x="678" y="811"/>
                    <a:pt x="763" y="734"/>
                  </a:cubicBezTo>
                  <a:cubicBezTo>
                    <a:pt x="822" y="687"/>
                    <a:pt x="870" y="627"/>
                    <a:pt x="882" y="544"/>
                  </a:cubicBezTo>
                  <a:cubicBezTo>
                    <a:pt x="882" y="547"/>
                    <a:pt x="882" y="549"/>
                    <a:pt x="883" y="549"/>
                  </a:cubicBezTo>
                  <a:cubicBezTo>
                    <a:pt x="884" y="549"/>
                    <a:pt x="889" y="540"/>
                    <a:pt x="906" y="532"/>
                  </a:cubicBezTo>
                  <a:cubicBezTo>
                    <a:pt x="918" y="437"/>
                    <a:pt x="918" y="365"/>
                    <a:pt x="882" y="270"/>
                  </a:cubicBezTo>
                  <a:cubicBezTo>
                    <a:pt x="858" y="187"/>
                    <a:pt x="799" y="127"/>
                    <a:pt x="703" y="68"/>
                  </a:cubicBezTo>
                  <a:lnTo>
                    <a:pt x="620" y="20"/>
                  </a:lnTo>
                  <a:cubicBezTo>
                    <a:pt x="580" y="7"/>
                    <a:pt x="538" y="0"/>
                    <a:pt x="49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4" name="Google Shape;3414;p24"/>
            <p:cNvSpPr/>
            <p:nvPr/>
          </p:nvSpPr>
          <p:spPr>
            <a:xfrm>
              <a:off x="3367975" y="3068275"/>
              <a:ext cx="23825" cy="21175"/>
            </a:xfrm>
            <a:custGeom>
              <a:avLst/>
              <a:gdLst/>
              <a:ahLst/>
              <a:cxnLst/>
              <a:rect l="l" t="t" r="r" b="b"/>
              <a:pathLst>
                <a:path w="953" h="847" extrusionOk="0">
                  <a:moveTo>
                    <a:pt x="495" y="1"/>
                  </a:moveTo>
                  <a:cubicBezTo>
                    <a:pt x="315" y="1"/>
                    <a:pt x="141" y="113"/>
                    <a:pt x="72" y="290"/>
                  </a:cubicBezTo>
                  <a:cubicBezTo>
                    <a:pt x="0" y="504"/>
                    <a:pt x="119" y="742"/>
                    <a:pt x="346" y="826"/>
                  </a:cubicBezTo>
                  <a:cubicBezTo>
                    <a:pt x="390" y="840"/>
                    <a:pt x="435" y="846"/>
                    <a:pt x="478" y="846"/>
                  </a:cubicBezTo>
                  <a:cubicBezTo>
                    <a:pt x="659" y="846"/>
                    <a:pt x="824" y="734"/>
                    <a:pt x="881" y="552"/>
                  </a:cubicBezTo>
                  <a:cubicBezTo>
                    <a:pt x="953" y="326"/>
                    <a:pt x="834" y="87"/>
                    <a:pt x="607" y="16"/>
                  </a:cubicBezTo>
                  <a:cubicBezTo>
                    <a:pt x="570" y="6"/>
                    <a:pt x="532" y="1"/>
                    <a:pt x="49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5" name="Google Shape;3415;p24"/>
            <p:cNvSpPr/>
            <p:nvPr/>
          </p:nvSpPr>
          <p:spPr>
            <a:xfrm>
              <a:off x="3106025" y="2697300"/>
              <a:ext cx="23250" cy="21150"/>
            </a:xfrm>
            <a:custGeom>
              <a:avLst/>
              <a:gdLst/>
              <a:ahLst/>
              <a:cxnLst/>
              <a:rect l="l" t="t" r="r" b="b"/>
              <a:pathLst>
                <a:path w="930" h="846" extrusionOk="0">
                  <a:moveTo>
                    <a:pt x="490" y="0"/>
                  </a:moveTo>
                  <a:cubicBezTo>
                    <a:pt x="317" y="0"/>
                    <a:pt x="140" y="117"/>
                    <a:pt x="72" y="282"/>
                  </a:cubicBezTo>
                  <a:cubicBezTo>
                    <a:pt x="1" y="508"/>
                    <a:pt x="120" y="746"/>
                    <a:pt x="346" y="818"/>
                  </a:cubicBezTo>
                  <a:cubicBezTo>
                    <a:pt x="370" y="841"/>
                    <a:pt x="417" y="841"/>
                    <a:pt x="453" y="841"/>
                  </a:cubicBezTo>
                  <a:cubicBezTo>
                    <a:pt x="475" y="844"/>
                    <a:pt x="496" y="845"/>
                    <a:pt x="517" y="845"/>
                  </a:cubicBezTo>
                  <a:cubicBezTo>
                    <a:pt x="590" y="845"/>
                    <a:pt x="660" y="828"/>
                    <a:pt x="715" y="782"/>
                  </a:cubicBezTo>
                  <a:cubicBezTo>
                    <a:pt x="787" y="734"/>
                    <a:pt x="870" y="639"/>
                    <a:pt x="894" y="556"/>
                  </a:cubicBezTo>
                  <a:cubicBezTo>
                    <a:pt x="894" y="544"/>
                    <a:pt x="894" y="520"/>
                    <a:pt x="906" y="508"/>
                  </a:cubicBezTo>
                  <a:cubicBezTo>
                    <a:pt x="929" y="425"/>
                    <a:pt x="929" y="329"/>
                    <a:pt x="882" y="246"/>
                  </a:cubicBezTo>
                  <a:cubicBezTo>
                    <a:pt x="846" y="198"/>
                    <a:pt x="822" y="139"/>
                    <a:pt x="775" y="103"/>
                  </a:cubicBezTo>
                  <a:cubicBezTo>
                    <a:pt x="727" y="67"/>
                    <a:pt x="667" y="32"/>
                    <a:pt x="608" y="20"/>
                  </a:cubicBezTo>
                  <a:cubicBezTo>
                    <a:pt x="570" y="6"/>
                    <a:pt x="530" y="0"/>
                    <a:pt x="490"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6" name="Google Shape;3416;p24"/>
            <p:cNvSpPr/>
            <p:nvPr/>
          </p:nvSpPr>
          <p:spPr>
            <a:xfrm>
              <a:off x="3470350" y="2344400"/>
              <a:ext cx="22950" cy="21525"/>
            </a:xfrm>
            <a:custGeom>
              <a:avLst/>
              <a:gdLst/>
              <a:ahLst/>
              <a:cxnLst/>
              <a:rect l="l" t="t" r="r" b="b"/>
              <a:pathLst>
                <a:path w="918" h="861" extrusionOk="0">
                  <a:moveTo>
                    <a:pt x="467" y="0"/>
                  </a:moveTo>
                  <a:cubicBezTo>
                    <a:pt x="427" y="0"/>
                    <a:pt x="388" y="9"/>
                    <a:pt x="346" y="27"/>
                  </a:cubicBezTo>
                  <a:cubicBezTo>
                    <a:pt x="251" y="51"/>
                    <a:pt x="180" y="98"/>
                    <a:pt x="120" y="170"/>
                  </a:cubicBezTo>
                  <a:cubicBezTo>
                    <a:pt x="84" y="206"/>
                    <a:pt x="72" y="253"/>
                    <a:pt x="61" y="289"/>
                  </a:cubicBezTo>
                  <a:cubicBezTo>
                    <a:pt x="1" y="467"/>
                    <a:pt x="72" y="670"/>
                    <a:pt x="227" y="765"/>
                  </a:cubicBezTo>
                  <a:cubicBezTo>
                    <a:pt x="251" y="801"/>
                    <a:pt x="299" y="813"/>
                    <a:pt x="346" y="825"/>
                  </a:cubicBezTo>
                  <a:cubicBezTo>
                    <a:pt x="406" y="848"/>
                    <a:pt x="442" y="860"/>
                    <a:pt x="489" y="860"/>
                  </a:cubicBezTo>
                  <a:cubicBezTo>
                    <a:pt x="525" y="860"/>
                    <a:pt x="549" y="860"/>
                    <a:pt x="584" y="848"/>
                  </a:cubicBezTo>
                  <a:cubicBezTo>
                    <a:pt x="668" y="825"/>
                    <a:pt x="739" y="765"/>
                    <a:pt x="799" y="706"/>
                  </a:cubicBezTo>
                  <a:cubicBezTo>
                    <a:pt x="834" y="670"/>
                    <a:pt x="858" y="622"/>
                    <a:pt x="882" y="563"/>
                  </a:cubicBezTo>
                  <a:cubicBezTo>
                    <a:pt x="918" y="444"/>
                    <a:pt x="894" y="313"/>
                    <a:pt x="834" y="206"/>
                  </a:cubicBezTo>
                  <a:cubicBezTo>
                    <a:pt x="787" y="134"/>
                    <a:pt x="715" y="75"/>
                    <a:pt x="620" y="39"/>
                  </a:cubicBezTo>
                  <a:cubicBezTo>
                    <a:pt x="608" y="39"/>
                    <a:pt x="608" y="39"/>
                    <a:pt x="596" y="27"/>
                  </a:cubicBezTo>
                  <a:cubicBezTo>
                    <a:pt x="549" y="9"/>
                    <a:pt x="507" y="0"/>
                    <a:pt x="46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7" name="Google Shape;3417;p24"/>
            <p:cNvSpPr/>
            <p:nvPr/>
          </p:nvSpPr>
          <p:spPr>
            <a:xfrm>
              <a:off x="3351300" y="1881200"/>
              <a:ext cx="21150" cy="21400"/>
            </a:xfrm>
            <a:custGeom>
              <a:avLst/>
              <a:gdLst/>
              <a:ahLst/>
              <a:cxnLst/>
              <a:rect l="l" t="t" r="r" b="b"/>
              <a:pathLst>
                <a:path w="846" h="856" extrusionOk="0">
                  <a:moveTo>
                    <a:pt x="424" y="1"/>
                  </a:moveTo>
                  <a:cubicBezTo>
                    <a:pt x="358" y="1"/>
                    <a:pt x="289" y="14"/>
                    <a:pt x="227" y="41"/>
                  </a:cubicBezTo>
                  <a:cubicBezTo>
                    <a:pt x="143" y="88"/>
                    <a:pt x="72" y="148"/>
                    <a:pt x="24" y="219"/>
                  </a:cubicBezTo>
                  <a:cubicBezTo>
                    <a:pt x="12" y="231"/>
                    <a:pt x="12" y="267"/>
                    <a:pt x="0" y="279"/>
                  </a:cubicBezTo>
                  <a:lnTo>
                    <a:pt x="0" y="481"/>
                  </a:lnTo>
                  <a:cubicBezTo>
                    <a:pt x="12" y="636"/>
                    <a:pt x="120" y="755"/>
                    <a:pt x="262" y="815"/>
                  </a:cubicBezTo>
                  <a:cubicBezTo>
                    <a:pt x="286" y="815"/>
                    <a:pt x="286" y="827"/>
                    <a:pt x="298" y="827"/>
                  </a:cubicBezTo>
                  <a:cubicBezTo>
                    <a:pt x="337" y="846"/>
                    <a:pt x="384" y="855"/>
                    <a:pt x="430" y="855"/>
                  </a:cubicBezTo>
                  <a:cubicBezTo>
                    <a:pt x="467" y="855"/>
                    <a:pt x="504" y="849"/>
                    <a:pt x="536" y="838"/>
                  </a:cubicBezTo>
                  <a:cubicBezTo>
                    <a:pt x="667" y="815"/>
                    <a:pt x="774" y="708"/>
                    <a:pt x="822" y="577"/>
                  </a:cubicBezTo>
                  <a:lnTo>
                    <a:pt x="822" y="565"/>
                  </a:lnTo>
                  <a:cubicBezTo>
                    <a:pt x="846" y="469"/>
                    <a:pt x="846" y="386"/>
                    <a:pt x="822" y="303"/>
                  </a:cubicBezTo>
                  <a:cubicBezTo>
                    <a:pt x="774" y="172"/>
                    <a:pt x="679" y="65"/>
                    <a:pt x="536" y="29"/>
                  </a:cubicBezTo>
                  <a:cubicBezTo>
                    <a:pt x="524" y="29"/>
                    <a:pt x="501" y="29"/>
                    <a:pt x="489" y="5"/>
                  </a:cubicBezTo>
                  <a:cubicBezTo>
                    <a:pt x="468" y="2"/>
                    <a:pt x="446" y="1"/>
                    <a:pt x="424"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8" name="Google Shape;3418;p24"/>
            <p:cNvSpPr/>
            <p:nvPr/>
          </p:nvSpPr>
          <p:spPr>
            <a:xfrm>
              <a:off x="3416475" y="2983725"/>
              <a:ext cx="12525" cy="12075"/>
            </a:xfrm>
            <a:custGeom>
              <a:avLst/>
              <a:gdLst/>
              <a:ahLst/>
              <a:cxnLst/>
              <a:rect l="l" t="t" r="r" b="b"/>
              <a:pathLst>
                <a:path w="501" h="483" extrusionOk="0">
                  <a:moveTo>
                    <a:pt x="264" y="0"/>
                  </a:moveTo>
                  <a:cubicBezTo>
                    <a:pt x="159" y="0"/>
                    <a:pt x="54" y="68"/>
                    <a:pt x="13" y="171"/>
                  </a:cubicBezTo>
                  <a:cubicBezTo>
                    <a:pt x="1" y="207"/>
                    <a:pt x="1" y="255"/>
                    <a:pt x="1" y="290"/>
                  </a:cubicBezTo>
                  <a:cubicBezTo>
                    <a:pt x="1" y="314"/>
                    <a:pt x="13" y="326"/>
                    <a:pt x="13" y="350"/>
                  </a:cubicBezTo>
                  <a:cubicBezTo>
                    <a:pt x="37" y="410"/>
                    <a:pt x="84" y="457"/>
                    <a:pt x="156" y="469"/>
                  </a:cubicBezTo>
                  <a:cubicBezTo>
                    <a:pt x="180" y="469"/>
                    <a:pt x="191" y="469"/>
                    <a:pt x="191" y="481"/>
                  </a:cubicBezTo>
                  <a:cubicBezTo>
                    <a:pt x="201" y="482"/>
                    <a:pt x="210" y="482"/>
                    <a:pt x="219" y="482"/>
                  </a:cubicBezTo>
                  <a:cubicBezTo>
                    <a:pt x="315" y="482"/>
                    <a:pt x="398" y="426"/>
                    <a:pt x="441" y="350"/>
                  </a:cubicBezTo>
                  <a:cubicBezTo>
                    <a:pt x="441" y="326"/>
                    <a:pt x="453" y="326"/>
                    <a:pt x="453" y="314"/>
                  </a:cubicBezTo>
                  <a:cubicBezTo>
                    <a:pt x="501" y="195"/>
                    <a:pt x="441" y="64"/>
                    <a:pt x="322" y="17"/>
                  </a:cubicBezTo>
                  <a:cubicBezTo>
                    <a:pt x="322" y="17"/>
                    <a:pt x="311" y="17"/>
                    <a:pt x="311" y="5"/>
                  </a:cubicBezTo>
                  <a:cubicBezTo>
                    <a:pt x="295" y="2"/>
                    <a:pt x="280" y="0"/>
                    <a:pt x="264"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9" name="Google Shape;3419;p24"/>
            <p:cNvSpPr/>
            <p:nvPr/>
          </p:nvSpPr>
          <p:spPr>
            <a:xfrm>
              <a:off x="3439400" y="2748675"/>
              <a:ext cx="13125" cy="12125"/>
            </a:xfrm>
            <a:custGeom>
              <a:avLst/>
              <a:gdLst/>
              <a:ahLst/>
              <a:cxnLst/>
              <a:rect l="l" t="t" r="r" b="b"/>
              <a:pathLst>
                <a:path w="525" h="485" extrusionOk="0">
                  <a:moveTo>
                    <a:pt x="267" y="0"/>
                  </a:moveTo>
                  <a:cubicBezTo>
                    <a:pt x="219" y="0"/>
                    <a:pt x="170" y="13"/>
                    <a:pt x="132" y="36"/>
                  </a:cubicBezTo>
                  <a:cubicBezTo>
                    <a:pt x="96" y="60"/>
                    <a:pt x="48" y="108"/>
                    <a:pt x="25" y="167"/>
                  </a:cubicBezTo>
                  <a:cubicBezTo>
                    <a:pt x="1" y="239"/>
                    <a:pt x="13" y="310"/>
                    <a:pt x="60" y="370"/>
                  </a:cubicBezTo>
                  <a:cubicBezTo>
                    <a:pt x="96" y="417"/>
                    <a:pt x="132" y="465"/>
                    <a:pt x="191" y="477"/>
                  </a:cubicBezTo>
                  <a:cubicBezTo>
                    <a:pt x="216" y="482"/>
                    <a:pt x="241" y="485"/>
                    <a:pt x="265" y="485"/>
                  </a:cubicBezTo>
                  <a:cubicBezTo>
                    <a:pt x="300" y="485"/>
                    <a:pt x="335" y="479"/>
                    <a:pt x="370" y="465"/>
                  </a:cubicBezTo>
                  <a:cubicBezTo>
                    <a:pt x="406" y="441"/>
                    <a:pt x="429" y="429"/>
                    <a:pt x="453" y="406"/>
                  </a:cubicBezTo>
                  <a:cubicBezTo>
                    <a:pt x="465" y="370"/>
                    <a:pt x="489" y="346"/>
                    <a:pt x="489" y="310"/>
                  </a:cubicBezTo>
                  <a:cubicBezTo>
                    <a:pt x="525" y="227"/>
                    <a:pt x="489" y="132"/>
                    <a:pt x="429" y="72"/>
                  </a:cubicBezTo>
                  <a:cubicBezTo>
                    <a:pt x="406" y="48"/>
                    <a:pt x="370" y="25"/>
                    <a:pt x="346" y="13"/>
                  </a:cubicBezTo>
                  <a:cubicBezTo>
                    <a:pt x="321" y="4"/>
                    <a:pt x="294" y="0"/>
                    <a:pt x="26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0" name="Google Shape;3420;p24"/>
            <p:cNvSpPr/>
            <p:nvPr/>
          </p:nvSpPr>
          <p:spPr>
            <a:xfrm>
              <a:off x="3343850" y="2820000"/>
              <a:ext cx="13125" cy="12425"/>
            </a:xfrm>
            <a:custGeom>
              <a:avLst/>
              <a:gdLst/>
              <a:ahLst/>
              <a:cxnLst/>
              <a:rect l="l" t="t" r="r" b="b"/>
              <a:pathLst>
                <a:path w="525" h="497" extrusionOk="0">
                  <a:moveTo>
                    <a:pt x="293" y="0"/>
                  </a:moveTo>
                  <a:cubicBezTo>
                    <a:pt x="185" y="0"/>
                    <a:pt x="65" y="60"/>
                    <a:pt x="25" y="172"/>
                  </a:cubicBezTo>
                  <a:cubicBezTo>
                    <a:pt x="1" y="255"/>
                    <a:pt x="25" y="362"/>
                    <a:pt x="84" y="422"/>
                  </a:cubicBezTo>
                  <a:cubicBezTo>
                    <a:pt x="120" y="458"/>
                    <a:pt x="144" y="470"/>
                    <a:pt x="179" y="482"/>
                  </a:cubicBezTo>
                  <a:cubicBezTo>
                    <a:pt x="207" y="491"/>
                    <a:pt x="234" y="496"/>
                    <a:pt x="261" y="496"/>
                  </a:cubicBezTo>
                  <a:cubicBezTo>
                    <a:pt x="361" y="496"/>
                    <a:pt x="451" y="428"/>
                    <a:pt x="489" y="315"/>
                  </a:cubicBezTo>
                  <a:cubicBezTo>
                    <a:pt x="525" y="243"/>
                    <a:pt x="501" y="184"/>
                    <a:pt x="477" y="124"/>
                  </a:cubicBezTo>
                  <a:cubicBezTo>
                    <a:pt x="441" y="77"/>
                    <a:pt x="406" y="41"/>
                    <a:pt x="346" y="5"/>
                  </a:cubicBezTo>
                  <a:cubicBezTo>
                    <a:pt x="329" y="2"/>
                    <a:pt x="311" y="0"/>
                    <a:pt x="293"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1" name="Google Shape;3421;p24"/>
            <p:cNvSpPr/>
            <p:nvPr/>
          </p:nvSpPr>
          <p:spPr>
            <a:xfrm>
              <a:off x="3509650" y="2342575"/>
              <a:ext cx="14325" cy="12400"/>
            </a:xfrm>
            <a:custGeom>
              <a:avLst/>
              <a:gdLst/>
              <a:ahLst/>
              <a:cxnLst/>
              <a:rect l="l" t="t" r="r" b="b"/>
              <a:pathLst>
                <a:path w="573" h="496" extrusionOk="0">
                  <a:moveTo>
                    <a:pt x="307" y="0"/>
                  </a:moveTo>
                  <a:cubicBezTo>
                    <a:pt x="194" y="0"/>
                    <a:pt x="90" y="68"/>
                    <a:pt x="48" y="171"/>
                  </a:cubicBezTo>
                  <a:cubicBezTo>
                    <a:pt x="1" y="302"/>
                    <a:pt x="84" y="445"/>
                    <a:pt x="215" y="481"/>
                  </a:cubicBezTo>
                  <a:cubicBezTo>
                    <a:pt x="243" y="491"/>
                    <a:pt x="270" y="496"/>
                    <a:pt x="297" y="496"/>
                  </a:cubicBezTo>
                  <a:cubicBezTo>
                    <a:pt x="397" y="496"/>
                    <a:pt x="487" y="429"/>
                    <a:pt x="524" y="326"/>
                  </a:cubicBezTo>
                  <a:cubicBezTo>
                    <a:pt x="572" y="183"/>
                    <a:pt x="501" y="52"/>
                    <a:pt x="358" y="5"/>
                  </a:cubicBezTo>
                  <a:cubicBezTo>
                    <a:pt x="341" y="2"/>
                    <a:pt x="324" y="0"/>
                    <a:pt x="30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2" name="Google Shape;3422;p24"/>
            <p:cNvSpPr/>
            <p:nvPr/>
          </p:nvSpPr>
          <p:spPr>
            <a:xfrm>
              <a:off x="3414400" y="2157325"/>
              <a:ext cx="14325" cy="12475"/>
            </a:xfrm>
            <a:custGeom>
              <a:avLst/>
              <a:gdLst/>
              <a:ahLst/>
              <a:cxnLst/>
              <a:rect l="l" t="t" r="r" b="b"/>
              <a:pathLst>
                <a:path w="573" h="499" extrusionOk="0">
                  <a:moveTo>
                    <a:pt x="296" y="1"/>
                  </a:moveTo>
                  <a:cubicBezTo>
                    <a:pt x="187" y="1"/>
                    <a:pt x="88" y="76"/>
                    <a:pt x="48" y="176"/>
                  </a:cubicBezTo>
                  <a:cubicBezTo>
                    <a:pt x="1" y="307"/>
                    <a:pt x="84" y="438"/>
                    <a:pt x="215" y="485"/>
                  </a:cubicBezTo>
                  <a:cubicBezTo>
                    <a:pt x="240" y="494"/>
                    <a:pt x="266" y="499"/>
                    <a:pt x="290" y="499"/>
                  </a:cubicBezTo>
                  <a:cubicBezTo>
                    <a:pt x="394" y="499"/>
                    <a:pt x="486" y="424"/>
                    <a:pt x="524" y="319"/>
                  </a:cubicBezTo>
                  <a:cubicBezTo>
                    <a:pt x="572" y="188"/>
                    <a:pt x="501" y="57"/>
                    <a:pt x="358" y="9"/>
                  </a:cubicBezTo>
                  <a:cubicBezTo>
                    <a:pt x="337" y="3"/>
                    <a:pt x="316" y="1"/>
                    <a:pt x="29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3" name="Google Shape;3423;p24"/>
            <p:cNvSpPr/>
            <p:nvPr/>
          </p:nvSpPr>
          <p:spPr>
            <a:xfrm>
              <a:off x="3460550" y="2080150"/>
              <a:ext cx="12525" cy="12150"/>
            </a:xfrm>
            <a:custGeom>
              <a:avLst/>
              <a:gdLst/>
              <a:ahLst/>
              <a:cxnLst/>
              <a:rect l="l" t="t" r="r" b="b"/>
              <a:pathLst>
                <a:path w="501" h="486" extrusionOk="0">
                  <a:moveTo>
                    <a:pt x="226" y="0"/>
                  </a:moveTo>
                  <a:cubicBezTo>
                    <a:pt x="143" y="12"/>
                    <a:pt x="48" y="72"/>
                    <a:pt x="24" y="167"/>
                  </a:cubicBezTo>
                  <a:cubicBezTo>
                    <a:pt x="0" y="191"/>
                    <a:pt x="0" y="215"/>
                    <a:pt x="0" y="250"/>
                  </a:cubicBezTo>
                  <a:cubicBezTo>
                    <a:pt x="0" y="358"/>
                    <a:pt x="60" y="441"/>
                    <a:pt x="167" y="477"/>
                  </a:cubicBezTo>
                  <a:cubicBezTo>
                    <a:pt x="194" y="483"/>
                    <a:pt x="221" y="486"/>
                    <a:pt x="245" y="486"/>
                  </a:cubicBezTo>
                  <a:cubicBezTo>
                    <a:pt x="315" y="486"/>
                    <a:pt x="373" y="461"/>
                    <a:pt x="417" y="417"/>
                  </a:cubicBezTo>
                  <a:cubicBezTo>
                    <a:pt x="453" y="381"/>
                    <a:pt x="464" y="358"/>
                    <a:pt x="476" y="322"/>
                  </a:cubicBezTo>
                  <a:cubicBezTo>
                    <a:pt x="500" y="262"/>
                    <a:pt x="500" y="227"/>
                    <a:pt x="476" y="167"/>
                  </a:cubicBezTo>
                  <a:cubicBezTo>
                    <a:pt x="453" y="84"/>
                    <a:pt x="405" y="36"/>
                    <a:pt x="333" y="12"/>
                  </a:cubicBezTo>
                  <a:cubicBezTo>
                    <a:pt x="298" y="0"/>
                    <a:pt x="262" y="0"/>
                    <a:pt x="22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4" name="Google Shape;3424;p24"/>
            <p:cNvSpPr/>
            <p:nvPr/>
          </p:nvSpPr>
          <p:spPr>
            <a:xfrm>
              <a:off x="3537325" y="2434925"/>
              <a:ext cx="13725" cy="12725"/>
            </a:xfrm>
            <a:custGeom>
              <a:avLst/>
              <a:gdLst/>
              <a:ahLst/>
              <a:cxnLst/>
              <a:rect l="l" t="t" r="r" b="b"/>
              <a:pathLst>
                <a:path w="549" h="509" extrusionOk="0">
                  <a:moveTo>
                    <a:pt x="282" y="0"/>
                  </a:moveTo>
                  <a:cubicBezTo>
                    <a:pt x="163" y="0"/>
                    <a:pt x="58" y="70"/>
                    <a:pt x="25" y="180"/>
                  </a:cubicBezTo>
                  <a:lnTo>
                    <a:pt x="25" y="204"/>
                  </a:lnTo>
                  <a:cubicBezTo>
                    <a:pt x="1" y="323"/>
                    <a:pt x="60" y="454"/>
                    <a:pt x="191" y="502"/>
                  </a:cubicBezTo>
                  <a:cubicBezTo>
                    <a:pt x="213" y="506"/>
                    <a:pt x="235" y="509"/>
                    <a:pt x="257" y="509"/>
                  </a:cubicBezTo>
                  <a:cubicBezTo>
                    <a:pt x="294" y="509"/>
                    <a:pt x="332" y="501"/>
                    <a:pt x="370" y="478"/>
                  </a:cubicBezTo>
                  <a:cubicBezTo>
                    <a:pt x="430" y="454"/>
                    <a:pt x="477" y="406"/>
                    <a:pt x="501" y="335"/>
                  </a:cubicBezTo>
                  <a:cubicBezTo>
                    <a:pt x="549" y="204"/>
                    <a:pt x="477" y="61"/>
                    <a:pt x="346" y="25"/>
                  </a:cubicBezTo>
                  <a:cubicBezTo>
                    <a:pt x="322" y="25"/>
                    <a:pt x="322" y="25"/>
                    <a:pt x="310" y="2"/>
                  </a:cubicBezTo>
                  <a:cubicBezTo>
                    <a:pt x="301" y="1"/>
                    <a:pt x="292" y="0"/>
                    <a:pt x="282"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5" name="Google Shape;3425;p24"/>
            <p:cNvSpPr/>
            <p:nvPr/>
          </p:nvSpPr>
          <p:spPr>
            <a:xfrm>
              <a:off x="3328975" y="2549325"/>
              <a:ext cx="14025" cy="12525"/>
            </a:xfrm>
            <a:custGeom>
              <a:avLst/>
              <a:gdLst/>
              <a:ahLst/>
              <a:cxnLst/>
              <a:rect l="l" t="t" r="r" b="b"/>
              <a:pathLst>
                <a:path w="561" h="501" extrusionOk="0">
                  <a:moveTo>
                    <a:pt x="289" y="0"/>
                  </a:moveTo>
                  <a:cubicBezTo>
                    <a:pt x="180" y="0"/>
                    <a:pt x="78" y="68"/>
                    <a:pt x="48" y="176"/>
                  </a:cubicBezTo>
                  <a:cubicBezTo>
                    <a:pt x="1" y="307"/>
                    <a:pt x="72" y="450"/>
                    <a:pt x="203" y="486"/>
                  </a:cubicBezTo>
                  <a:cubicBezTo>
                    <a:pt x="233" y="496"/>
                    <a:pt x="263" y="501"/>
                    <a:pt x="291" y="501"/>
                  </a:cubicBezTo>
                  <a:cubicBezTo>
                    <a:pt x="397" y="501"/>
                    <a:pt x="487" y="434"/>
                    <a:pt x="524" y="331"/>
                  </a:cubicBezTo>
                  <a:cubicBezTo>
                    <a:pt x="560" y="188"/>
                    <a:pt x="489" y="57"/>
                    <a:pt x="358" y="10"/>
                  </a:cubicBezTo>
                  <a:cubicBezTo>
                    <a:pt x="335" y="3"/>
                    <a:pt x="312" y="0"/>
                    <a:pt x="289"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26" name="Google Shape;3426;p24"/>
          <p:cNvGrpSpPr/>
          <p:nvPr/>
        </p:nvGrpSpPr>
        <p:grpSpPr>
          <a:xfrm rot="10800000" flipH="1">
            <a:off x="6751218" y="-52"/>
            <a:ext cx="2403250" cy="3538711"/>
            <a:chOff x="2525900" y="1699450"/>
            <a:chExt cx="1076050" cy="1584450"/>
          </a:xfrm>
        </p:grpSpPr>
        <p:sp>
          <p:nvSpPr>
            <p:cNvPr id="3427" name="Google Shape;3427;p24"/>
            <p:cNvSpPr/>
            <p:nvPr/>
          </p:nvSpPr>
          <p:spPr>
            <a:xfrm>
              <a:off x="3569775" y="2193250"/>
              <a:ext cx="31875" cy="43775"/>
            </a:xfrm>
            <a:custGeom>
              <a:avLst/>
              <a:gdLst/>
              <a:ahLst/>
              <a:cxnLst/>
              <a:rect l="l" t="t" r="r" b="b"/>
              <a:pathLst>
                <a:path w="1275" h="1751" extrusionOk="0">
                  <a:moveTo>
                    <a:pt x="1275" y="1"/>
                  </a:moveTo>
                  <a:lnTo>
                    <a:pt x="1" y="1691"/>
                  </a:lnTo>
                  <a:lnTo>
                    <a:pt x="275" y="1751"/>
                  </a:lnTo>
                  <a:lnTo>
                    <a:pt x="1275" y="441"/>
                  </a:lnTo>
                  <a:lnTo>
                    <a:pt x="1275"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8" name="Google Shape;3428;p24"/>
            <p:cNvSpPr/>
            <p:nvPr/>
          </p:nvSpPr>
          <p:spPr>
            <a:xfrm>
              <a:off x="3486425" y="2241175"/>
              <a:ext cx="85750" cy="108375"/>
            </a:xfrm>
            <a:custGeom>
              <a:avLst/>
              <a:gdLst/>
              <a:ahLst/>
              <a:cxnLst/>
              <a:rect l="l" t="t" r="r" b="b"/>
              <a:pathLst>
                <a:path w="3430" h="4335" extrusionOk="0">
                  <a:moveTo>
                    <a:pt x="3156" y="1"/>
                  </a:moveTo>
                  <a:lnTo>
                    <a:pt x="1" y="4168"/>
                  </a:lnTo>
                  <a:cubicBezTo>
                    <a:pt x="84" y="4204"/>
                    <a:pt x="156" y="4263"/>
                    <a:pt x="203" y="4335"/>
                  </a:cubicBezTo>
                  <a:lnTo>
                    <a:pt x="3430" y="72"/>
                  </a:lnTo>
                  <a:lnTo>
                    <a:pt x="3156"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9" name="Google Shape;3429;p24"/>
            <p:cNvSpPr/>
            <p:nvPr/>
          </p:nvSpPr>
          <p:spPr>
            <a:xfrm>
              <a:off x="3361425" y="1699450"/>
              <a:ext cx="240225" cy="42875"/>
            </a:xfrm>
            <a:custGeom>
              <a:avLst/>
              <a:gdLst/>
              <a:ahLst/>
              <a:cxnLst/>
              <a:rect l="l" t="t" r="r" b="b"/>
              <a:pathLst>
                <a:path w="9609" h="1715" extrusionOk="0">
                  <a:moveTo>
                    <a:pt x="9609" y="0"/>
                  </a:moveTo>
                  <a:lnTo>
                    <a:pt x="12" y="1429"/>
                  </a:lnTo>
                  <a:cubicBezTo>
                    <a:pt x="60" y="1524"/>
                    <a:pt x="72" y="1584"/>
                    <a:pt x="36" y="1643"/>
                  </a:cubicBezTo>
                  <a:cubicBezTo>
                    <a:pt x="24" y="1667"/>
                    <a:pt x="12" y="1703"/>
                    <a:pt x="0" y="1715"/>
                  </a:cubicBezTo>
                  <a:lnTo>
                    <a:pt x="9609" y="274"/>
                  </a:lnTo>
                  <a:lnTo>
                    <a:pt x="960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0" name="Google Shape;3430;p24"/>
            <p:cNvSpPr/>
            <p:nvPr/>
          </p:nvSpPr>
          <p:spPr>
            <a:xfrm>
              <a:off x="3354575" y="1742600"/>
              <a:ext cx="9250" cy="139925"/>
            </a:xfrm>
            <a:custGeom>
              <a:avLst/>
              <a:gdLst/>
              <a:ahLst/>
              <a:cxnLst/>
              <a:rect l="l" t="t" r="r" b="b"/>
              <a:pathLst>
                <a:path w="370" h="5597" extrusionOk="0">
                  <a:moveTo>
                    <a:pt x="274" y="1"/>
                  </a:moveTo>
                  <a:cubicBezTo>
                    <a:pt x="231" y="44"/>
                    <a:pt x="175" y="75"/>
                    <a:pt x="116" y="75"/>
                  </a:cubicBezTo>
                  <a:cubicBezTo>
                    <a:pt x="94" y="75"/>
                    <a:pt x="71" y="70"/>
                    <a:pt x="48" y="60"/>
                  </a:cubicBezTo>
                  <a:cubicBezTo>
                    <a:pt x="36" y="60"/>
                    <a:pt x="12" y="48"/>
                    <a:pt x="0" y="48"/>
                  </a:cubicBezTo>
                  <a:lnTo>
                    <a:pt x="108" y="5597"/>
                  </a:lnTo>
                  <a:cubicBezTo>
                    <a:pt x="171" y="5560"/>
                    <a:pt x="242" y="5545"/>
                    <a:pt x="309" y="5545"/>
                  </a:cubicBezTo>
                  <a:cubicBezTo>
                    <a:pt x="330" y="5545"/>
                    <a:pt x="350" y="5546"/>
                    <a:pt x="370" y="5549"/>
                  </a:cubicBezTo>
                  <a:lnTo>
                    <a:pt x="27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1" name="Google Shape;3431;p24"/>
            <p:cNvSpPr/>
            <p:nvPr/>
          </p:nvSpPr>
          <p:spPr>
            <a:xfrm>
              <a:off x="3468575" y="1948000"/>
              <a:ext cx="133075" cy="136625"/>
            </a:xfrm>
            <a:custGeom>
              <a:avLst/>
              <a:gdLst/>
              <a:ahLst/>
              <a:cxnLst/>
              <a:rect l="l" t="t" r="r" b="b"/>
              <a:pathLst>
                <a:path w="5323" h="5465" extrusionOk="0">
                  <a:moveTo>
                    <a:pt x="5323" y="0"/>
                  </a:moveTo>
                  <a:lnTo>
                    <a:pt x="1" y="5298"/>
                  </a:lnTo>
                  <a:cubicBezTo>
                    <a:pt x="72" y="5334"/>
                    <a:pt x="132" y="5370"/>
                    <a:pt x="155" y="5453"/>
                  </a:cubicBezTo>
                  <a:cubicBezTo>
                    <a:pt x="179" y="5453"/>
                    <a:pt x="203" y="5453"/>
                    <a:pt x="215" y="5465"/>
                  </a:cubicBezTo>
                  <a:lnTo>
                    <a:pt x="5323" y="369"/>
                  </a:lnTo>
                  <a:lnTo>
                    <a:pt x="532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2" name="Google Shape;3432;p24"/>
            <p:cNvSpPr/>
            <p:nvPr/>
          </p:nvSpPr>
          <p:spPr>
            <a:xfrm>
              <a:off x="3371850" y="1888750"/>
              <a:ext cx="229800" cy="29200"/>
            </a:xfrm>
            <a:custGeom>
              <a:avLst/>
              <a:gdLst/>
              <a:ahLst/>
              <a:cxnLst/>
              <a:rect l="l" t="t" r="r" b="b"/>
              <a:pathLst>
                <a:path w="9192" h="1168" extrusionOk="0">
                  <a:moveTo>
                    <a:pt x="12" y="1"/>
                  </a:moveTo>
                  <a:cubicBezTo>
                    <a:pt x="24" y="84"/>
                    <a:pt x="24" y="167"/>
                    <a:pt x="0" y="263"/>
                  </a:cubicBezTo>
                  <a:lnTo>
                    <a:pt x="9192" y="1168"/>
                  </a:lnTo>
                  <a:lnTo>
                    <a:pt x="9192" y="894"/>
                  </a:lnTo>
                  <a:lnTo>
                    <a:pt x="12"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3" name="Google Shape;3433;p24"/>
            <p:cNvSpPr/>
            <p:nvPr/>
          </p:nvSpPr>
          <p:spPr>
            <a:xfrm>
              <a:off x="3233425" y="1875350"/>
              <a:ext cx="119375" cy="17900"/>
            </a:xfrm>
            <a:custGeom>
              <a:avLst/>
              <a:gdLst/>
              <a:ahLst/>
              <a:cxnLst/>
              <a:rect l="l" t="t" r="r" b="b"/>
              <a:pathLst>
                <a:path w="4775" h="716" extrusionOk="0">
                  <a:moveTo>
                    <a:pt x="36" y="1"/>
                  </a:moveTo>
                  <a:cubicBezTo>
                    <a:pt x="36" y="84"/>
                    <a:pt x="24" y="156"/>
                    <a:pt x="13" y="215"/>
                  </a:cubicBezTo>
                  <a:cubicBezTo>
                    <a:pt x="13" y="227"/>
                    <a:pt x="1" y="239"/>
                    <a:pt x="1" y="263"/>
                  </a:cubicBezTo>
                  <a:lnTo>
                    <a:pt x="4727" y="715"/>
                  </a:lnTo>
                  <a:cubicBezTo>
                    <a:pt x="4715" y="656"/>
                    <a:pt x="4727" y="584"/>
                    <a:pt x="4739" y="525"/>
                  </a:cubicBezTo>
                  <a:cubicBezTo>
                    <a:pt x="4763" y="501"/>
                    <a:pt x="4763" y="477"/>
                    <a:pt x="4775" y="465"/>
                  </a:cubicBezTo>
                  <a:lnTo>
                    <a:pt x="36"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4" name="Google Shape;3434;p24"/>
            <p:cNvSpPr/>
            <p:nvPr/>
          </p:nvSpPr>
          <p:spPr>
            <a:xfrm>
              <a:off x="3357850" y="1901550"/>
              <a:ext cx="10150" cy="91100"/>
            </a:xfrm>
            <a:custGeom>
              <a:avLst/>
              <a:gdLst/>
              <a:ahLst/>
              <a:cxnLst/>
              <a:rect l="l" t="t" r="r" b="b"/>
              <a:pathLst>
                <a:path w="406" h="3644" extrusionOk="0">
                  <a:moveTo>
                    <a:pt x="0" y="1"/>
                  </a:moveTo>
                  <a:lnTo>
                    <a:pt x="143" y="3620"/>
                  </a:lnTo>
                  <a:cubicBezTo>
                    <a:pt x="175" y="3609"/>
                    <a:pt x="208" y="3604"/>
                    <a:pt x="242" y="3604"/>
                  </a:cubicBezTo>
                  <a:cubicBezTo>
                    <a:pt x="284" y="3604"/>
                    <a:pt x="329" y="3612"/>
                    <a:pt x="381" y="3632"/>
                  </a:cubicBezTo>
                  <a:cubicBezTo>
                    <a:pt x="393" y="3632"/>
                    <a:pt x="393" y="3644"/>
                    <a:pt x="405" y="3644"/>
                  </a:cubicBezTo>
                  <a:lnTo>
                    <a:pt x="274" y="24"/>
                  </a:lnTo>
                  <a:cubicBezTo>
                    <a:pt x="242" y="35"/>
                    <a:pt x="205" y="41"/>
                    <a:pt x="168" y="41"/>
                  </a:cubicBezTo>
                  <a:cubicBezTo>
                    <a:pt x="122" y="41"/>
                    <a:pt x="75" y="32"/>
                    <a:pt x="36" y="13"/>
                  </a:cubicBezTo>
                  <a:cubicBezTo>
                    <a:pt x="24" y="13"/>
                    <a:pt x="24" y="13"/>
                    <a:pt x="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5" name="Google Shape;3435;p24"/>
            <p:cNvSpPr/>
            <p:nvPr/>
          </p:nvSpPr>
          <p:spPr>
            <a:xfrm>
              <a:off x="3391475" y="2086400"/>
              <a:ext cx="73250" cy="83675"/>
            </a:xfrm>
            <a:custGeom>
              <a:avLst/>
              <a:gdLst/>
              <a:ahLst/>
              <a:cxnLst/>
              <a:rect l="l" t="t" r="r" b="b"/>
              <a:pathLst>
                <a:path w="2930" h="3347" extrusionOk="0">
                  <a:moveTo>
                    <a:pt x="2763" y="0"/>
                  </a:moveTo>
                  <a:lnTo>
                    <a:pt x="1" y="3191"/>
                  </a:lnTo>
                  <a:cubicBezTo>
                    <a:pt x="72" y="3227"/>
                    <a:pt x="144" y="3287"/>
                    <a:pt x="203" y="3346"/>
                  </a:cubicBezTo>
                  <a:lnTo>
                    <a:pt x="2930" y="227"/>
                  </a:lnTo>
                  <a:cubicBezTo>
                    <a:pt x="2846" y="191"/>
                    <a:pt x="2763" y="108"/>
                    <a:pt x="2763"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6" name="Google Shape;3436;p24"/>
            <p:cNvSpPr/>
            <p:nvPr/>
          </p:nvSpPr>
          <p:spPr>
            <a:xfrm>
              <a:off x="3226875" y="1884000"/>
              <a:ext cx="132200" cy="113425"/>
            </a:xfrm>
            <a:custGeom>
              <a:avLst/>
              <a:gdLst/>
              <a:ahLst/>
              <a:cxnLst/>
              <a:rect l="l" t="t" r="r" b="b"/>
              <a:pathLst>
                <a:path w="5288" h="4537" extrusionOk="0">
                  <a:moveTo>
                    <a:pt x="191" y="0"/>
                  </a:moveTo>
                  <a:cubicBezTo>
                    <a:pt x="155" y="72"/>
                    <a:pt x="84" y="131"/>
                    <a:pt x="1" y="191"/>
                  </a:cubicBezTo>
                  <a:lnTo>
                    <a:pt x="5097" y="4536"/>
                  </a:lnTo>
                  <a:cubicBezTo>
                    <a:pt x="5156" y="4453"/>
                    <a:pt x="5216" y="4394"/>
                    <a:pt x="5287" y="4346"/>
                  </a:cubicBezTo>
                  <a:lnTo>
                    <a:pt x="19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7" name="Google Shape;3437;p24"/>
            <p:cNvSpPr/>
            <p:nvPr/>
          </p:nvSpPr>
          <p:spPr>
            <a:xfrm>
              <a:off x="3370650" y="2004850"/>
              <a:ext cx="95275" cy="79500"/>
            </a:xfrm>
            <a:custGeom>
              <a:avLst/>
              <a:gdLst/>
              <a:ahLst/>
              <a:cxnLst/>
              <a:rect l="l" t="t" r="r" b="b"/>
              <a:pathLst>
                <a:path w="3811" h="3180" extrusionOk="0">
                  <a:moveTo>
                    <a:pt x="131" y="0"/>
                  </a:moveTo>
                  <a:lnTo>
                    <a:pt x="131" y="24"/>
                  </a:lnTo>
                  <a:cubicBezTo>
                    <a:pt x="96" y="107"/>
                    <a:pt x="60" y="167"/>
                    <a:pt x="0" y="226"/>
                  </a:cubicBezTo>
                  <a:lnTo>
                    <a:pt x="3620" y="3179"/>
                  </a:lnTo>
                  <a:cubicBezTo>
                    <a:pt x="3644" y="3084"/>
                    <a:pt x="3715" y="3024"/>
                    <a:pt x="3810" y="3012"/>
                  </a:cubicBezTo>
                  <a:lnTo>
                    <a:pt x="13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8" name="Google Shape;3438;p24"/>
            <p:cNvSpPr/>
            <p:nvPr/>
          </p:nvSpPr>
          <p:spPr>
            <a:xfrm>
              <a:off x="3470950" y="2084325"/>
              <a:ext cx="130700" cy="76500"/>
            </a:xfrm>
            <a:custGeom>
              <a:avLst/>
              <a:gdLst/>
              <a:ahLst/>
              <a:cxnLst/>
              <a:rect l="l" t="t" r="r" b="b"/>
              <a:pathLst>
                <a:path w="5228" h="3060" extrusionOk="0">
                  <a:moveTo>
                    <a:pt x="60" y="0"/>
                  </a:moveTo>
                  <a:cubicBezTo>
                    <a:pt x="84" y="36"/>
                    <a:pt x="84" y="95"/>
                    <a:pt x="60" y="155"/>
                  </a:cubicBezTo>
                  <a:cubicBezTo>
                    <a:pt x="48" y="191"/>
                    <a:pt x="37" y="238"/>
                    <a:pt x="1" y="250"/>
                  </a:cubicBezTo>
                  <a:lnTo>
                    <a:pt x="5228" y="3060"/>
                  </a:lnTo>
                  <a:lnTo>
                    <a:pt x="5228" y="2762"/>
                  </a:lnTo>
                  <a:lnTo>
                    <a:pt x="120" y="12"/>
                  </a:lnTo>
                  <a:cubicBezTo>
                    <a:pt x="108" y="0"/>
                    <a:pt x="96" y="0"/>
                    <a:pt x="6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9" name="Google Shape;3439;p24"/>
            <p:cNvSpPr/>
            <p:nvPr/>
          </p:nvSpPr>
          <p:spPr>
            <a:xfrm>
              <a:off x="3403100" y="2193850"/>
              <a:ext cx="198550" cy="56575"/>
            </a:xfrm>
            <a:custGeom>
              <a:avLst/>
              <a:gdLst/>
              <a:ahLst/>
              <a:cxnLst/>
              <a:rect l="l" t="t" r="r" b="b"/>
              <a:pathLst>
                <a:path w="7942" h="2263" extrusionOk="0">
                  <a:moveTo>
                    <a:pt x="60" y="1"/>
                  </a:moveTo>
                  <a:cubicBezTo>
                    <a:pt x="36" y="96"/>
                    <a:pt x="24" y="167"/>
                    <a:pt x="0" y="263"/>
                  </a:cubicBezTo>
                  <a:lnTo>
                    <a:pt x="6489" y="1894"/>
                  </a:lnTo>
                  <a:lnTo>
                    <a:pt x="6763" y="1965"/>
                  </a:lnTo>
                  <a:lnTo>
                    <a:pt x="7942" y="2263"/>
                  </a:lnTo>
                  <a:lnTo>
                    <a:pt x="7942" y="2001"/>
                  </a:lnTo>
                  <a:lnTo>
                    <a:pt x="6942" y="1751"/>
                  </a:lnTo>
                  <a:lnTo>
                    <a:pt x="6668" y="1667"/>
                  </a:lnTo>
                  <a:lnTo>
                    <a:pt x="6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0" name="Google Shape;3440;p24"/>
            <p:cNvSpPr/>
            <p:nvPr/>
          </p:nvSpPr>
          <p:spPr>
            <a:xfrm>
              <a:off x="3388800" y="2213200"/>
              <a:ext cx="90825" cy="135150"/>
            </a:xfrm>
            <a:custGeom>
              <a:avLst/>
              <a:gdLst/>
              <a:ahLst/>
              <a:cxnLst/>
              <a:rect l="l" t="t" r="r" b="b"/>
              <a:pathLst>
                <a:path w="3633" h="5406" extrusionOk="0">
                  <a:moveTo>
                    <a:pt x="227" y="0"/>
                  </a:moveTo>
                  <a:cubicBezTo>
                    <a:pt x="155" y="60"/>
                    <a:pt x="96" y="108"/>
                    <a:pt x="1" y="155"/>
                  </a:cubicBezTo>
                  <a:lnTo>
                    <a:pt x="3406" y="5406"/>
                  </a:lnTo>
                  <a:cubicBezTo>
                    <a:pt x="3465" y="5346"/>
                    <a:pt x="3549" y="5299"/>
                    <a:pt x="3632" y="5275"/>
                  </a:cubicBezTo>
                  <a:lnTo>
                    <a:pt x="22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1" name="Google Shape;3441;p24"/>
            <p:cNvSpPr/>
            <p:nvPr/>
          </p:nvSpPr>
          <p:spPr>
            <a:xfrm>
              <a:off x="3534650" y="2440025"/>
              <a:ext cx="66700" cy="103600"/>
            </a:xfrm>
            <a:custGeom>
              <a:avLst/>
              <a:gdLst/>
              <a:ahLst/>
              <a:cxnLst/>
              <a:rect l="l" t="t" r="r" b="b"/>
              <a:pathLst>
                <a:path w="2668" h="4144" extrusionOk="0">
                  <a:moveTo>
                    <a:pt x="120" y="0"/>
                  </a:moveTo>
                  <a:lnTo>
                    <a:pt x="1" y="71"/>
                  </a:lnTo>
                  <a:lnTo>
                    <a:pt x="2668" y="4143"/>
                  </a:lnTo>
                  <a:lnTo>
                    <a:pt x="2668" y="3667"/>
                  </a:lnTo>
                  <a:lnTo>
                    <a:pt x="453" y="298"/>
                  </a:lnTo>
                  <a:cubicBezTo>
                    <a:pt x="429" y="304"/>
                    <a:pt x="403" y="307"/>
                    <a:pt x="374" y="307"/>
                  </a:cubicBezTo>
                  <a:cubicBezTo>
                    <a:pt x="346" y="307"/>
                    <a:pt x="316" y="304"/>
                    <a:pt x="286" y="298"/>
                  </a:cubicBezTo>
                  <a:cubicBezTo>
                    <a:pt x="167" y="250"/>
                    <a:pt x="96" y="131"/>
                    <a:pt x="12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2" name="Google Shape;3442;p24"/>
            <p:cNvSpPr/>
            <p:nvPr/>
          </p:nvSpPr>
          <p:spPr>
            <a:xfrm>
              <a:off x="3484950" y="2361725"/>
              <a:ext cx="52100" cy="74450"/>
            </a:xfrm>
            <a:custGeom>
              <a:avLst/>
              <a:gdLst/>
              <a:ahLst/>
              <a:cxnLst/>
              <a:rect l="l" t="t" r="r" b="b"/>
              <a:pathLst>
                <a:path w="2084" h="2978" extrusionOk="0">
                  <a:moveTo>
                    <a:pt x="239" y="1"/>
                  </a:moveTo>
                  <a:cubicBezTo>
                    <a:pt x="155" y="72"/>
                    <a:pt x="84" y="132"/>
                    <a:pt x="0" y="155"/>
                  </a:cubicBezTo>
                  <a:lnTo>
                    <a:pt x="1858" y="2977"/>
                  </a:lnTo>
                  <a:lnTo>
                    <a:pt x="2084" y="2834"/>
                  </a:lnTo>
                  <a:lnTo>
                    <a:pt x="23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3" name="Google Shape;3443;p24"/>
            <p:cNvSpPr/>
            <p:nvPr/>
          </p:nvSpPr>
          <p:spPr>
            <a:xfrm>
              <a:off x="3359925" y="2364100"/>
              <a:ext cx="122675" cy="183700"/>
            </a:xfrm>
            <a:custGeom>
              <a:avLst/>
              <a:gdLst/>
              <a:ahLst/>
              <a:cxnLst/>
              <a:rect l="l" t="t" r="r" b="b"/>
              <a:pathLst>
                <a:path w="4907" h="7348" extrusionOk="0">
                  <a:moveTo>
                    <a:pt x="4656" y="1"/>
                  </a:moveTo>
                  <a:lnTo>
                    <a:pt x="1" y="7347"/>
                  </a:lnTo>
                  <a:lnTo>
                    <a:pt x="537" y="7002"/>
                  </a:lnTo>
                  <a:lnTo>
                    <a:pt x="4894" y="120"/>
                  </a:lnTo>
                  <a:cubicBezTo>
                    <a:pt x="4906" y="96"/>
                    <a:pt x="4906" y="84"/>
                    <a:pt x="4906" y="72"/>
                  </a:cubicBezTo>
                  <a:cubicBezTo>
                    <a:pt x="4859" y="72"/>
                    <a:pt x="4823" y="72"/>
                    <a:pt x="4775" y="60"/>
                  </a:cubicBezTo>
                  <a:cubicBezTo>
                    <a:pt x="4728" y="37"/>
                    <a:pt x="4704" y="25"/>
                    <a:pt x="4656"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4" name="Google Shape;3444;p24"/>
            <p:cNvSpPr/>
            <p:nvPr/>
          </p:nvSpPr>
          <p:spPr>
            <a:xfrm>
              <a:off x="3403975" y="2657300"/>
              <a:ext cx="46175" cy="92900"/>
            </a:xfrm>
            <a:custGeom>
              <a:avLst/>
              <a:gdLst/>
              <a:ahLst/>
              <a:cxnLst/>
              <a:rect l="l" t="t" r="r" b="b"/>
              <a:pathLst>
                <a:path w="1847" h="3716" extrusionOk="0">
                  <a:moveTo>
                    <a:pt x="275" y="1"/>
                  </a:moveTo>
                  <a:lnTo>
                    <a:pt x="1" y="36"/>
                  </a:lnTo>
                  <a:lnTo>
                    <a:pt x="1549" y="3691"/>
                  </a:lnTo>
                  <a:cubicBezTo>
                    <a:pt x="1593" y="3665"/>
                    <a:pt x="1651" y="3651"/>
                    <a:pt x="1708" y="3651"/>
                  </a:cubicBezTo>
                  <a:cubicBezTo>
                    <a:pt x="1727" y="3651"/>
                    <a:pt x="1745" y="3653"/>
                    <a:pt x="1763" y="3656"/>
                  </a:cubicBezTo>
                  <a:cubicBezTo>
                    <a:pt x="1799" y="3668"/>
                    <a:pt x="1834" y="3691"/>
                    <a:pt x="1846" y="3715"/>
                  </a:cubicBezTo>
                  <a:lnTo>
                    <a:pt x="275"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5" name="Google Shape;3445;p24"/>
            <p:cNvSpPr/>
            <p:nvPr/>
          </p:nvSpPr>
          <p:spPr>
            <a:xfrm>
              <a:off x="3447750" y="2756725"/>
              <a:ext cx="63125" cy="139325"/>
            </a:xfrm>
            <a:custGeom>
              <a:avLst/>
              <a:gdLst/>
              <a:ahLst/>
              <a:cxnLst/>
              <a:rect l="l" t="t" r="r" b="b"/>
              <a:pathLst>
                <a:path w="2525" h="5573" extrusionOk="0">
                  <a:moveTo>
                    <a:pt x="214" y="0"/>
                  </a:moveTo>
                  <a:lnTo>
                    <a:pt x="119" y="84"/>
                  </a:lnTo>
                  <a:cubicBezTo>
                    <a:pt x="95" y="107"/>
                    <a:pt x="72" y="131"/>
                    <a:pt x="36" y="143"/>
                  </a:cubicBezTo>
                  <a:lnTo>
                    <a:pt x="0" y="167"/>
                  </a:lnTo>
                  <a:lnTo>
                    <a:pt x="2286" y="5572"/>
                  </a:lnTo>
                  <a:cubicBezTo>
                    <a:pt x="2358" y="5513"/>
                    <a:pt x="2441" y="5477"/>
                    <a:pt x="2524" y="5465"/>
                  </a:cubicBezTo>
                  <a:lnTo>
                    <a:pt x="21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6" name="Google Shape;3446;p24"/>
            <p:cNvSpPr/>
            <p:nvPr/>
          </p:nvSpPr>
          <p:spPr>
            <a:xfrm>
              <a:off x="3360525" y="2551625"/>
              <a:ext cx="47650" cy="100650"/>
            </a:xfrm>
            <a:custGeom>
              <a:avLst/>
              <a:gdLst/>
              <a:ahLst/>
              <a:cxnLst/>
              <a:rect l="l" t="t" r="r" b="b"/>
              <a:pathLst>
                <a:path w="1906" h="4026" extrusionOk="0">
                  <a:moveTo>
                    <a:pt x="227" y="1"/>
                  </a:moveTo>
                  <a:lnTo>
                    <a:pt x="1" y="144"/>
                  </a:lnTo>
                  <a:lnTo>
                    <a:pt x="1644" y="4025"/>
                  </a:lnTo>
                  <a:lnTo>
                    <a:pt x="1906" y="3989"/>
                  </a:lnTo>
                  <a:lnTo>
                    <a:pt x="227"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7" name="Google Shape;3447;p24"/>
            <p:cNvSpPr/>
            <p:nvPr/>
          </p:nvSpPr>
          <p:spPr>
            <a:xfrm>
              <a:off x="3125375" y="2390600"/>
              <a:ext cx="476275" cy="313150"/>
            </a:xfrm>
            <a:custGeom>
              <a:avLst/>
              <a:gdLst/>
              <a:ahLst/>
              <a:cxnLst/>
              <a:rect l="l" t="t" r="r" b="b"/>
              <a:pathLst>
                <a:path w="19051" h="12526" extrusionOk="0">
                  <a:moveTo>
                    <a:pt x="19051" y="1"/>
                  </a:moveTo>
                  <a:lnTo>
                    <a:pt x="16455" y="1691"/>
                  </a:lnTo>
                  <a:lnTo>
                    <a:pt x="16241" y="1834"/>
                  </a:lnTo>
                  <a:lnTo>
                    <a:pt x="9907" y="5942"/>
                  </a:lnTo>
                  <a:lnTo>
                    <a:pt x="9371" y="6287"/>
                  </a:lnTo>
                  <a:lnTo>
                    <a:pt x="1" y="12395"/>
                  </a:lnTo>
                  <a:cubicBezTo>
                    <a:pt x="48" y="12431"/>
                    <a:pt x="72" y="12478"/>
                    <a:pt x="108" y="12526"/>
                  </a:cubicBezTo>
                  <a:lnTo>
                    <a:pt x="358" y="12478"/>
                  </a:lnTo>
                  <a:lnTo>
                    <a:pt x="9407" y="6597"/>
                  </a:lnTo>
                  <a:lnTo>
                    <a:pt x="9633" y="6454"/>
                  </a:lnTo>
                  <a:lnTo>
                    <a:pt x="16384" y="2060"/>
                  </a:lnTo>
                  <a:lnTo>
                    <a:pt x="16503" y="1989"/>
                  </a:lnTo>
                  <a:lnTo>
                    <a:pt x="16503" y="1977"/>
                  </a:lnTo>
                  <a:cubicBezTo>
                    <a:pt x="16533" y="1877"/>
                    <a:pt x="16622" y="1802"/>
                    <a:pt x="16720" y="1802"/>
                  </a:cubicBezTo>
                  <a:cubicBezTo>
                    <a:pt x="16739" y="1802"/>
                    <a:pt x="16758" y="1805"/>
                    <a:pt x="16777" y="1810"/>
                  </a:cubicBezTo>
                  <a:lnTo>
                    <a:pt x="19051" y="322"/>
                  </a:lnTo>
                  <a:lnTo>
                    <a:pt x="1905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8" name="Google Shape;3448;p24"/>
            <p:cNvSpPr/>
            <p:nvPr/>
          </p:nvSpPr>
          <p:spPr>
            <a:xfrm>
              <a:off x="3128050" y="2615625"/>
              <a:ext cx="473900" cy="94675"/>
            </a:xfrm>
            <a:custGeom>
              <a:avLst/>
              <a:gdLst/>
              <a:ahLst/>
              <a:cxnLst/>
              <a:rect l="l" t="t" r="r" b="b"/>
              <a:pathLst>
                <a:path w="18956" h="3787" extrusionOk="0">
                  <a:moveTo>
                    <a:pt x="18956" y="1"/>
                  </a:moveTo>
                  <a:lnTo>
                    <a:pt x="11216" y="1441"/>
                  </a:lnTo>
                  <a:lnTo>
                    <a:pt x="10955" y="1489"/>
                  </a:lnTo>
                  <a:lnTo>
                    <a:pt x="251" y="3477"/>
                  </a:lnTo>
                  <a:lnTo>
                    <a:pt x="1" y="3525"/>
                  </a:lnTo>
                  <a:cubicBezTo>
                    <a:pt x="25" y="3596"/>
                    <a:pt x="37" y="3704"/>
                    <a:pt x="25" y="3787"/>
                  </a:cubicBezTo>
                  <a:lnTo>
                    <a:pt x="11062" y="1739"/>
                  </a:lnTo>
                  <a:lnTo>
                    <a:pt x="11324" y="1691"/>
                  </a:lnTo>
                  <a:lnTo>
                    <a:pt x="18956" y="263"/>
                  </a:lnTo>
                  <a:lnTo>
                    <a:pt x="18956"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9" name="Google Shape;3449;p24"/>
            <p:cNvSpPr/>
            <p:nvPr/>
          </p:nvSpPr>
          <p:spPr>
            <a:xfrm>
              <a:off x="3117650" y="2716825"/>
              <a:ext cx="74725" cy="262575"/>
            </a:xfrm>
            <a:custGeom>
              <a:avLst/>
              <a:gdLst/>
              <a:ahLst/>
              <a:cxnLst/>
              <a:rect l="l" t="t" r="r" b="b"/>
              <a:pathLst>
                <a:path w="2989" h="10503" extrusionOk="0">
                  <a:moveTo>
                    <a:pt x="250" y="1"/>
                  </a:moveTo>
                  <a:cubicBezTo>
                    <a:pt x="188" y="32"/>
                    <a:pt x="109" y="63"/>
                    <a:pt x="34" y="63"/>
                  </a:cubicBezTo>
                  <a:cubicBezTo>
                    <a:pt x="23" y="63"/>
                    <a:pt x="11" y="62"/>
                    <a:pt x="0" y="60"/>
                  </a:cubicBezTo>
                  <a:lnTo>
                    <a:pt x="0" y="60"/>
                  </a:lnTo>
                  <a:lnTo>
                    <a:pt x="2739" y="10502"/>
                  </a:lnTo>
                  <a:cubicBezTo>
                    <a:pt x="2810" y="10454"/>
                    <a:pt x="2905" y="10431"/>
                    <a:pt x="2989" y="10419"/>
                  </a:cubicBezTo>
                  <a:lnTo>
                    <a:pt x="25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0" name="Google Shape;3450;p24"/>
            <p:cNvSpPr/>
            <p:nvPr/>
          </p:nvSpPr>
          <p:spPr>
            <a:xfrm>
              <a:off x="3207525" y="2947525"/>
              <a:ext cx="153325" cy="44675"/>
            </a:xfrm>
            <a:custGeom>
              <a:avLst/>
              <a:gdLst/>
              <a:ahLst/>
              <a:cxnLst/>
              <a:rect l="l" t="t" r="r" b="b"/>
              <a:pathLst>
                <a:path w="6133" h="1787" extrusionOk="0">
                  <a:moveTo>
                    <a:pt x="5859" y="0"/>
                  </a:moveTo>
                  <a:lnTo>
                    <a:pt x="1" y="1524"/>
                  </a:lnTo>
                  <a:cubicBezTo>
                    <a:pt x="48" y="1607"/>
                    <a:pt x="60" y="1691"/>
                    <a:pt x="60" y="1786"/>
                  </a:cubicBezTo>
                  <a:lnTo>
                    <a:pt x="6132" y="191"/>
                  </a:lnTo>
                  <a:lnTo>
                    <a:pt x="585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1" name="Google Shape;3451;p24"/>
            <p:cNvSpPr/>
            <p:nvPr/>
          </p:nvSpPr>
          <p:spPr>
            <a:xfrm>
              <a:off x="3362025" y="2909125"/>
              <a:ext cx="138425" cy="40800"/>
            </a:xfrm>
            <a:custGeom>
              <a:avLst/>
              <a:gdLst/>
              <a:ahLst/>
              <a:cxnLst/>
              <a:rect l="l" t="t" r="r" b="b"/>
              <a:pathLst>
                <a:path w="5537" h="1632" extrusionOk="0">
                  <a:moveTo>
                    <a:pt x="5465" y="0"/>
                  </a:moveTo>
                  <a:lnTo>
                    <a:pt x="0" y="1429"/>
                  </a:lnTo>
                  <a:lnTo>
                    <a:pt x="286" y="1631"/>
                  </a:lnTo>
                  <a:lnTo>
                    <a:pt x="5489" y="262"/>
                  </a:lnTo>
                  <a:lnTo>
                    <a:pt x="5537" y="238"/>
                  </a:lnTo>
                  <a:cubicBezTo>
                    <a:pt x="5489" y="155"/>
                    <a:pt x="5477" y="84"/>
                    <a:pt x="546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2" name="Google Shape;3452;p24"/>
            <p:cNvSpPr/>
            <p:nvPr/>
          </p:nvSpPr>
          <p:spPr>
            <a:xfrm>
              <a:off x="3281950" y="2758200"/>
              <a:ext cx="167000" cy="126825"/>
            </a:xfrm>
            <a:custGeom>
              <a:avLst/>
              <a:gdLst/>
              <a:ahLst/>
              <a:cxnLst/>
              <a:rect l="l" t="t" r="r" b="b"/>
              <a:pathLst>
                <a:path w="6680" h="5073" extrusionOk="0">
                  <a:moveTo>
                    <a:pt x="6370" y="1"/>
                  </a:moveTo>
                  <a:lnTo>
                    <a:pt x="2965" y="2608"/>
                  </a:lnTo>
                  <a:cubicBezTo>
                    <a:pt x="2977" y="2656"/>
                    <a:pt x="3001" y="2727"/>
                    <a:pt x="2965" y="2787"/>
                  </a:cubicBezTo>
                  <a:cubicBezTo>
                    <a:pt x="2927" y="2900"/>
                    <a:pt x="2837" y="2968"/>
                    <a:pt x="2737" y="2968"/>
                  </a:cubicBezTo>
                  <a:cubicBezTo>
                    <a:pt x="2710" y="2968"/>
                    <a:pt x="2683" y="2963"/>
                    <a:pt x="2655" y="2954"/>
                  </a:cubicBezTo>
                  <a:cubicBezTo>
                    <a:pt x="2608" y="2942"/>
                    <a:pt x="2584" y="2930"/>
                    <a:pt x="2560" y="2894"/>
                  </a:cubicBezTo>
                  <a:lnTo>
                    <a:pt x="0" y="4859"/>
                  </a:lnTo>
                  <a:cubicBezTo>
                    <a:pt x="72" y="4906"/>
                    <a:pt x="131" y="4978"/>
                    <a:pt x="179" y="5073"/>
                  </a:cubicBezTo>
                  <a:lnTo>
                    <a:pt x="6644" y="132"/>
                  </a:lnTo>
                  <a:lnTo>
                    <a:pt x="6680" y="96"/>
                  </a:lnTo>
                  <a:lnTo>
                    <a:pt x="6680" y="96"/>
                  </a:lnTo>
                  <a:cubicBezTo>
                    <a:pt x="6647" y="116"/>
                    <a:pt x="6618" y="125"/>
                    <a:pt x="6586" y="125"/>
                  </a:cubicBezTo>
                  <a:cubicBezTo>
                    <a:pt x="6561" y="125"/>
                    <a:pt x="6533" y="119"/>
                    <a:pt x="6501" y="108"/>
                  </a:cubicBezTo>
                  <a:cubicBezTo>
                    <a:pt x="6442" y="96"/>
                    <a:pt x="6406" y="48"/>
                    <a:pt x="637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3" name="Google Shape;3453;p24"/>
            <p:cNvSpPr/>
            <p:nvPr/>
          </p:nvSpPr>
          <p:spPr>
            <a:xfrm>
              <a:off x="3450725" y="2635275"/>
              <a:ext cx="150925" cy="123850"/>
            </a:xfrm>
            <a:custGeom>
              <a:avLst/>
              <a:gdLst/>
              <a:ahLst/>
              <a:cxnLst/>
              <a:rect l="l" t="t" r="r" b="b"/>
              <a:pathLst>
                <a:path w="6037" h="4954" extrusionOk="0">
                  <a:moveTo>
                    <a:pt x="6037" y="1"/>
                  </a:moveTo>
                  <a:lnTo>
                    <a:pt x="0" y="4632"/>
                  </a:lnTo>
                  <a:cubicBezTo>
                    <a:pt x="60" y="4668"/>
                    <a:pt x="72" y="4775"/>
                    <a:pt x="36" y="4870"/>
                  </a:cubicBezTo>
                  <a:lnTo>
                    <a:pt x="0" y="4953"/>
                  </a:lnTo>
                  <a:lnTo>
                    <a:pt x="0" y="4953"/>
                  </a:lnTo>
                  <a:lnTo>
                    <a:pt x="95" y="4882"/>
                  </a:lnTo>
                  <a:lnTo>
                    <a:pt x="6037" y="322"/>
                  </a:lnTo>
                  <a:lnTo>
                    <a:pt x="6037"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4" name="Google Shape;3454;p24"/>
            <p:cNvSpPr/>
            <p:nvPr/>
          </p:nvSpPr>
          <p:spPr>
            <a:xfrm>
              <a:off x="3516800" y="2698375"/>
              <a:ext cx="84850" cy="197675"/>
            </a:xfrm>
            <a:custGeom>
              <a:avLst/>
              <a:gdLst/>
              <a:ahLst/>
              <a:cxnLst/>
              <a:rect l="l" t="t" r="r" b="b"/>
              <a:pathLst>
                <a:path w="3394" h="7907" extrusionOk="0">
                  <a:moveTo>
                    <a:pt x="3394" y="1"/>
                  </a:moveTo>
                  <a:lnTo>
                    <a:pt x="0" y="7799"/>
                  </a:lnTo>
                  <a:cubicBezTo>
                    <a:pt x="12" y="7799"/>
                    <a:pt x="48" y="7811"/>
                    <a:pt x="60" y="7811"/>
                  </a:cubicBezTo>
                  <a:cubicBezTo>
                    <a:pt x="119" y="7835"/>
                    <a:pt x="179" y="7883"/>
                    <a:pt x="238" y="7906"/>
                  </a:cubicBezTo>
                  <a:lnTo>
                    <a:pt x="3394" y="667"/>
                  </a:lnTo>
                  <a:lnTo>
                    <a:pt x="339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5" name="Google Shape;3455;p24"/>
            <p:cNvSpPr/>
            <p:nvPr/>
          </p:nvSpPr>
          <p:spPr>
            <a:xfrm>
              <a:off x="3517700" y="2919250"/>
              <a:ext cx="83950" cy="148250"/>
            </a:xfrm>
            <a:custGeom>
              <a:avLst/>
              <a:gdLst/>
              <a:ahLst/>
              <a:cxnLst/>
              <a:rect l="l" t="t" r="r" b="b"/>
              <a:pathLst>
                <a:path w="3358" h="5930" extrusionOk="0">
                  <a:moveTo>
                    <a:pt x="238" y="0"/>
                  </a:moveTo>
                  <a:cubicBezTo>
                    <a:pt x="155" y="60"/>
                    <a:pt x="83" y="95"/>
                    <a:pt x="0" y="131"/>
                  </a:cubicBezTo>
                  <a:lnTo>
                    <a:pt x="3358" y="5929"/>
                  </a:lnTo>
                  <a:lnTo>
                    <a:pt x="3358" y="5394"/>
                  </a:lnTo>
                  <a:lnTo>
                    <a:pt x="23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6" name="Google Shape;3456;p24"/>
            <p:cNvSpPr/>
            <p:nvPr/>
          </p:nvSpPr>
          <p:spPr>
            <a:xfrm>
              <a:off x="3421550" y="2991875"/>
              <a:ext cx="180100" cy="133375"/>
            </a:xfrm>
            <a:custGeom>
              <a:avLst/>
              <a:gdLst/>
              <a:ahLst/>
              <a:cxnLst/>
              <a:rect l="l" t="t" r="r" b="b"/>
              <a:pathLst>
                <a:path w="7204" h="5335" extrusionOk="0">
                  <a:moveTo>
                    <a:pt x="250" y="0"/>
                  </a:moveTo>
                  <a:cubicBezTo>
                    <a:pt x="221" y="110"/>
                    <a:pt x="141" y="161"/>
                    <a:pt x="53" y="161"/>
                  </a:cubicBezTo>
                  <a:cubicBezTo>
                    <a:pt x="36" y="161"/>
                    <a:pt x="18" y="159"/>
                    <a:pt x="0" y="155"/>
                  </a:cubicBezTo>
                  <a:lnTo>
                    <a:pt x="0" y="155"/>
                  </a:lnTo>
                  <a:lnTo>
                    <a:pt x="7204" y="5334"/>
                  </a:lnTo>
                  <a:lnTo>
                    <a:pt x="7204" y="5001"/>
                  </a:lnTo>
                  <a:lnTo>
                    <a:pt x="25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7" name="Google Shape;3457;p24"/>
            <p:cNvSpPr/>
            <p:nvPr/>
          </p:nvSpPr>
          <p:spPr>
            <a:xfrm>
              <a:off x="3415600" y="2991275"/>
              <a:ext cx="1500" cy="1500"/>
            </a:xfrm>
            <a:custGeom>
              <a:avLst/>
              <a:gdLst/>
              <a:ahLst/>
              <a:cxnLst/>
              <a:rect l="l" t="t" r="r" b="b"/>
              <a:pathLst>
                <a:path w="60" h="60" extrusionOk="0">
                  <a:moveTo>
                    <a:pt x="48" y="0"/>
                  </a:moveTo>
                  <a:lnTo>
                    <a:pt x="0" y="12"/>
                  </a:lnTo>
                  <a:lnTo>
                    <a:pt x="60" y="60"/>
                  </a:lnTo>
                  <a:cubicBezTo>
                    <a:pt x="48" y="48"/>
                    <a:pt x="48" y="12"/>
                    <a:pt x="48"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8" name="Google Shape;3458;p24"/>
            <p:cNvSpPr/>
            <p:nvPr/>
          </p:nvSpPr>
          <p:spPr>
            <a:xfrm>
              <a:off x="3283125" y="2890950"/>
              <a:ext cx="131900" cy="96475"/>
            </a:xfrm>
            <a:custGeom>
              <a:avLst/>
              <a:gdLst/>
              <a:ahLst/>
              <a:cxnLst/>
              <a:rect l="l" t="t" r="r" b="b"/>
              <a:pathLst>
                <a:path w="5276" h="3859" extrusionOk="0">
                  <a:moveTo>
                    <a:pt x="132" y="1"/>
                  </a:moveTo>
                  <a:cubicBezTo>
                    <a:pt x="132" y="13"/>
                    <a:pt x="132" y="25"/>
                    <a:pt x="120" y="37"/>
                  </a:cubicBezTo>
                  <a:cubicBezTo>
                    <a:pt x="96" y="108"/>
                    <a:pt x="60" y="168"/>
                    <a:pt x="1" y="227"/>
                  </a:cubicBezTo>
                  <a:lnTo>
                    <a:pt x="2811" y="2251"/>
                  </a:lnTo>
                  <a:lnTo>
                    <a:pt x="3097" y="2454"/>
                  </a:lnTo>
                  <a:lnTo>
                    <a:pt x="5061" y="3859"/>
                  </a:lnTo>
                  <a:lnTo>
                    <a:pt x="5275" y="3680"/>
                  </a:lnTo>
                  <a:lnTo>
                    <a:pt x="3430" y="2346"/>
                  </a:lnTo>
                  <a:lnTo>
                    <a:pt x="3156" y="2168"/>
                  </a:lnTo>
                  <a:lnTo>
                    <a:pt x="132"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9" name="Google Shape;3459;p24"/>
            <p:cNvSpPr/>
            <p:nvPr/>
          </p:nvSpPr>
          <p:spPr>
            <a:xfrm>
              <a:off x="3303375" y="2915075"/>
              <a:ext cx="202425" cy="165525"/>
            </a:xfrm>
            <a:custGeom>
              <a:avLst/>
              <a:gdLst/>
              <a:ahLst/>
              <a:cxnLst/>
              <a:rect l="l" t="t" r="r" b="b"/>
              <a:pathLst>
                <a:path w="8097" h="6621" extrusionOk="0">
                  <a:moveTo>
                    <a:pt x="7883" y="0"/>
                  </a:moveTo>
                  <a:lnTo>
                    <a:pt x="7835" y="24"/>
                  </a:lnTo>
                  <a:lnTo>
                    <a:pt x="4489" y="2739"/>
                  </a:lnTo>
                  <a:lnTo>
                    <a:pt x="4287" y="2917"/>
                  </a:lnTo>
                  <a:lnTo>
                    <a:pt x="1" y="6370"/>
                  </a:lnTo>
                  <a:lnTo>
                    <a:pt x="84" y="6430"/>
                  </a:lnTo>
                  <a:lnTo>
                    <a:pt x="96" y="6442"/>
                  </a:lnTo>
                  <a:lnTo>
                    <a:pt x="120" y="6454"/>
                  </a:lnTo>
                  <a:lnTo>
                    <a:pt x="132" y="6477"/>
                  </a:lnTo>
                  <a:lnTo>
                    <a:pt x="132" y="6489"/>
                  </a:lnTo>
                  <a:lnTo>
                    <a:pt x="132" y="6501"/>
                  </a:lnTo>
                  <a:lnTo>
                    <a:pt x="132" y="6513"/>
                  </a:lnTo>
                  <a:lnTo>
                    <a:pt x="132" y="6549"/>
                  </a:lnTo>
                  <a:lnTo>
                    <a:pt x="143" y="6620"/>
                  </a:lnTo>
                  <a:lnTo>
                    <a:pt x="4525" y="3108"/>
                  </a:lnTo>
                  <a:lnTo>
                    <a:pt x="4549" y="3084"/>
                  </a:lnTo>
                  <a:cubicBezTo>
                    <a:pt x="4537" y="3036"/>
                    <a:pt x="4549" y="3001"/>
                    <a:pt x="4561" y="2965"/>
                  </a:cubicBezTo>
                  <a:cubicBezTo>
                    <a:pt x="4601" y="2865"/>
                    <a:pt x="4700" y="2790"/>
                    <a:pt x="4815" y="2790"/>
                  </a:cubicBezTo>
                  <a:cubicBezTo>
                    <a:pt x="4837" y="2790"/>
                    <a:pt x="4859" y="2793"/>
                    <a:pt x="4882" y="2798"/>
                  </a:cubicBezTo>
                  <a:cubicBezTo>
                    <a:pt x="4882" y="2798"/>
                    <a:pt x="4894" y="2798"/>
                    <a:pt x="4894" y="2810"/>
                  </a:cubicBezTo>
                  <a:lnTo>
                    <a:pt x="8097" y="238"/>
                  </a:lnTo>
                  <a:cubicBezTo>
                    <a:pt x="7990" y="143"/>
                    <a:pt x="7930" y="72"/>
                    <a:pt x="7883"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0" name="Google Shape;3460;p24"/>
            <p:cNvSpPr/>
            <p:nvPr/>
          </p:nvSpPr>
          <p:spPr>
            <a:xfrm>
              <a:off x="2964350" y="3075800"/>
              <a:ext cx="335475" cy="51225"/>
            </a:xfrm>
            <a:custGeom>
              <a:avLst/>
              <a:gdLst/>
              <a:ahLst/>
              <a:cxnLst/>
              <a:rect l="l" t="t" r="r" b="b"/>
              <a:pathLst>
                <a:path w="13419" h="2049" extrusionOk="0">
                  <a:moveTo>
                    <a:pt x="13204" y="1"/>
                  </a:moveTo>
                  <a:lnTo>
                    <a:pt x="0" y="1810"/>
                  </a:lnTo>
                  <a:cubicBezTo>
                    <a:pt x="24" y="1870"/>
                    <a:pt x="36" y="1941"/>
                    <a:pt x="60" y="2025"/>
                  </a:cubicBezTo>
                  <a:lnTo>
                    <a:pt x="203" y="2049"/>
                  </a:lnTo>
                  <a:lnTo>
                    <a:pt x="13419" y="239"/>
                  </a:lnTo>
                  <a:lnTo>
                    <a:pt x="13407" y="156"/>
                  </a:lnTo>
                  <a:lnTo>
                    <a:pt x="1320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1" name="Google Shape;3461;p24"/>
            <p:cNvSpPr/>
            <p:nvPr/>
          </p:nvSpPr>
          <p:spPr>
            <a:xfrm>
              <a:off x="3202475" y="2999600"/>
              <a:ext cx="102700" cy="80400"/>
            </a:xfrm>
            <a:custGeom>
              <a:avLst/>
              <a:gdLst/>
              <a:ahLst/>
              <a:cxnLst/>
              <a:rect l="l" t="t" r="r" b="b"/>
              <a:pathLst>
                <a:path w="4108" h="3216" extrusionOk="0">
                  <a:moveTo>
                    <a:pt x="4061" y="3007"/>
                  </a:moveTo>
                  <a:lnTo>
                    <a:pt x="4108" y="3037"/>
                  </a:lnTo>
                  <a:cubicBezTo>
                    <a:pt x="4092" y="3021"/>
                    <a:pt x="4077" y="3012"/>
                    <a:pt x="4061" y="3007"/>
                  </a:cubicBezTo>
                  <a:close/>
                  <a:moveTo>
                    <a:pt x="179" y="1"/>
                  </a:moveTo>
                  <a:cubicBezTo>
                    <a:pt x="131" y="72"/>
                    <a:pt x="72" y="144"/>
                    <a:pt x="0" y="191"/>
                  </a:cubicBezTo>
                  <a:lnTo>
                    <a:pt x="3679" y="3049"/>
                  </a:lnTo>
                  <a:lnTo>
                    <a:pt x="3882" y="3215"/>
                  </a:lnTo>
                  <a:lnTo>
                    <a:pt x="3882" y="3144"/>
                  </a:lnTo>
                  <a:cubicBezTo>
                    <a:pt x="3870" y="3073"/>
                    <a:pt x="3929" y="3013"/>
                    <a:pt x="4001" y="3001"/>
                  </a:cubicBezTo>
                  <a:cubicBezTo>
                    <a:pt x="4021" y="3001"/>
                    <a:pt x="4041" y="3001"/>
                    <a:pt x="4061" y="3007"/>
                  </a:cubicBezTo>
                  <a:lnTo>
                    <a:pt x="4061" y="3007"/>
                  </a:lnTo>
                  <a:lnTo>
                    <a:pt x="4013" y="2977"/>
                  </a:lnTo>
                  <a:lnTo>
                    <a:pt x="17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2" name="Google Shape;3462;p24"/>
            <p:cNvSpPr/>
            <p:nvPr/>
          </p:nvSpPr>
          <p:spPr>
            <a:xfrm>
              <a:off x="3299500" y="3073725"/>
              <a:ext cx="22050" cy="129200"/>
            </a:xfrm>
            <a:custGeom>
              <a:avLst/>
              <a:gdLst/>
              <a:ahLst/>
              <a:cxnLst/>
              <a:rect l="l" t="t" r="r" b="b"/>
              <a:pathLst>
                <a:path w="882" h="5168" extrusionOk="0">
                  <a:moveTo>
                    <a:pt x="120" y="0"/>
                  </a:moveTo>
                  <a:cubicBezTo>
                    <a:pt x="48" y="24"/>
                    <a:pt x="1" y="84"/>
                    <a:pt x="1" y="155"/>
                  </a:cubicBezTo>
                  <a:lnTo>
                    <a:pt x="1" y="215"/>
                  </a:lnTo>
                  <a:lnTo>
                    <a:pt x="13" y="286"/>
                  </a:lnTo>
                  <a:lnTo>
                    <a:pt x="608" y="5108"/>
                  </a:lnTo>
                  <a:lnTo>
                    <a:pt x="882" y="5168"/>
                  </a:lnTo>
                  <a:lnTo>
                    <a:pt x="263" y="179"/>
                  </a:lnTo>
                  <a:lnTo>
                    <a:pt x="275" y="155"/>
                  </a:lnTo>
                  <a:lnTo>
                    <a:pt x="275" y="131"/>
                  </a:lnTo>
                  <a:lnTo>
                    <a:pt x="275" y="108"/>
                  </a:lnTo>
                  <a:lnTo>
                    <a:pt x="275" y="96"/>
                  </a:lnTo>
                  <a:lnTo>
                    <a:pt x="275" y="84"/>
                  </a:lnTo>
                  <a:cubicBezTo>
                    <a:pt x="275" y="84"/>
                    <a:pt x="275" y="60"/>
                    <a:pt x="251" y="60"/>
                  </a:cubicBezTo>
                  <a:lnTo>
                    <a:pt x="239" y="48"/>
                  </a:lnTo>
                  <a:lnTo>
                    <a:pt x="227" y="36"/>
                  </a:lnTo>
                  <a:cubicBezTo>
                    <a:pt x="191" y="24"/>
                    <a:pt x="167" y="0"/>
                    <a:pt x="12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3" name="Google Shape;3463;p24"/>
            <p:cNvSpPr/>
            <p:nvPr/>
          </p:nvSpPr>
          <p:spPr>
            <a:xfrm>
              <a:off x="3315575" y="3209450"/>
              <a:ext cx="16100" cy="73850"/>
            </a:xfrm>
            <a:custGeom>
              <a:avLst/>
              <a:gdLst/>
              <a:ahLst/>
              <a:cxnLst/>
              <a:rect l="l" t="t" r="r" b="b"/>
              <a:pathLst>
                <a:path w="644" h="2954" extrusionOk="0">
                  <a:moveTo>
                    <a:pt x="1" y="1"/>
                  </a:moveTo>
                  <a:lnTo>
                    <a:pt x="370" y="2953"/>
                  </a:lnTo>
                  <a:lnTo>
                    <a:pt x="644" y="2953"/>
                  </a:lnTo>
                  <a:lnTo>
                    <a:pt x="286" y="60"/>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4" name="Google Shape;3464;p24"/>
            <p:cNvSpPr/>
            <p:nvPr/>
          </p:nvSpPr>
          <p:spPr>
            <a:xfrm>
              <a:off x="3552525" y="3258875"/>
              <a:ext cx="3300" cy="2100"/>
            </a:xfrm>
            <a:custGeom>
              <a:avLst/>
              <a:gdLst/>
              <a:ahLst/>
              <a:cxnLst/>
              <a:rect l="l" t="t" r="r" b="b"/>
              <a:pathLst>
                <a:path w="132" h="84" extrusionOk="0">
                  <a:moveTo>
                    <a:pt x="36" y="0"/>
                  </a:moveTo>
                  <a:cubicBezTo>
                    <a:pt x="12" y="24"/>
                    <a:pt x="0" y="60"/>
                    <a:pt x="0" y="83"/>
                  </a:cubicBezTo>
                  <a:cubicBezTo>
                    <a:pt x="60" y="83"/>
                    <a:pt x="107" y="60"/>
                    <a:pt x="131" y="12"/>
                  </a:cubicBezTo>
                  <a:lnTo>
                    <a:pt x="3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5" name="Google Shape;3465;p24"/>
            <p:cNvSpPr/>
            <p:nvPr/>
          </p:nvSpPr>
          <p:spPr>
            <a:xfrm>
              <a:off x="2964650" y="3126400"/>
              <a:ext cx="548300" cy="125650"/>
            </a:xfrm>
            <a:custGeom>
              <a:avLst/>
              <a:gdLst/>
              <a:ahLst/>
              <a:cxnLst/>
              <a:rect l="l" t="t" r="r" b="b"/>
              <a:pathLst>
                <a:path w="21932" h="5026" extrusionOk="0">
                  <a:moveTo>
                    <a:pt x="48" y="1"/>
                  </a:moveTo>
                  <a:cubicBezTo>
                    <a:pt x="48" y="72"/>
                    <a:pt x="48" y="144"/>
                    <a:pt x="12" y="215"/>
                  </a:cubicBezTo>
                  <a:cubicBezTo>
                    <a:pt x="12" y="239"/>
                    <a:pt x="0" y="251"/>
                    <a:pt x="0" y="251"/>
                  </a:cubicBezTo>
                  <a:lnTo>
                    <a:pt x="14038" y="3323"/>
                  </a:lnTo>
                  <a:lnTo>
                    <a:pt x="14300" y="3382"/>
                  </a:lnTo>
                  <a:lnTo>
                    <a:pt x="21896" y="5025"/>
                  </a:lnTo>
                  <a:cubicBezTo>
                    <a:pt x="21896" y="4942"/>
                    <a:pt x="21908" y="4847"/>
                    <a:pt x="21932" y="4763"/>
                  </a:cubicBezTo>
                  <a:lnTo>
                    <a:pt x="14276" y="3096"/>
                  </a:lnTo>
                  <a:lnTo>
                    <a:pt x="14002" y="3037"/>
                  </a:lnTo>
                  <a:lnTo>
                    <a:pt x="191" y="25"/>
                  </a:lnTo>
                  <a:lnTo>
                    <a:pt x="4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6" name="Google Shape;3466;p24"/>
            <p:cNvSpPr/>
            <p:nvPr/>
          </p:nvSpPr>
          <p:spPr>
            <a:xfrm>
              <a:off x="3553400" y="3252025"/>
              <a:ext cx="48250" cy="16400"/>
            </a:xfrm>
            <a:custGeom>
              <a:avLst/>
              <a:gdLst/>
              <a:ahLst/>
              <a:cxnLst/>
              <a:rect l="l" t="t" r="r" b="b"/>
              <a:pathLst>
                <a:path w="1930" h="656" extrusionOk="0">
                  <a:moveTo>
                    <a:pt x="37" y="0"/>
                  </a:moveTo>
                  <a:cubicBezTo>
                    <a:pt x="37" y="95"/>
                    <a:pt x="25" y="179"/>
                    <a:pt x="1" y="274"/>
                  </a:cubicBezTo>
                  <a:lnTo>
                    <a:pt x="84" y="286"/>
                  </a:lnTo>
                  <a:lnTo>
                    <a:pt x="1930" y="655"/>
                  </a:lnTo>
                  <a:lnTo>
                    <a:pt x="1930" y="381"/>
                  </a:lnTo>
                  <a:lnTo>
                    <a:pt x="3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7" name="Google Shape;3467;p24"/>
            <p:cNvSpPr/>
            <p:nvPr/>
          </p:nvSpPr>
          <p:spPr>
            <a:xfrm>
              <a:off x="3481375" y="3258875"/>
              <a:ext cx="35150" cy="24425"/>
            </a:xfrm>
            <a:custGeom>
              <a:avLst/>
              <a:gdLst/>
              <a:ahLst/>
              <a:cxnLst/>
              <a:rect l="l" t="t" r="r" b="b"/>
              <a:pathLst>
                <a:path w="1406" h="977" extrusionOk="0">
                  <a:moveTo>
                    <a:pt x="1286" y="0"/>
                  </a:moveTo>
                  <a:lnTo>
                    <a:pt x="1" y="976"/>
                  </a:lnTo>
                  <a:lnTo>
                    <a:pt x="441" y="976"/>
                  </a:lnTo>
                  <a:lnTo>
                    <a:pt x="1405" y="238"/>
                  </a:lnTo>
                  <a:cubicBezTo>
                    <a:pt x="1346" y="167"/>
                    <a:pt x="1310" y="83"/>
                    <a:pt x="1286"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8" name="Google Shape;3468;p24"/>
            <p:cNvSpPr/>
            <p:nvPr/>
          </p:nvSpPr>
          <p:spPr>
            <a:xfrm>
              <a:off x="3544475" y="3190100"/>
              <a:ext cx="57175" cy="49150"/>
            </a:xfrm>
            <a:custGeom>
              <a:avLst/>
              <a:gdLst/>
              <a:ahLst/>
              <a:cxnLst/>
              <a:rect l="l" t="t" r="r" b="b"/>
              <a:pathLst>
                <a:path w="2287" h="1966" extrusionOk="0">
                  <a:moveTo>
                    <a:pt x="2287" y="1"/>
                  </a:moveTo>
                  <a:lnTo>
                    <a:pt x="1" y="1763"/>
                  </a:lnTo>
                  <a:cubicBezTo>
                    <a:pt x="72" y="1822"/>
                    <a:pt x="144" y="1882"/>
                    <a:pt x="203" y="1965"/>
                  </a:cubicBezTo>
                  <a:lnTo>
                    <a:pt x="2287" y="334"/>
                  </a:lnTo>
                  <a:lnTo>
                    <a:pt x="2287"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9" name="Google Shape;3469;p24"/>
            <p:cNvSpPr/>
            <p:nvPr/>
          </p:nvSpPr>
          <p:spPr>
            <a:xfrm>
              <a:off x="2569050" y="3051400"/>
              <a:ext cx="368525" cy="75325"/>
            </a:xfrm>
            <a:custGeom>
              <a:avLst/>
              <a:gdLst/>
              <a:ahLst/>
              <a:cxnLst/>
              <a:rect l="l" t="t" r="r" b="b"/>
              <a:pathLst>
                <a:path w="14741" h="3013" extrusionOk="0">
                  <a:moveTo>
                    <a:pt x="48" y="0"/>
                  </a:moveTo>
                  <a:cubicBezTo>
                    <a:pt x="48" y="84"/>
                    <a:pt x="37" y="167"/>
                    <a:pt x="1" y="239"/>
                  </a:cubicBezTo>
                  <a:lnTo>
                    <a:pt x="1" y="286"/>
                  </a:lnTo>
                  <a:lnTo>
                    <a:pt x="14681" y="3013"/>
                  </a:lnTo>
                  <a:cubicBezTo>
                    <a:pt x="14681" y="2953"/>
                    <a:pt x="14693" y="2894"/>
                    <a:pt x="14705" y="2834"/>
                  </a:cubicBezTo>
                  <a:cubicBezTo>
                    <a:pt x="14729" y="2798"/>
                    <a:pt x="14729" y="2775"/>
                    <a:pt x="14741" y="2739"/>
                  </a:cubicBezTo>
                  <a:lnTo>
                    <a:pt x="4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0" name="Google Shape;3470;p24"/>
            <p:cNvSpPr/>
            <p:nvPr/>
          </p:nvSpPr>
          <p:spPr>
            <a:xfrm>
              <a:off x="2951550" y="3140400"/>
              <a:ext cx="46750" cy="143500"/>
            </a:xfrm>
            <a:custGeom>
              <a:avLst/>
              <a:gdLst/>
              <a:ahLst/>
              <a:cxnLst/>
              <a:rect l="l" t="t" r="r" b="b"/>
              <a:pathLst>
                <a:path w="1870" h="5740" extrusionOk="0">
                  <a:moveTo>
                    <a:pt x="262" y="0"/>
                  </a:moveTo>
                  <a:cubicBezTo>
                    <a:pt x="179" y="48"/>
                    <a:pt x="96" y="60"/>
                    <a:pt x="0" y="84"/>
                  </a:cubicBezTo>
                  <a:lnTo>
                    <a:pt x="1596" y="5739"/>
                  </a:lnTo>
                  <a:lnTo>
                    <a:pt x="1870" y="5739"/>
                  </a:lnTo>
                  <a:lnTo>
                    <a:pt x="26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1" name="Google Shape;3471;p24"/>
            <p:cNvSpPr/>
            <p:nvPr/>
          </p:nvSpPr>
          <p:spPr>
            <a:xfrm>
              <a:off x="2657175" y="3196350"/>
              <a:ext cx="8050" cy="86950"/>
            </a:xfrm>
            <a:custGeom>
              <a:avLst/>
              <a:gdLst/>
              <a:ahLst/>
              <a:cxnLst/>
              <a:rect l="l" t="t" r="r" b="b"/>
              <a:pathLst>
                <a:path w="322" h="3478" extrusionOk="0">
                  <a:moveTo>
                    <a:pt x="143" y="1"/>
                  </a:moveTo>
                  <a:cubicBezTo>
                    <a:pt x="95" y="13"/>
                    <a:pt x="60" y="60"/>
                    <a:pt x="60" y="120"/>
                  </a:cubicBezTo>
                  <a:lnTo>
                    <a:pt x="0" y="3477"/>
                  </a:lnTo>
                  <a:lnTo>
                    <a:pt x="274" y="3477"/>
                  </a:lnTo>
                  <a:lnTo>
                    <a:pt x="322" y="227"/>
                  </a:lnTo>
                  <a:lnTo>
                    <a:pt x="14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2" name="Google Shape;3472;p24"/>
            <p:cNvSpPr/>
            <p:nvPr/>
          </p:nvSpPr>
          <p:spPr>
            <a:xfrm>
              <a:off x="2560125" y="3065400"/>
              <a:ext cx="178625" cy="217900"/>
            </a:xfrm>
            <a:custGeom>
              <a:avLst/>
              <a:gdLst/>
              <a:ahLst/>
              <a:cxnLst/>
              <a:rect l="l" t="t" r="r" b="b"/>
              <a:pathLst>
                <a:path w="7145" h="8716" extrusionOk="0">
                  <a:moveTo>
                    <a:pt x="215" y="0"/>
                  </a:moveTo>
                  <a:cubicBezTo>
                    <a:pt x="155" y="60"/>
                    <a:pt x="72" y="119"/>
                    <a:pt x="1" y="167"/>
                  </a:cubicBezTo>
                  <a:lnTo>
                    <a:pt x="4037" y="5227"/>
                  </a:lnTo>
                  <a:lnTo>
                    <a:pt x="4215" y="5441"/>
                  </a:lnTo>
                  <a:lnTo>
                    <a:pt x="6811" y="8715"/>
                  </a:lnTo>
                  <a:lnTo>
                    <a:pt x="7144" y="8715"/>
                  </a:lnTo>
                  <a:lnTo>
                    <a:pt x="21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3" name="Google Shape;3473;p24"/>
            <p:cNvSpPr/>
            <p:nvPr/>
          </p:nvSpPr>
          <p:spPr>
            <a:xfrm>
              <a:off x="3512025" y="3231250"/>
              <a:ext cx="42000" cy="42050"/>
            </a:xfrm>
            <a:custGeom>
              <a:avLst/>
              <a:gdLst/>
              <a:ahLst/>
              <a:cxnLst/>
              <a:rect l="l" t="t" r="r" b="b"/>
              <a:pathLst>
                <a:path w="1680" h="1682" extrusionOk="0">
                  <a:moveTo>
                    <a:pt x="834" y="1"/>
                  </a:moveTo>
                  <a:cubicBezTo>
                    <a:pt x="481" y="1"/>
                    <a:pt x="154" y="237"/>
                    <a:pt x="48" y="581"/>
                  </a:cubicBezTo>
                  <a:cubicBezTo>
                    <a:pt x="13" y="676"/>
                    <a:pt x="1" y="760"/>
                    <a:pt x="1" y="843"/>
                  </a:cubicBezTo>
                  <a:cubicBezTo>
                    <a:pt x="13" y="926"/>
                    <a:pt x="25" y="1010"/>
                    <a:pt x="48" y="1105"/>
                  </a:cubicBezTo>
                  <a:cubicBezTo>
                    <a:pt x="72" y="1188"/>
                    <a:pt x="120" y="1272"/>
                    <a:pt x="168" y="1343"/>
                  </a:cubicBezTo>
                  <a:cubicBezTo>
                    <a:pt x="263" y="1474"/>
                    <a:pt x="406" y="1581"/>
                    <a:pt x="584" y="1641"/>
                  </a:cubicBezTo>
                  <a:cubicBezTo>
                    <a:pt x="668" y="1669"/>
                    <a:pt x="754" y="1682"/>
                    <a:pt x="839" y="1682"/>
                  </a:cubicBezTo>
                  <a:cubicBezTo>
                    <a:pt x="1157" y="1682"/>
                    <a:pt x="1467" y="1498"/>
                    <a:pt x="1608" y="1188"/>
                  </a:cubicBezTo>
                  <a:cubicBezTo>
                    <a:pt x="1620" y="1165"/>
                    <a:pt x="1632" y="1129"/>
                    <a:pt x="1632" y="1105"/>
                  </a:cubicBezTo>
                  <a:cubicBezTo>
                    <a:pt x="1668" y="1010"/>
                    <a:pt x="1680" y="926"/>
                    <a:pt x="1680" y="831"/>
                  </a:cubicBezTo>
                  <a:cubicBezTo>
                    <a:pt x="1680" y="641"/>
                    <a:pt x="1608" y="462"/>
                    <a:pt x="1489" y="319"/>
                  </a:cubicBezTo>
                  <a:cubicBezTo>
                    <a:pt x="1430" y="236"/>
                    <a:pt x="1370" y="176"/>
                    <a:pt x="1275" y="129"/>
                  </a:cubicBezTo>
                  <a:lnTo>
                    <a:pt x="1096" y="45"/>
                  </a:lnTo>
                  <a:cubicBezTo>
                    <a:pt x="1009" y="15"/>
                    <a:pt x="921" y="1"/>
                    <a:pt x="834"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4" name="Google Shape;3474;p24"/>
            <p:cNvSpPr/>
            <p:nvPr/>
          </p:nvSpPr>
          <p:spPr>
            <a:xfrm>
              <a:off x="3341175" y="2161300"/>
              <a:ext cx="64025" cy="59775"/>
            </a:xfrm>
            <a:custGeom>
              <a:avLst/>
              <a:gdLst/>
              <a:ahLst/>
              <a:cxnLst/>
              <a:rect l="l" t="t" r="r" b="b"/>
              <a:pathLst>
                <a:path w="2561" h="2391" extrusionOk="0">
                  <a:moveTo>
                    <a:pt x="1350" y="0"/>
                  </a:moveTo>
                  <a:cubicBezTo>
                    <a:pt x="840" y="0"/>
                    <a:pt x="366" y="323"/>
                    <a:pt x="191" y="826"/>
                  </a:cubicBezTo>
                  <a:cubicBezTo>
                    <a:pt x="1" y="1457"/>
                    <a:pt x="346" y="2124"/>
                    <a:pt x="965" y="2338"/>
                  </a:cubicBezTo>
                  <a:cubicBezTo>
                    <a:pt x="1084" y="2374"/>
                    <a:pt x="1204" y="2391"/>
                    <a:pt x="1323" y="2391"/>
                  </a:cubicBezTo>
                  <a:cubicBezTo>
                    <a:pt x="1525" y="2391"/>
                    <a:pt x="1721" y="2341"/>
                    <a:pt x="1894" y="2243"/>
                  </a:cubicBezTo>
                  <a:cubicBezTo>
                    <a:pt x="1965" y="2196"/>
                    <a:pt x="2037" y="2148"/>
                    <a:pt x="2120" y="2100"/>
                  </a:cubicBezTo>
                  <a:cubicBezTo>
                    <a:pt x="2275" y="1957"/>
                    <a:pt x="2418" y="1779"/>
                    <a:pt x="2477" y="1565"/>
                  </a:cubicBezTo>
                  <a:cubicBezTo>
                    <a:pt x="2501" y="1469"/>
                    <a:pt x="2513" y="1386"/>
                    <a:pt x="2537" y="1303"/>
                  </a:cubicBezTo>
                  <a:cubicBezTo>
                    <a:pt x="2561" y="969"/>
                    <a:pt x="2441" y="612"/>
                    <a:pt x="2203" y="374"/>
                  </a:cubicBezTo>
                  <a:cubicBezTo>
                    <a:pt x="2144" y="314"/>
                    <a:pt x="2072" y="255"/>
                    <a:pt x="2001" y="207"/>
                  </a:cubicBezTo>
                  <a:cubicBezTo>
                    <a:pt x="1906" y="148"/>
                    <a:pt x="1799" y="100"/>
                    <a:pt x="1703" y="52"/>
                  </a:cubicBezTo>
                  <a:cubicBezTo>
                    <a:pt x="1586" y="17"/>
                    <a:pt x="1467" y="0"/>
                    <a:pt x="1350"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5" name="Google Shape;3475;p24"/>
            <p:cNvSpPr/>
            <p:nvPr/>
          </p:nvSpPr>
          <p:spPr>
            <a:xfrm>
              <a:off x="3201575" y="1860600"/>
              <a:ext cx="32475" cy="30475"/>
            </a:xfrm>
            <a:custGeom>
              <a:avLst/>
              <a:gdLst/>
              <a:ahLst/>
              <a:cxnLst/>
              <a:rect l="l" t="t" r="r" b="b"/>
              <a:pathLst>
                <a:path w="1299" h="1219" extrusionOk="0">
                  <a:moveTo>
                    <a:pt x="690" y="0"/>
                  </a:moveTo>
                  <a:cubicBezTo>
                    <a:pt x="433" y="0"/>
                    <a:pt x="194" y="164"/>
                    <a:pt x="108" y="412"/>
                  </a:cubicBezTo>
                  <a:cubicBezTo>
                    <a:pt x="1" y="746"/>
                    <a:pt x="179" y="1091"/>
                    <a:pt x="501" y="1186"/>
                  </a:cubicBezTo>
                  <a:cubicBezTo>
                    <a:pt x="564" y="1207"/>
                    <a:pt x="630" y="1218"/>
                    <a:pt x="694" y="1218"/>
                  </a:cubicBezTo>
                  <a:cubicBezTo>
                    <a:pt x="809" y="1218"/>
                    <a:pt x="921" y="1184"/>
                    <a:pt x="1013" y="1115"/>
                  </a:cubicBezTo>
                  <a:cubicBezTo>
                    <a:pt x="1108" y="1091"/>
                    <a:pt x="1167" y="1020"/>
                    <a:pt x="1215" y="936"/>
                  </a:cubicBezTo>
                  <a:lnTo>
                    <a:pt x="1251" y="853"/>
                  </a:lnTo>
                  <a:cubicBezTo>
                    <a:pt x="1251" y="829"/>
                    <a:pt x="1275" y="817"/>
                    <a:pt x="1275" y="805"/>
                  </a:cubicBezTo>
                  <a:cubicBezTo>
                    <a:pt x="1298" y="722"/>
                    <a:pt x="1298" y="650"/>
                    <a:pt x="1298" y="579"/>
                  </a:cubicBezTo>
                  <a:cubicBezTo>
                    <a:pt x="1287" y="329"/>
                    <a:pt x="1120" y="103"/>
                    <a:pt x="882" y="31"/>
                  </a:cubicBezTo>
                  <a:cubicBezTo>
                    <a:pt x="818" y="10"/>
                    <a:pt x="753" y="0"/>
                    <a:pt x="690"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6" name="Google Shape;3476;p24"/>
            <p:cNvSpPr/>
            <p:nvPr/>
          </p:nvSpPr>
          <p:spPr>
            <a:xfrm>
              <a:off x="3351600" y="1734200"/>
              <a:ext cx="11625" cy="10025"/>
            </a:xfrm>
            <a:custGeom>
              <a:avLst/>
              <a:gdLst/>
              <a:ahLst/>
              <a:cxnLst/>
              <a:rect l="l" t="t" r="r" b="b"/>
              <a:pathLst>
                <a:path w="465" h="401" extrusionOk="0">
                  <a:moveTo>
                    <a:pt x="223" y="0"/>
                  </a:moveTo>
                  <a:cubicBezTo>
                    <a:pt x="135" y="0"/>
                    <a:pt x="62" y="62"/>
                    <a:pt x="24" y="146"/>
                  </a:cubicBezTo>
                  <a:cubicBezTo>
                    <a:pt x="0" y="230"/>
                    <a:pt x="24" y="337"/>
                    <a:pt x="119" y="384"/>
                  </a:cubicBezTo>
                  <a:cubicBezTo>
                    <a:pt x="131" y="396"/>
                    <a:pt x="155" y="396"/>
                    <a:pt x="167" y="396"/>
                  </a:cubicBezTo>
                  <a:cubicBezTo>
                    <a:pt x="186" y="399"/>
                    <a:pt x="205" y="400"/>
                    <a:pt x="223" y="400"/>
                  </a:cubicBezTo>
                  <a:cubicBezTo>
                    <a:pt x="287" y="400"/>
                    <a:pt x="347" y="383"/>
                    <a:pt x="393" y="337"/>
                  </a:cubicBezTo>
                  <a:cubicBezTo>
                    <a:pt x="405" y="325"/>
                    <a:pt x="429" y="289"/>
                    <a:pt x="429" y="265"/>
                  </a:cubicBezTo>
                  <a:cubicBezTo>
                    <a:pt x="465" y="206"/>
                    <a:pt x="453" y="134"/>
                    <a:pt x="405" y="87"/>
                  </a:cubicBezTo>
                  <a:cubicBezTo>
                    <a:pt x="369" y="51"/>
                    <a:pt x="346" y="27"/>
                    <a:pt x="298" y="15"/>
                  </a:cubicBezTo>
                  <a:cubicBezTo>
                    <a:pt x="272" y="5"/>
                    <a:pt x="247" y="0"/>
                    <a:pt x="223"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7" name="Google Shape;3477;p24"/>
            <p:cNvSpPr/>
            <p:nvPr/>
          </p:nvSpPr>
          <p:spPr>
            <a:xfrm>
              <a:off x="2525900" y="3030750"/>
              <a:ext cx="45275" cy="41925"/>
            </a:xfrm>
            <a:custGeom>
              <a:avLst/>
              <a:gdLst/>
              <a:ahLst/>
              <a:cxnLst/>
              <a:rect l="l" t="t" r="r" b="b"/>
              <a:pathLst>
                <a:path w="1811" h="1677" extrusionOk="0">
                  <a:moveTo>
                    <a:pt x="954" y="0"/>
                  </a:moveTo>
                  <a:cubicBezTo>
                    <a:pt x="592" y="0"/>
                    <a:pt x="261" y="230"/>
                    <a:pt x="155" y="576"/>
                  </a:cubicBezTo>
                  <a:cubicBezTo>
                    <a:pt x="0" y="1005"/>
                    <a:pt x="262" y="1493"/>
                    <a:pt x="691" y="1636"/>
                  </a:cubicBezTo>
                  <a:cubicBezTo>
                    <a:pt x="780" y="1663"/>
                    <a:pt x="870" y="1676"/>
                    <a:pt x="957" y="1676"/>
                  </a:cubicBezTo>
                  <a:cubicBezTo>
                    <a:pt x="1103" y="1676"/>
                    <a:pt x="1243" y="1639"/>
                    <a:pt x="1370" y="1565"/>
                  </a:cubicBezTo>
                  <a:cubicBezTo>
                    <a:pt x="1453" y="1517"/>
                    <a:pt x="1524" y="1457"/>
                    <a:pt x="1584" y="1398"/>
                  </a:cubicBezTo>
                  <a:cubicBezTo>
                    <a:pt x="1644" y="1303"/>
                    <a:pt x="1691" y="1219"/>
                    <a:pt x="1727" y="1112"/>
                  </a:cubicBezTo>
                  <a:cubicBezTo>
                    <a:pt x="1727" y="1112"/>
                    <a:pt x="1727" y="1100"/>
                    <a:pt x="1751" y="1100"/>
                  </a:cubicBezTo>
                  <a:cubicBezTo>
                    <a:pt x="1774" y="1029"/>
                    <a:pt x="1786" y="934"/>
                    <a:pt x="1786" y="862"/>
                  </a:cubicBezTo>
                  <a:cubicBezTo>
                    <a:pt x="1810" y="505"/>
                    <a:pt x="1572" y="160"/>
                    <a:pt x="1215" y="41"/>
                  </a:cubicBezTo>
                  <a:cubicBezTo>
                    <a:pt x="1128" y="13"/>
                    <a:pt x="1040" y="0"/>
                    <a:pt x="954"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8" name="Google Shape;3478;p24"/>
            <p:cNvSpPr/>
            <p:nvPr/>
          </p:nvSpPr>
          <p:spPr>
            <a:xfrm>
              <a:off x="2935775" y="3112575"/>
              <a:ext cx="30375" cy="29925"/>
            </a:xfrm>
            <a:custGeom>
              <a:avLst/>
              <a:gdLst/>
              <a:ahLst/>
              <a:cxnLst/>
              <a:rect l="l" t="t" r="r" b="b"/>
              <a:pathLst>
                <a:path w="1215" h="1197" extrusionOk="0">
                  <a:moveTo>
                    <a:pt x="616" y="0"/>
                  </a:moveTo>
                  <a:cubicBezTo>
                    <a:pt x="393" y="0"/>
                    <a:pt x="187" y="131"/>
                    <a:pt x="84" y="328"/>
                  </a:cubicBezTo>
                  <a:cubicBezTo>
                    <a:pt x="72" y="363"/>
                    <a:pt x="60" y="387"/>
                    <a:pt x="60" y="411"/>
                  </a:cubicBezTo>
                  <a:cubicBezTo>
                    <a:pt x="24" y="459"/>
                    <a:pt x="12" y="518"/>
                    <a:pt x="12" y="578"/>
                  </a:cubicBezTo>
                  <a:cubicBezTo>
                    <a:pt x="0" y="840"/>
                    <a:pt x="155" y="1066"/>
                    <a:pt x="429" y="1161"/>
                  </a:cubicBezTo>
                  <a:cubicBezTo>
                    <a:pt x="500" y="1197"/>
                    <a:pt x="572" y="1197"/>
                    <a:pt x="655" y="1197"/>
                  </a:cubicBezTo>
                  <a:cubicBezTo>
                    <a:pt x="739" y="1197"/>
                    <a:pt x="834" y="1161"/>
                    <a:pt x="905" y="1113"/>
                  </a:cubicBezTo>
                  <a:cubicBezTo>
                    <a:pt x="1024" y="1054"/>
                    <a:pt x="1108" y="959"/>
                    <a:pt x="1167" y="804"/>
                  </a:cubicBezTo>
                  <a:cubicBezTo>
                    <a:pt x="1167" y="792"/>
                    <a:pt x="1191" y="792"/>
                    <a:pt x="1191" y="768"/>
                  </a:cubicBezTo>
                  <a:cubicBezTo>
                    <a:pt x="1215" y="697"/>
                    <a:pt x="1215" y="625"/>
                    <a:pt x="1215" y="554"/>
                  </a:cubicBezTo>
                  <a:cubicBezTo>
                    <a:pt x="1215" y="470"/>
                    <a:pt x="1191" y="399"/>
                    <a:pt x="1155" y="339"/>
                  </a:cubicBezTo>
                  <a:cubicBezTo>
                    <a:pt x="1096" y="197"/>
                    <a:pt x="965" y="78"/>
                    <a:pt x="798" y="30"/>
                  </a:cubicBezTo>
                  <a:cubicBezTo>
                    <a:pt x="737" y="10"/>
                    <a:pt x="676" y="0"/>
                    <a:pt x="61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9" name="Google Shape;3479;p24"/>
            <p:cNvSpPr/>
            <p:nvPr/>
          </p:nvSpPr>
          <p:spPr>
            <a:xfrm>
              <a:off x="3176575" y="2977575"/>
              <a:ext cx="32175" cy="29400"/>
            </a:xfrm>
            <a:custGeom>
              <a:avLst/>
              <a:gdLst/>
              <a:ahLst/>
              <a:cxnLst/>
              <a:rect l="l" t="t" r="r" b="b"/>
              <a:pathLst>
                <a:path w="1287" h="1176" extrusionOk="0">
                  <a:moveTo>
                    <a:pt x="620" y="1"/>
                  </a:moveTo>
                  <a:cubicBezTo>
                    <a:pt x="524" y="13"/>
                    <a:pt x="441" y="36"/>
                    <a:pt x="370" y="84"/>
                  </a:cubicBezTo>
                  <a:cubicBezTo>
                    <a:pt x="251" y="155"/>
                    <a:pt x="155" y="263"/>
                    <a:pt x="108" y="405"/>
                  </a:cubicBezTo>
                  <a:cubicBezTo>
                    <a:pt x="1" y="715"/>
                    <a:pt x="167" y="1048"/>
                    <a:pt x="477" y="1144"/>
                  </a:cubicBezTo>
                  <a:cubicBezTo>
                    <a:pt x="545" y="1165"/>
                    <a:pt x="613" y="1176"/>
                    <a:pt x="679" y="1176"/>
                  </a:cubicBezTo>
                  <a:cubicBezTo>
                    <a:pt x="797" y="1176"/>
                    <a:pt x="909" y="1141"/>
                    <a:pt x="1001" y="1072"/>
                  </a:cubicBezTo>
                  <a:cubicBezTo>
                    <a:pt x="1108" y="1025"/>
                    <a:pt x="1167" y="953"/>
                    <a:pt x="1215" y="882"/>
                  </a:cubicBezTo>
                  <a:cubicBezTo>
                    <a:pt x="1227" y="846"/>
                    <a:pt x="1239" y="798"/>
                    <a:pt x="1263" y="775"/>
                  </a:cubicBezTo>
                  <a:cubicBezTo>
                    <a:pt x="1274" y="715"/>
                    <a:pt x="1286" y="656"/>
                    <a:pt x="1286" y="584"/>
                  </a:cubicBezTo>
                  <a:cubicBezTo>
                    <a:pt x="1286" y="489"/>
                    <a:pt x="1274" y="405"/>
                    <a:pt x="1227" y="322"/>
                  </a:cubicBezTo>
                  <a:cubicBezTo>
                    <a:pt x="1155" y="191"/>
                    <a:pt x="1036" y="72"/>
                    <a:pt x="870" y="24"/>
                  </a:cubicBezTo>
                  <a:cubicBezTo>
                    <a:pt x="798" y="1"/>
                    <a:pt x="703" y="1"/>
                    <a:pt x="62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0" name="Google Shape;3480;p24"/>
            <p:cNvSpPr/>
            <p:nvPr/>
          </p:nvSpPr>
          <p:spPr>
            <a:xfrm>
              <a:off x="3498925" y="2893500"/>
              <a:ext cx="31300" cy="29750"/>
            </a:xfrm>
            <a:custGeom>
              <a:avLst/>
              <a:gdLst/>
              <a:ahLst/>
              <a:cxnLst/>
              <a:rect l="l" t="t" r="r" b="b"/>
              <a:pathLst>
                <a:path w="1252" h="1190" extrusionOk="0">
                  <a:moveTo>
                    <a:pt x="613" y="0"/>
                  </a:moveTo>
                  <a:cubicBezTo>
                    <a:pt x="572" y="0"/>
                    <a:pt x="531" y="6"/>
                    <a:pt x="489" y="18"/>
                  </a:cubicBezTo>
                  <a:cubicBezTo>
                    <a:pt x="406" y="30"/>
                    <a:pt x="334" y="78"/>
                    <a:pt x="251" y="113"/>
                  </a:cubicBezTo>
                  <a:cubicBezTo>
                    <a:pt x="132" y="173"/>
                    <a:pt x="61" y="268"/>
                    <a:pt x="37" y="399"/>
                  </a:cubicBezTo>
                  <a:cubicBezTo>
                    <a:pt x="1" y="470"/>
                    <a:pt x="1" y="566"/>
                    <a:pt x="1" y="637"/>
                  </a:cubicBezTo>
                  <a:cubicBezTo>
                    <a:pt x="1" y="732"/>
                    <a:pt x="37" y="804"/>
                    <a:pt x="72" y="875"/>
                  </a:cubicBezTo>
                  <a:cubicBezTo>
                    <a:pt x="120" y="947"/>
                    <a:pt x="180" y="1030"/>
                    <a:pt x="251" y="1066"/>
                  </a:cubicBezTo>
                  <a:cubicBezTo>
                    <a:pt x="299" y="1101"/>
                    <a:pt x="358" y="1125"/>
                    <a:pt x="418" y="1161"/>
                  </a:cubicBezTo>
                  <a:cubicBezTo>
                    <a:pt x="483" y="1181"/>
                    <a:pt x="549" y="1190"/>
                    <a:pt x="612" y="1190"/>
                  </a:cubicBezTo>
                  <a:cubicBezTo>
                    <a:pt x="664" y="1190"/>
                    <a:pt x="715" y="1184"/>
                    <a:pt x="763" y="1173"/>
                  </a:cubicBezTo>
                  <a:cubicBezTo>
                    <a:pt x="846" y="1137"/>
                    <a:pt x="930" y="1101"/>
                    <a:pt x="1001" y="1042"/>
                  </a:cubicBezTo>
                  <a:cubicBezTo>
                    <a:pt x="1073" y="971"/>
                    <a:pt x="1132" y="875"/>
                    <a:pt x="1168" y="768"/>
                  </a:cubicBezTo>
                  <a:cubicBezTo>
                    <a:pt x="1251" y="530"/>
                    <a:pt x="1168" y="268"/>
                    <a:pt x="965" y="113"/>
                  </a:cubicBezTo>
                  <a:cubicBezTo>
                    <a:pt x="906" y="78"/>
                    <a:pt x="846" y="42"/>
                    <a:pt x="787" y="30"/>
                  </a:cubicBezTo>
                  <a:cubicBezTo>
                    <a:pt x="775" y="30"/>
                    <a:pt x="751" y="18"/>
                    <a:pt x="727" y="18"/>
                  </a:cubicBezTo>
                  <a:cubicBezTo>
                    <a:pt x="692" y="6"/>
                    <a:pt x="653" y="0"/>
                    <a:pt x="613"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1" name="Google Shape;3481;p24"/>
            <p:cNvSpPr/>
            <p:nvPr/>
          </p:nvSpPr>
          <p:spPr>
            <a:xfrm>
              <a:off x="3351900" y="1991575"/>
              <a:ext cx="23525" cy="21275"/>
            </a:xfrm>
            <a:custGeom>
              <a:avLst/>
              <a:gdLst/>
              <a:ahLst/>
              <a:cxnLst/>
              <a:rect l="l" t="t" r="r" b="b"/>
              <a:pathLst>
                <a:path w="941" h="851" extrusionOk="0">
                  <a:moveTo>
                    <a:pt x="460" y="0"/>
                  </a:moveTo>
                  <a:cubicBezTo>
                    <a:pt x="430" y="0"/>
                    <a:pt x="400" y="3"/>
                    <a:pt x="369" y="7"/>
                  </a:cubicBezTo>
                  <a:cubicBezTo>
                    <a:pt x="346" y="7"/>
                    <a:pt x="310" y="31"/>
                    <a:pt x="298" y="43"/>
                  </a:cubicBezTo>
                  <a:cubicBezTo>
                    <a:pt x="227" y="91"/>
                    <a:pt x="155" y="150"/>
                    <a:pt x="107" y="233"/>
                  </a:cubicBezTo>
                  <a:cubicBezTo>
                    <a:pt x="96" y="245"/>
                    <a:pt x="96" y="281"/>
                    <a:pt x="72" y="293"/>
                  </a:cubicBezTo>
                  <a:cubicBezTo>
                    <a:pt x="0" y="519"/>
                    <a:pt x="119" y="757"/>
                    <a:pt x="346" y="829"/>
                  </a:cubicBezTo>
                  <a:cubicBezTo>
                    <a:pt x="387" y="844"/>
                    <a:pt x="430" y="850"/>
                    <a:pt x="474" y="850"/>
                  </a:cubicBezTo>
                  <a:cubicBezTo>
                    <a:pt x="570" y="850"/>
                    <a:pt x="669" y="818"/>
                    <a:pt x="750" y="769"/>
                  </a:cubicBezTo>
                  <a:cubicBezTo>
                    <a:pt x="810" y="710"/>
                    <a:pt x="858" y="638"/>
                    <a:pt x="881" y="567"/>
                  </a:cubicBezTo>
                  <a:lnTo>
                    <a:pt x="881" y="543"/>
                  </a:lnTo>
                  <a:cubicBezTo>
                    <a:pt x="941" y="341"/>
                    <a:pt x="834" y="126"/>
                    <a:pt x="643" y="43"/>
                  </a:cubicBezTo>
                  <a:cubicBezTo>
                    <a:pt x="631" y="43"/>
                    <a:pt x="631" y="31"/>
                    <a:pt x="608" y="31"/>
                  </a:cubicBezTo>
                  <a:cubicBezTo>
                    <a:pt x="562" y="8"/>
                    <a:pt x="512" y="0"/>
                    <a:pt x="460"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2" name="Google Shape;3482;p24"/>
            <p:cNvSpPr/>
            <p:nvPr/>
          </p:nvSpPr>
          <p:spPr>
            <a:xfrm>
              <a:off x="3264375" y="2877675"/>
              <a:ext cx="22950" cy="21150"/>
            </a:xfrm>
            <a:custGeom>
              <a:avLst/>
              <a:gdLst/>
              <a:ahLst/>
              <a:cxnLst/>
              <a:rect l="l" t="t" r="r" b="b"/>
              <a:pathLst>
                <a:path w="918" h="846" extrusionOk="0">
                  <a:moveTo>
                    <a:pt x="497" y="0"/>
                  </a:moveTo>
                  <a:cubicBezTo>
                    <a:pt x="318" y="0"/>
                    <a:pt x="142" y="118"/>
                    <a:pt x="84" y="282"/>
                  </a:cubicBezTo>
                  <a:cubicBezTo>
                    <a:pt x="1" y="508"/>
                    <a:pt x="120" y="746"/>
                    <a:pt x="346" y="830"/>
                  </a:cubicBezTo>
                  <a:cubicBezTo>
                    <a:pt x="390" y="840"/>
                    <a:pt x="433" y="845"/>
                    <a:pt x="475" y="845"/>
                  </a:cubicBezTo>
                  <a:cubicBezTo>
                    <a:pt x="580" y="845"/>
                    <a:pt x="678" y="811"/>
                    <a:pt x="763" y="734"/>
                  </a:cubicBezTo>
                  <a:cubicBezTo>
                    <a:pt x="822" y="687"/>
                    <a:pt x="870" y="627"/>
                    <a:pt x="882" y="544"/>
                  </a:cubicBezTo>
                  <a:cubicBezTo>
                    <a:pt x="882" y="547"/>
                    <a:pt x="882" y="549"/>
                    <a:pt x="883" y="549"/>
                  </a:cubicBezTo>
                  <a:cubicBezTo>
                    <a:pt x="884" y="549"/>
                    <a:pt x="889" y="540"/>
                    <a:pt x="906" y="532"/>
                  </a:cubicBezTo>
                  <a:cubicBezTo>
                    <a:pt x="918" y="437"/>
                    <a:pt x="918" y="365"/>
                    <a:pt x="882" y="270"/>
                  </a:cubicBezTo>
                  <a:cubicBezTo>
                    <a:pt x="858" y="187"/>
                    <a:pt x="799" y="127"/>
                    <a:pt x="703" y="68"/>
                  </a:cubicBezTo>
                  <a:lnTo>
                    <a:pt x="620" y="20"/>
                  </a:lnTo>
                  <a:cubicBezTo>
                    <a:pt x="580" y="7"/>
                    <a:pt x="538" y="0"/>
                    <a:pt x="49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3" name="Google Shape;3483;p24"/>
            <p:cNvSpPr/>
            <p:nvPr/>
          </p:nvSpPr>
          <p:spPr>
            <a:xfrm>
              <a:off x="3367975" y="3068275"/>
              <a:ext cx="23825" cy="21175"/>
            </a:xfrm>
            <a:custGeom>
              <a:avLst/>
              <a:gdLst/>
              <a:ahLst/>
              <a:cxnLst/>
              <a:rect l="l" t="t" r="r" b="b"/>
              <a:pathLst>
                <a:path w="953" h="847" extrusionOk="0">
                  <a:moveTo>
                    <a:pt x="495" y="1"/>
                  </a:moveTo>
                  <a:cubicBezTo>
                    <a:pt x="315" y="1"/>
                    <a:pt x="141" y="113"/>
                    <a:pt x="72" y="290"/>
                  </a:cubicBezTo>
                  <a:cubicBezTo>
                    <a:pt x="0" y="504"/>
                    <a:pt x="119" y="742"/>
                    <a:pt x="346" y="826"/>
                  </a:cubicBezTo>
                  <a:cubicBezTo>
                    <a:pt x="390" y="840"/>
                    <a:pt x="435" y="846"/>
                    <a:pt x="478" y="846"/>
                  </a:cubicBezTo>
                  <a:cubicBezTo>
                    <a:pt x="659" y="846"/>
                    <a:pt x="824" y="734"/>
                    <a:pt x="881" y="552"/>
                  </a:cubicBezTo>
                  <a:cubicBezTo>
                    <a:pt x="953" y="326"/>
                    <a:pt x="834" y="87"/>
                    <a:pt x="607" y="16"/>
                  </a:cubicBezTo>
                  <a:cubicBezTo>
                    <a:pt x="570" y="6"/>
                    <a:pt x="532" y="1"/>
                    <a:pt x="49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4" name="Google Shape;3484;p24"/>
            <p:cNvSpPr/>
            <p:nvPr/>
          </p:nvSpPr>
          <p:spPr>
            <a:xfrm>
              <a:off x="3106025" y="2697300"/>
              <a:ext cx="23250" cy="21150"/>
            </a:xfrm>
            <a:custGeom>
              <a:avLst/>
              <a:gdLst/>
              <a:ahLst/>
              <a:cxnLst/>
              <a:rect l="l" t="t" r="r" b="b"/>
              <a:pathLst>
                <a:path w="930" h="846" extrusionOk="0">
                  <a:moveTo>
                    <a:pt x="490" y="0"/>
                  </a:moveTo>
                  <a:cubicBezTo>
                    <a:pt x="317" y="0"/>
                    <a:pt x="140" y="117"/>
                    <a:pt x="72" y="282"/>
                  </a:cubicBezTo>
                  <a:cubicBezTo>
                    <a:pt x="1" y="508"/>
                    <a:pt x="120" y="746"/>
                    <a:pt x="346" y="818"/>
                  </a:cubicBezTo>
                  <a:cubicBezTo>
                    <a:pt x="370" y="841"/>
                    <a:pt x="417" y="841"/>
                    <a:pt x="453" y="841"/>
                  </a:cubicBezTo>
                  <a:cubicBezTo>
                    <a:pt x="475" y="844"/>
                    <a:pt x="496" y="845"/>
                    <a:pt x="517" y="845"/>
                  </a:cubicBezTo>
                  <a:cubicBezTo>
                    <a:pt x="590" y="845"/>
                    <a:pt x="660" y="828"/>
                    <a:pt x="715" y="782"/>
                  </a:cubicBezTo>
                  <a:cubicBezTo>
                    <a:pt x="787" y="734"/>
                    <a:pt x="870" y="639"/>
                    <a:pt x="894" y="556"/>
                  </a:cubicBezTo>
                  <a:cubicBezTo>
                    <a:pt x="894" y="544"/>
                    <a:pt x="894" y="520"/>
                    <a:pt x="906" y="508"/>
                  </a:cubicBezTo>
                  <a:cubicBezTo>
                    <a:pt x="929" y="425"/>
                    <a:pt x="929" y="329"/>
                    <a:pt x="882" y="246"/>
                  </a:cubicBezTo>
                  <a:cubicBezTo>
                    <a:pt x="846" y="198"/>
                    <a:pt x="822" y="139"/>
                    <a:pt x="775" y="103"/>
                  </a:cubicBezTo>
                  <a:cubicBezTo>
                    <a:pt x="727" y="67"/>
                    <a:pt x="667" y="32"/>
                    <a:pt x="608" y="20"/>
                  </a:cubicBezTo>
                  <a:cubicBezTo>
                    <a:pt x="570" y="6"/>
                    <a:pt x="530" y="0"/>
                    <a:pt x="490"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5" name="Google Shape;3485;p24"/>
            <p:cNvSpPr/>
            <p:nvPr/>
          </p:nvSpPr>
          <p:spPr>
            <a:xfrm>
              <a:off x="3470350" y="2344400"/>
              <a:ext cx="22950" cy="21525"/>
            </a:xfrm>
            <a:custGeom>
              <a:avLst/>
              <a:gdLst/>
              <a:ahLst/>
              <a:cxnLst/>
              <a:rect l="l" t="t" r="r" b="b"/>
              <a:pathLst>
                <a:path w="918" h="861" extrusionOk="0">
                  <a:moveTo>
                    <a:pt x="467" y="0"/>
                  </a:moveTo>
                  <a:cubicBezTo>
                    <a:pt x="427" y="0"/>
                    <a:pt x="388" y="9"/>
                    <a:pt x="346" y="27"/>
                  </a:cubicBezTo>
                  <a:cubicBezTo>
                    <a:pt x="251" y="51"/>
                    <a:pt x="180" y="98"/>
                    <a:pt x="120" y="170"/>
                  </a:cubicBezTo>
                  <a:cubicBezTo>
                    <a:pt x="84" y="206"/>
                    <a:pt x="72" y="253"/>
                    <a:pt x="61" y="289"/>
                  </a:cubicBezTo>
                  <a:cubicBezTo>
                    <a:pt x="1" y="467"/>
                    <a:pt x="72" y="670"/>
                    <a:pt x="227" y="765"/>
                  </a:cubicBezTo>
                  <a:cubicBezTo>
                    <a:pt x="251" y="801"/>
                    <a:pt x="299" y="813"/>
                    <a:pt x="346" y="825"/>
                  </a:cubicBezTo>
                  <a:cubicBezTo>
                    <a:pt x="406" y="848"/>
                    <a:pt x="442" y="860"/>
                    <a:pt x="489" y="860"/>
                  </a:cubicBezTo>
                  <a:cubicBezTo>
                    <a:pt x="525" y="860"/>
                    <a:pt x="549" y="860"/>
                    <a:pt x="584" y="848"/>
                  </a:cubicBezTo>
                  <a:cubicBezTo>
                    <a:pt x="668" y="825"/>
                    <a:pt x="739" y="765"/>
                    <a:pt x="799" y="706"/>
                  </a:cubicBezTo>
                  <a:cubicBezTo>
                    <a:pt x="834" y="670"/>
                    <a:pt x="858" y="622"/>
                    <a:pt x="882" y="563"/>
                  </a:cubicBezTo>
                  <a:cubicBezTo>
                    <a:pt x="918" y="444"/>
                    <a:pt x="894" y="313"/>
                    <a:pt x="834" y="206"/>
                  </a:cubicBezTo>
                  <a:cubicBezTo>
                    <a:pt x="787" y="134"/>
                    <a:pt x="715" y="75"/>
                    <a:pt x="620" y="39"/>
                  </a:cubicBezTo>
                  <a:cubicBezTo>
                    <a:pt x="608" y="39"/>
                    <a:pt x="608" y="39"/>
                    <a:pt x="596" y="27"/>
                  </a:cubicBezTo>
                  <a:cubicBezTo>
                    <a:pt x="549" y="9"/>
                    <a:pt x="507" y="0"/>
                    <a:pt x="46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6" name="Google Shape;3486;p24"/>
            <p:cNvSpPr/>
            <p:nvPr/>
          </p:nvSpPr>
          <p:spPr>
            <a:xfrm>
              <a:off x="3351300" y="1881200"/>
              <a:ext cx="21150" cy="21400"/>
            </a:xfrm>
            <a:custGeom>
              <a:avLst/>
              <a:gdLst/>
              <a:ahLst/>
              <a:cxnLst/>
              <a:rect l="l" t="t" r="r" b="b"/>
              <a:pathLst>
                <a:path w="846" h="856" extrusionOk="0">
                  <a:moveTo>
                    <a:pt x="424" y="1"/>
                  </a:moveTo>
                  <a:cubicBezTo>
                    <a:pt x="358" y="1"/>
                    <a:pt x="289" y="14"/>
                    <a:pt x="227" y="41"/>
                  </a:cubicBezTo>
                  <a:cubicBezTo>
                    <a:pt x="143" y="88"/>
                    <a:pt x="72" y="148"/>
                    <a:pt x="24" y="219"/>
                  </a:cubicBezTo>
                  <a:cubicBezTo>
                    <a:pt x="12" y="231"/>
                    <a:pt x="12" y="267"/>
                    <a:pt x="0" y="279"/>
                  </a:cubicBezTo>
                  <a:lnTo>
                    <a:pt x="0" y="481"/>
                  </a:lnTo>
                  <a:cubicBezTo>
                    <a:pt x="12" y="636"/>
                    <a:pt x="120" y="755"/>
                    <a:pt x="262" y="815"/>
                  </a:cubicBezTo>
                  <a:cubicBezTo>
                    <a:pt x="286" y="815"/>
                    <a:pt x="286" y="827"/>
                    <a:pt x="298" y="827"/>
                  </a:cubicBezTo>
                  <a:cubicBezTo>
                    <a:pt x="337" y="846"/>
                    <a:pt x="384" y="855"/>
                    <a:pt x="430" y="855"/>
                  </a:cubicBezTo>
                  <a:cubicBezTo>
                    <a:pt x="467" y="855"/>
                    <a:pt x="504" y="849"/>
                    <a:pt x="536" y="838"/>
                  </a:cubicBezTo>
                  <a:cubicBezTo>
                    <a:pt x="667" y="815"/>
                    <a:pt x="774" y="708"/>
                    <a:pt x="822" y="577"/>
                  </a:cubicBezTo>
                  <a:lnTo>
                    <a:pt x="822" y="565"/>
                  </a:lnTo>
                  <a:cubicBezTo>
                    <a:pt x="846" y="469"/>
                    <a:pt x="846" y="386"/>
                    <a:pt x="822" y="303"/>
                  </a:cubicBezTo>
                  <a:cubicBezTo>
                    <a:pt x="774" y="172"/>
                    <a:pt x="679" y="65"/>
                    <a:pt x="536" y="29"/>
                  </a:cubicBezTo>
                  <a:cubicBezTo>
                    <a:pt x="524" y="29"/>
                    <a:pt x="501" y="29"/>
                    <a:pt x="489" y="5"/>
                  </a:cubicBezTo>
                  <a:cubicBezTo>
                    <a:pt x="468" y="2"/>
                    <a:pt x="446" y="1"/>
                    <a:pt x="424"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7" name="Google Shape;3487;p24"/>
            <p:cNvSpPr/>
            <p:nvPr/>
          </p:nvSpPr>
          <p:spPr>
            <a:xfrm>
              <a:off x="3416475" y="2983725"/>
              <a:ext cx="12525" cy="12075"/>
            </a:xfrm>
            <a:custGeom>
              <a:avLst/>
              <a:gdLst/>
              <a:ahLst/>
              <a:cxnLst/>
              <a:rect l="l" t="t" r="r" b="b"/>
              <a:pathLst>
                <a:path w="501" h="483" extrusionOk="0">
                  <a:moveTo>
                    <a:pt x="264" y="0"/>
                  </a:moveTo>
                  <a:cubicBezTo>
                    <a:pt x="159" y="0"/>
                    <a:pt x="54" y="68"/>
                    <a:pt x="13" y="171"/>
                  </a:cubicBezTo>
                  <a:cubicBezTo>
                    <a:pt x="1" y="207"/>
                    <a:pt x="1" y="255"/>
                    <a:pt x="1" y="290"/>
                  </a:cubicBezTo>
                  <a:cubicBezTo>
                    <a:pt x="1" y="314"/>
                    <a:pt x="13" y="326"/>
                    <a:pt x="13" y="350"/>
                  </a:cubicBezTo>
                  <a:cubicBezTo>
                    <a:pt x="37" y="410"/>
                    <a:pt x="84" y="457"/>
                    <a:pt x="156" y="469"/>
                  </a:cubicBezTo>
                  <a:cubicBezTo>
                    <a:pt x="180" y="469"/>
                    <a:pt x="191" y="469"/>
                    <a:pt x="191" y="481"/>
                  </a:cubicBezTo>
                  <a:cubicBezTo>
                    <a:pt x="201" y="482"/>
                    <a:pt x="210" y="482"/>
                    <a:pt x="219" y="482"/>
                  </a:cubicBezTo>
                  <a:cubicBezTo>
                    <a:pt x="315" y="482"/>
                    <a:pt x="398" y="426"/>
                    <a:pt x="441" y="350"/>
                  </a:cubicBezTo>
                  <a:cubicBezTo>
                    <a:pt x="441" y="326"/>
                    <a:pt x="453" y="326"/>
                    <a:pt x="453" y="314"/>
                  </a:cubicBezTo>
                  <a:cubicBezTo>
                    <a:pt x="501" y="195"/>
                    <a:pt x="441" y="64"/>
                    <a:pt x="322" y="17"/>
                  </a:cubicBezTo>
                  <a:cubicBezTo>
                    <a:pt x="322" y="17"/>
                    <a:pt x="311" y="17"/>
                    <a:pt x="311" y="5"/>
                  </a:cubicBezTo>
                  <a:cubicBezTo>
                    <a:pt x="295" y="2"/>
                    <a:pt x="280" y="0"/>
                    <a:pt x="264"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8" name="Google Shape;3488;p24"/>
            <p:cNvSpPr/>
            <p:nvPr/>
          </p:nvSpPr>
          <p:spPr>
            <a:xfrm>
              <a:off x="3439400" y="2748675"/>
              <a:ext cx="13125" cy="12125"/>
            </a:xfrm>
            <a:custGeom>
              <a:avLst/>
              <a:gdLst/>
              <a:ahLst/>
              <a:cxnLst/>
              <a:rect l="l" t="t" r="r" b="b"/>
              <a:pathLst>
                <a:path w="525" h="485" extrusionOk="0">
                  <a:moveTo>
                    <a:pt x="267" y="0"/>
                  </a:moveTo>
                  <a:cubicBezTo>
                    <a:pt x="219" y="0"/>
                    <a:pt x="170" y="13"/>
                    <a:pt x="132" y="36"/>
                  </a:cubicBezTo>
                  <a:cubicBezTo>
                    <a:pt x="96" y="60"/>
                    <a:pt x="48" y="108"/>
                    <a:pt x="25" y="167"/>
                  </a:cubicBezTo>
                  <a:cubicBezTo>
                    <a:pt x="1" y="239"/>
                    <a:pt x="13" y="310"/>
                    <a:pt x="60" y="370"/>
                  </a:cubicBezTo>
                  <a:cubicBezTo>
                    <a:pt x="96" y="417"/>
                    <a:pt x="132" y="465"/>
                    <a:pt x="191" y="477"/>
                  </a:cubicBezTo>
                  <a:cubicBezTo>
                    <a:pt x="216" y="482"/>
                    <a:pt x="241" y="485"/>
                    <a:pt x="265" y="485"/>
                  </a:cubicBezTo>
                  <a:cubicBezTo>
                    <a:pt x="300" y="485"/>
                    <a:pt x="335" y="479"/>
                    <a:pt x="370" y="465"/>
                  </a:cubicBezTo>
                  <a:cubicBezTo>
                    <a:pt x="406" y="441"/>
                    <a:pt x="429" y="429"/>
                    <a:pt x="453" y="406"/>
                  </a:cubicBezTo>
                  <a:cubicBezTo>
                    <a:pt x="465" y="370"/>
                    <a:pt x="489" y="346"/>
                    <a:pt x="489" y="310"/>
                  </a:cubicBezTo>
                  <a:cubicBezTo>
                    <a:pt x="525" y="227"/>
                    <a:pt x="489" y="132"/>
                    <a:pt x="429" y="72"/>
                  </a:cubicBezTo>
                  <a:cubicBezTo>
                    <a:pt x="406" y="48"/>
                    <a:pt x="370" y="25"/>
                    <a:pt x="346" y="13"/>
                  </a:cubicBezTo>
                  <a:cubicBezTo>
                    <a:pt x="321" y="4"/>
                    <a:pt x="294" y="0"/>
                    <a:pt x="26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9" name="Google Shape;3489;p24"/>
            <p:cNvSpPr/>
            <p:nvPr/>
          </p:nvSpPr>
          <p:spPr>
            <a:xfrm>
              <a:off x="3343850" y="2820000"/>
              <a:ext cx="13125" cy="12425"/>
            </a:xfrm>
            <a:custGeom>
              <a:avLst/>
              <a:gdLst/>
              <a:ahLst/>
              <a:cxnLst/>
              <a:rect l="l" t="t" r="r" b="b"/>
              <a:pathLst>
                <a:path w="525" h="497" extrusionOk="0">
                  <a:moveTo>
                    <a:pt x="293" y="0"/>
                  </a:moveTo>
                  <a:cubicBezTo>
                    <a:pt x="185" y="0"/>
                    <a:pt x="65" y="60"/>
                    <a:pt x="25" y="172"/>
                  </a:cubicBezTo>
                  <a:cubicBezTo>
                    <a:pt x="1" y="255"/>
                    <a:pt x="25" y="362"/>
                    <a:pt x="84" y="422"/>
                  </a:cubicBezTo>
                  <a:cubicBezTo>
                    <a:pt x="120" y="458"/>
                    <a:pt x="144" y="470"/>
                    <a:pt x="179" y="482"/>
                  </a:cubicBezTo>
                  <a:cubicBezTo>
                    <a:pt x="207" y="491"/>
                    <a:pt x="234" y="496"/>
                    <a:pt x="261" y="496"/>
                  </a:cubicBezTo>
                  <a:cubicBezTo>
                    <a:pt x="361" y="496"/>
                    <a:pt x="451" y="428"/>
                    <a:pt x="489" y="315"/>
                  </a:cubicBezTo>
                  <a:cubicBezTo>
                    <a:pt x="525" y="243"/>
                    <a:pt x="501" y="184"/>
                    <a:pt x="477" y="124"/>
                  </a:cubicBezTo>
                  <a:cubicBezTo>
                    <a:pt x="441" y="77"/>
                    <a:pt x="406" y="41"/>
                    <a:pt x="346" y="5"/>
                  </a:cubicBezTo>
                  <a:cubicBezTo>
                    <a:pt x="329" y="2"/>
                    <a:pt x="311" y="0"/>
                    <a:pt x="293"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0" name="Google Shape;3490;p24"/>
            <p:cNvSpPr/>
            <p:nvPr/>
          </p:nvSpPr>
          <p:spPr>
            <a:xfrm>
              <a:off x="3509650" y="2342575"/>
              <a:ext cx="14325" cy="12400"/>
            </a:xfrm>
            <a:custGeom>
              <a:avLst/>
              <a:gdLst/>
              <a:ahLst/>
              <a:cxnLst/>
              <a:rect l="l" t="t" r="r" b="b"/>
              <a:pathLst>
                <a:path w="573" h="496" extrusionOk="0">
                  <a:moveTo>
                    <a:pt x="307" y="0"/>
                  </a:moveTo>
                  <a:cubicBezTo>
                    <a:pt x="194" y="0"/>
                    <a:pt x="90" y="68"/>
                    <a:pt x="48" y="171"/>
                  </a:cubicBezTo>
                  <a:cubicBezTo>
                    <a:pt x="1" y="302"/>
                    <a:pt x="84" y="445"/>
                    <a:pt x="215" y="481"/>
                  </a:cubicBezTo>
                  <a:cubicBezTo>
                    <a:pt x="243" y="491"/>
                    <a:pt x="270" y="496"/>
                    <a:pt x="297" y="496"/>
                  </a:cubicBezTo>
                  <a:cubicBezTo>
                    <a:pt x="397" y="496"/>
                    <a:pt x="487" y="429"/>
                    <a:pt x="524" y="326"/>
                  </a:cubicBezTo>
                  <a:cubicBezTo>
                    <a:pt x="572" y="183"/>
                    <a:pt x="501" y="52"/>
                    <a:pt x="358" y="5"/>
                  </a:cubicBezTo>
                  <a:cubicBezTo>
                    <a:pt x="341" y="2"/>
                    <a:pt x="324" y="0"/>
                    <a:pt x="30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1" name="Google Shape;3491;p24"/>
            <p:cNvSpPr/>
            <p:nvPr/>
          </p:nvSpPr>
          <p:spPr>
            <a:xfrm>
              <a:off x="3414400" y="2157325"/>
              <a:ext cx="14325" cy="12475"/>
            </a:xfrm>
            <a:custGeom>
              <a:avLst/>
              <a:gdLst/>
              <a:ahLst/>
              <a:cxnLst/>
              <a:rect l="l" t="t" r="r" b="b"/>
              <a:pathLst>
                <a:path w="573" h="499" extrusionOk="0">
                  <a:moveTo>
                    <a:pt x="296" y="1"/>
                  </a:moveTo>
                  <a:cubicBezTo>
                    <a:pt x="187" y="1"/>
                    <a:pt x="88" y="76"/>
                    <a:pt x="48" y="176"/>
                  </a:cubicBezTo>
                  <a:cubicBezTo>
                    <a:pt x="1" y="307"/>
                    <a:pt x="84" y="438"/>
                    <a:pt x="215" y="485"/>
                  </a:cubicBezTo>
                  <a:cubicBezTo>
                    <a:pt x="240" y="494"/>
                    <a:pt x="266" y="499"/>
                    <a:pt x="290" y="499"/>
                  </a:cubicBezTo>
                  <a:cubicBezTo>
                    <a:pt x="394" y="499"/>
                    <a:pt x="486" y="424"/>
                    <a:pt x="524" y="319"/>
                  </a:cubicBezTo>
                  <a:cubicBezTo>
                    <a:pt x="572" y="188"/>
                    <a:pt x="501" y="57"/>
                    <a:pt x="358" y="9"/>
                  </a:cubicBezTo>
                  <a:cubicBezTo>
                    <a:pt x="337" y="3"/>
                    <a:pt x="316" y="1"/>
                    <a:pt x="29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2" name="Google Shape;3492;p24"/>
            <p:cNvSpPr/>
            <p:nvPr/>
          </p:nvSpPr>
          <p:spPr>
            <a:xfrm>
              <a:off x="3460550" y="2080150"/>
              <a:ext cx="12525" cy="12150"/>
            </a:xfrm>
            <a:custGeom>
              <a:avLst/>
              <a:gdLst/>
              <a:ahLst/>
              <a:cxnLst/>
              <a:rect l="l" t="t" r="r" b="b"/>
              <a:pathLst>
                <a:path w="501" h="486" extrusionOk="0">
                  <a:moveTo>
                    <a:pt x="226" y="0"/>
                  </a:moveTo>
                  <a:cubicBezTo>
                    <a:pt x="143" y="12"/>
                    <a:pt x="48" y="72"/>
                    <a:pt x="24" y="167"/>
                  </a:cubicBezTo>
                  <a:cubicBezTo>
                    <a:pt x="0" y="191"/>
                    <a:pt x="0" y="215"/>
                    <a:pt x="0" y="250"/>
                  </a:cubicBezTo>
                  <a:cubicBezTo>
                    <a:pt x="0" y="358"/>
                    <a:pt x="60" y="441"/>
                    <a:pt x="167" y="477"/>
                  </a:cubicBezTo>
                  <a:cubicBezTo>
                    <a:pt x="194" y="483"/>
                    <a:pt x="221" y="486"/>
                    <a:pt x="245" y="486"/>
                  </a:cubicBezTo>
                  <a:cubicBezTo>
                    <a:pt x="315" y="486"/>
                    <a:pt x="373" y="461"/>
                    <a:pt x="417" y="417"/>
                  </a:cubicBezTo>
                  <a:cubicBezTo>
                    <a:pt x="453" y="381"/>
                    <a:pt x="464" y="358"/>
                    <a:pt x="476" y="322"/>
                  </a:cubicBezTo>
                  <a:cubicBezTo>
                    <a:pt x="500" y="262"/>
                    <a:pt x="500" y="227"/>
                    <a:pt x="476" y="167"/>
                  </a:cubicBezTo>
                  <a:cubicBezTo>
                    <a:pt x="453" y="84"/>
                    <a:pt x="405" y="36"/>
                    <a:pt x="333" y="12"/>
                  </a:cubicBezTo>
                  <a:cubicBezTo>
                    <a:pt x="298" y="0"/>
                    <a:pt x="262" y="0"/>
                    <a:pt x="22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3" name="Google Shape;3493;p24"/>
            <p:cNvSpPr/>
            <p:nvPr/>
          </p:nvSpPr>
          <p:spPr>
            <a:xfrm>
              <a:off x="3537325" y="2434925"/>
              <a:ext cx="13725" cy="12725"/>
            </a:xfrm>
            <a:custGeom>
              <a:avLst/>
              <a:gdLst/>
              <a:ahLst/>
              <a:cxnLst/>
              <a:rect l="l" t="t" r="r" b="b"/>
              <a:pathLst>
                <a:path w="549" h="509" extrusionOk="0">
                  <a:moveTo>
                    <a:pt x="282" y="0"/>
                  </a:moveTo>
                  <a:cubicBezTo>
                    <a:pt x="163" y="0"/>
                    <a:pt x="58" y="70"/>
                    <a:pt x="25" y="180"/>
                  </a:cubicBezTo>
                  <a:lnTo>
                    <a:pt x="25" y="204"/>
                  </a:lnTo>
                  <a:cubicBezTo>
                    <a:pt x="1" y="323"/>
                    <a:pt x="60" y="454"/>
                    <a:pt x="191" y="502"/>
                  </a:cubicBezTo>
                  <a:cubicBezTo>
                    <a:pt x="213" y="506"/>
                    <a:pt x="235" y="509"/>
                    <a:pt x="257" y="509"/>
                  </a:cubicBezTo>
                  <a:cubicBezTo>
                    <a:pt x="294" y="509"/>
                    <a:pt x="332" y="501"/>
                    <a:pt x="370" y="478"/>
                  </a:cubicBezTo>
                  <a:cubicBezTo>
                    <a:pt x="430" y="454"/>
                    <a:pt x="477" y="406"/>
                    <a:pt x="501" y="335"/>
                  </a:cubicBezTo>
                  <a:cubicBezTo>
                    <a:pt x="549" y="204"/>
                    <a:pt x="477" y="61"/>
                    <a:pt x="346" y="25"/>
                  </a:cubicBezTo>
                  <a:cubicBezTo>
                    <a:pt x="322" y="25"/>
                    <a:pt x="322" y="25"/>
                    <a:pt x="310" y="2"/>
                  </a:cubicBezTo>
                  <a:cubicBezTo>
                    <a:pt x="301" y="1"/>
                    <a:pt x="292" y="0"/>
                    <a:pt x="282"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4" name="Google Shape;3494;p24"/>
            <p:cNvSpPr/>
            <p:nvPr/>
          </p:nvSpPr>
          <p:spPr>
            <a:xfrm>
              <a:off x="3328975" y="2549325"/>
              <a:ext cx="14025" cy="12525"/>
            </a:xfrm>
            <a:custGeom>
              <a:avLst/>
              <a:gdLst/>
              <a:ahLst/>
              <a:cxnLst/>
              <a:rect l="l" t="t" r="r" b="b"/>
              <a:pathLst>
                <a:path w="561" h="501" extrusionOk="0">
                  <a:moveTo>
                    <a:pt x="289" y="0"/>
                  </a:moveTo>
                  <a:cubicBezTo>
                    <a:pt x="180" y="0"/>
                    <a:pt x="78" y="68"/>
                    <a:pt x="48" y="176"/>
                  </a:cubicBezTo>
                  <a:cubicBezTo>
                    <a:pt x="1" y="307"/>
                    <a:pt x="72" y="450"/>
                    <a:pt x="203" y="486"/>
                  </a:cubicBezTo>
                  <a:cubicBezTo>
                    <a:pt x="233" y="496"/>
                    <a:pt x="263" y="501"/>
                    <a:pt x="291" y="501"/>
                  </a:cubicBezTo>
                  <a:cubicBezTo>
                    <a:pt x="397" y="501"/>
                    <a:pt x="487" y="434"/>
                    <a:pt x="524" y="331"/>
                  </a:cubicBezTo>
                  <a:cubicBezTo>
                    <a:pt x="560" y="188"/>
                    <a:pt x="489" y="57"/>
                    <a:pt x="358" y="10"/>
                  </a:cubicBezTo>
                  <a:cubicBezTo>
                    <a:pt x="335" y="3"/>
                    <a:pt x="312" y="0"/>
                    <a:pt x="289"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95" name="Google Shape;3495;p2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496" name="Google Shape;3496;p24"/>
          <p:cNvSpPr txBox="1">
            <a:spLocks noGrp="1"/>
          </p:cNvSpPr>
          <p:nvPr>
            <p:ph type="title" idx="2"/>
          </p:nvPr>
        </p:nvSpPr>
        <p:spPr>
          <a:xfrm>
            <a:off x="1024075" y="1925575"/>
            <a:ext cx="2140200" cy="52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497" name="Google Shape;3497;p24"/>
          <p:cNvSpPr txBox="1">
            <a:spLocks noGrp="1"/>
          </p:cNvSpPr>
          <p:nvPr>
            <p:ph type="subTitle" idx="1"/>
          </p:nvPr>
        </p:nvSpPr>
        <p:spPr>
          <a:xfrm>
            <a:off x="1024075" y="2249300"/>
            <a:ext cx="21402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a:endParaRPr/>
          </a:p>
        </p:txBody>
      </p:sp>
      <p:sp>
        <p:nvSpPr>
          <p:cNvPr id="3498" name="Google Shape;3498;p24"/>
          <p:cNvSpPr txBox="1">
            <a:spLocks noGrp="1"/>
          </p:cNvSpPr>
          <p:nvPr>
            <p:ph type="title" idx="3"/>
          </p:nvPr>
        </p:nvSpPr>
        <p:spPr>
          <a:xfrm>
            <a:off x="3507097" y="1920613"/>
            <a:ext cx="2140200" cy="52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499" name="Google Shape;3499;p24"/>
          <p:cNvSpPr txBox="1">
            <a:spLocks noGrp="1"/>
          </p:cNvSpPr>
          <p:nvPr>
            <p:ph type="subTitle" idx="4"/>
          </p:nvPr>
        </p:nvSpPr>
        <p:spPr>
          <a:xfrm>
            <a:off x="3501850" y="2249300"/>
            <a:ext cx="21402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a:endParaRPr/>
          </a:p>
        </p:txBody>
      </p:sp>
      <p:sp>
        <p:nvSpPr>
          <p:cNvPr id="3500" name="Google Shape;3500;p24"/>
          <p:cNvSpPr txBox="1">
            <a:spLocks noGrp="1"/>
          </p:cNvSpPr>
          <p:nvPr>
            <p:ph type="title" idx="5"/>
          </p:nvPr>
        </p:nvSpPr>
        <p:spPr>
          <a:xfrm>
            <a:off x="1024075" y="3612825"/>
            <a:ext cx="2140200" cy="52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501" name="Google Shape;3501;p24"/>
          <p:cNvSpPr txBox="1">
            <a:spLocks noGrp="1"/>
          </p:cNvSpPr>
          <p:nvPr>
            <p:ph type="subTitle" idx="6"/>
          </p:nvPr>
        </p:nvSpPr>
        <p:spPr>
          <a:xfrm>
            <a:off x="1024075" y="3936550"/>
            <a:ext cx="21402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a:endParaRPr/>
          </a:p>
        </p:txBody>
      </p:sp>
      <p:sp>
        <p:nvSpPr>
          <p:cNvPr id="3502" name="Google Shape;3502;p24"/>
          <p:cNvSpPr txBox="1">
            <a:spLocks noGrp="1"/>
          </p:cNvSpPr>
          <p:nvPr>
            <p:ph type="title" idx="7"/>
          </p:nvPr>
        </p:nvSpPr>
        <p:spPr>
          <a:xfrm>
            <a:off x="3507097" y="3612825"/>
            <a:ext cx="2140200" cy="52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503" name="Google Shape;3503;p24"/>
          <p:cNvSpPr txBox="1">
            <a:spLocks noGrp="1"/>
          </p:cNvSpPr>
          <p:nvPr>
            <p:ph type="subTitle" idx="8"/>
          </p:nvPr>
        </p:nvSpPr>
        <p:spPr>
          <a:xfrm>
            <a:off x="3507097" y="3936550"/>
            <a:ext cx="21402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a:endParaRPr/>
          </a:p>
        </p:txBody>
      </p:sp>
      <p:sp>
        <p:nvSpPr>
          <p:cNvPr id="3504" name="Google Shape;3504;p24"/>
          <p:cNvSpPr txBox="1">
            <a:spLocks noGrp="1"/>
          </p:cNvSpPr>
          <p:nvPr>
            <p:ph type="title" idx="9"/>
          </p:nvPr>
        </p:nvSpPr>
        <p:spPr>
          <a:xfrm>
            <a:off x="5979625" y="1925575"/>
            <a:ext cx="2140200" cy="52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505" name="Google Shape;3505;p24"/>
          <p:cNvSpPr txBox="1">
            <a:spLocks noGrp="1"/>
          </p:cNvSpPr>
          <p:nvPr>
            <p:ph type="subTitle" idx="13"/>
          </p:nvPr>
        </p:nvSpPr>
        <p:spPr>
          <a:xfrm>
            <a:off x="5979625" y="2249300"/>
            <a:ext cx="21402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a:endParaRPr/>
          </a:p>
        </p:txBody>
      </p:sp>
      <p:sp>
        <p:nvSpPr>
          <p:cNvPr id="3506" name="Google Shape;3506;p24"/>
          <p:cNvSpPr txBox="1">
            <a:spLocks noGrp="1"/>
          </p:cNvSpPr>
          <p:nvPr>
            <p:ph type="title" idx="14"/>
          </p:nvPr>
        </p:nvSpPr>
        <p:spPr>
          <a:xfrm>
            <a:off x="5979625" y="3612825"/>
            <a:ext cx="2140200" cy="52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507" name="Google Shape;3507;p24"/>
          <p:cNvSpPr txBox="1">
            <a:spLocks noGrp="1"/>
          </p:cNvSpPr>
          <p:nvPr>
            <p:ph type="subTitle" idx="15"/>
          </p:nvPr>
        </p:nvSpPr>
        <p:spPr>
          <a:xfrm>
            <a:off x="5979625" y="3936550"/>
            <a:ext cx="21402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4055"/>
        <p:cNvGrpSpPr/>
        <p:nvPr/>
      </p:nvGrpSpPr>
      <p:grpSpPr>
        <a:xfrm>
          <a:off x="0" y="0"/>
          <a:ext cx="0" cy="0"/>
          <a:chOff x="0" y="0"/>
          <a:chExt cx="0" cy="0"/>
        </a:xfrm>
      </p:grpSpPr>
      <p:grpSp>
        <p:nvGrpSpPr>
          <p:cNvPr id="4056" name="Google Shape;4056;p28"/>
          <p:cNvGrpSpPr/>
          <p:nvPr/>
        </p:nvGrpSpPr>
        <p:grpSpPr>
          <a:xfrm>
            <a:off x="7165541" y="51528"/>
            <a:ext cx="1978228" cy="4794296"/>
            <a:chOff x="5728375" y="1492875"/>
            <a:chExt cx="1308525" cy="3171250"/>
          </a:xfrm>
        </p:grpSpPr>
        <p:sp>
          <p:nvSpPr>
            <p:cNvPr id="4057" name="Google Shape;4057;p28"/>
            <p:cNvSpPr/>
            <p:nvPr/>
          </p:nvSpPr>
          <p:spPr>
            <a:xfrm>
              <a:off x="6942225" y="2835900"/>
              <a:ext cx="625" cy="925"/>
            </a:xfrm>
            <a:custGeom>
              <a:avLst/>
              <a:gdLst/>
              <a:ahLst/>
              <a:cxnLst/>
              <a:rect l="l" t="t" r="r" b="b"/>
              <a:pathLst>
                <a:path w="25" h="37" extrusionOk="0">
                  <a:moveTo>
                    <a:pt x="24" y="0"/>
                  </a:moveTo>
                  <a:lnTo>
                    <a:pt x="24" y="0"/>
                  </a:lnTo>
                  <a:cubicBezTo>
                    <a:pt x="12" y="12"/>
                    <a:pt x="12" y="24"/>
                    <a:pt x="0" y="36"/>
                  </a:cubicBezTo>
                  <a:cubicBezTo>
                    <a:pt x="12" y="36"/>
                    <a:pt x="12" y="24"/>
                    <a:pt x="2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8" name="Google Shape;4058;p28"/>
            <p:cNvSpPr/>
            <p:nvPr/>
          </p:nvSpPr>
          <p:spPr>
            <a:xfrm>
              <a:off x="6942225" y="2836800"/>
              <a:ext cx="25" cy="25"/>
            </a:xfrm>
            <a:custGeom>
              <a:avLst/>
              <a:gdLst/>
              <a:ahLst/>
              <a:cxnLst/>
              <a:rect l="l" t="t" r="r" b="b"/>
              <a:pathLst>
                <a:path w="1" h="1" extrusionOk="0">
                  <a:moveTo>
                    <a:pt x="0" y="0"/>
                  </a:move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9" name="Google Shape;4059;p28"/>
            <p:cNvSpPr/>
            <p:nvPr/>
          </p:nvSpPr>
          <p:spPr>
            <a:xfrm>
              <a:off x="6945500" y="2844825"/>
              <a:ext cx="42300" cy="133375"/>
            </a:xfrm>
            <a:custGeom>
              <a:avLst/>
              <a:gdLst/>
              <a:ahLst/>
              <a:cxnLst/>
              <a:rect l="l" t="t" r="r" b="b"/>
              <a:pathLst>
                <a:path w="1692" h="5335" extrusionOk="0">
                  <a:moveTo>
                    <a:pt x="346" y="0"/>
                  </a:moveTo>
                  <a:lnTo>
                    <a:pt x="203" y="12"/>
                  </a:lnTo>
                  <a:lnTo>
                    <a:pt x="0" y="453"/>
                  </a:lnTo>
                  <a:lnTo>
                    <a:pt x="1215" y="5263"/>
                  </a:lnTo>
                  <a:lnTo>
                    <a:pt x="1691" y="5334"/>
                  </a:lnTo>
                  <a:lnTo>
                    <a:pt x="1691" y="5334"/>
                  </a:lnTo>
                  <a:lnTo>
                    <a:pt x="34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0" name="Google Shape;4060;p28"/>
            <p:cNvSpPr/>
            <p:nvPr/>
          </p:nvSpPr>
          <p:spPr>
            <a:xfrm>
              <a:off x="6943725" y="2835300"/>
              <a:ext cx="300" cy="25"/>
            </a:xfrm>
            <a:custGeom>
              <a:avLst/>
              <a:gdLst/>
              <a:ahLst/>
              <a:cxnLst/>
              <a:rect l="l" t="t" r="r" b="b"/>
              <a:pathLst>
                <a:path w="12" h="1" extrusionOk="0">
                  <a:moveTo>
                    <a:pt x="0" y="0"/>
                  </a:moveTo>
                  <a:lnTo>
                    <a:pt x="0" y="0"/>
                  </a:lnTo>
                  <a:cubicBezTo>
                    <a:pt x="12" y="0"/>
                    <a:pt x="0" y="0"/>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1" name="Google Shape;4061;p28"/>
            <p:cNvSpPr/>
            <p:nvPr/>
          </p:nvSpPr>
          <p:spPr>
            <a:xfrm>
              <a:off x="6945500" y="2834575"/>
              <a:ext cx="625" cy="150"/>
            </a:xfrm>
            <a:custGeom>
              <a:avLst/>
              <a:gdLst/>
              <a:ahLst/>
              <a:cxnLst/>
              <a:rect l="l" t="t" r="r" b="b"/>
              <a:pathLst>
                <a:path w="25" h="6" extrusionOk="0">
                  <a:moveTo>
                    <a:pt x="15" y="0"/>
                  </a:moveTo>
                  <a:cubicBezTo>
                    <a:pt x="11" y="0"/>
                    <a:pt x="8" y="6"/>
                    <a:pt x="0" y="6"/>
                  </a:cubicBezTo>
                  <a:lnTo>
                    <a:pt x="24" y="6"/>
                  </a:lnTo>
                  <a:cubicBezTo>
                    <a:pt x="20" y="2"/>
                    <a:pt x="18" y="0"/>
                    <a:pt x="1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2" name="Google Shape;4062;p28"/>
            <p:cNvSpPr/>
            <p:nvPr/>
          </p:nvSpPr>
          <p:spPr>
            <a:xfrm>
              <a:off x="6943125" y="2835625"/>
              <a:ext cx="550" cy="300"/>
            </a:xfrm>
            <a:custGeom>
              <a:avLst/>
              <a:gdLst/>
              <a:ahLst/>
              <a:cxnLst/>
              <a:rect l="l" t="t" r="r" b="b"/>
              <a:pathLst>
                <a:path w="22" h="12" extrusionOk="0">
                  <a:moveTo>
                    <a:pt x="16" y="1"/>
                  </a:moveTo>
                  <a:cubicBezTo>
                    <a:pt x="13" y="1"/>
                    <a:pt x="8" y="3"/>
                    <a:pt x="0" y="11"/>
                  </a:cubicBezTo>
                  <a:cubicBezTo>
                    <a:pt x="16" y="11"/>
                    <a:pt x="21" y="1"/>
                    <a:pt x="16"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3" name="Google Shape;4063;p28"/>
            <p:cNvSpPr/>
            <p:nvPr/>
          </p:nvSpPr>
          <p:spPr>
            <a:xfrm>
              <a:off x="6978825" y="2988300"/>
              <a:ext cx="57175" cy="218500"/>
            </a:xfrm>
            <a:custGeom>
              <a:avLst/>
              <a:gdLst/>
              <a:ahLst/>
              <a:cxnLst/>
              <a:rect l="l" t="t" r="r" b="b"/>
              <a:pathLst>
                <a:path w="2287" h="8740" extrusionOk="0">
                  <a:moveTo>
                    <a:pt x="1" y="0"/>
                  </a:moveTo>
                  <a:lnTo>
                    <a:pt x="2227" y="8739"/>
                  </a:lnTo>
                  <a:cubicBezTo>
                    <a:pt x="2239" y="8728"/>
                    <a:pt x="2251" y="8704"/>
                    <a:pt x="2287" y="8692"/>
                  </a:cubicBezTo>
                  <a:lnTo>
                    <a:pt x="2287" y="7180"/>
                  </a:lnTo>
                  <a:lnTo>
                    <a:pt x="477" y="72"/>
                  </a:ln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4" name="Google Shape;4064;p28"/>
            <p:cNvSpPr/>
            <p:nvPr/>
          </p:nvSpPr>
          <p:spPr>
            <a:xfrm>
              <a:off x="6796675" y="2972825"/>
              <a:ext cx="91400" cy="176525"/>
            </a:xfrm>
            <a:custGeom>
              <a:avLst/>
              <a:gdLst/>
              <a:ahLst/>
              <a:cxnLst/>
              <a:rect l="l" t="t" r="r" b="b"/>
              <a:pathLst>
                <a:path w="3656" h="7061" extrusionOk="0">
                  <a:moveTo>
                    <a:pt x="3203" y="0"/>
                  </a:moveTo>
                  <a:lnTo>
                    <a:pt x="0" y="6632"/>
                  </a:lnTo>
                  <a:lnTo>
                    <a:pt x="286" y="7061"/>
                  </a:lnTo>
                  <a:lnTo>
                    <a:pt x="3656" y="48"/>
                  </a:lnTo>
                  <a:lnTo>
                    <a:pt x="320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5" name="Google Shape;4065;p28"/>
            <p:cNvSpPr/>
            <p:nvPr/>
          </p:nvSpPr>
          <p:spPr>
            <a:xfrm>
              <a:off x="6629100" y="3150225"/>
              <a:ext cx="168775" cy="337550"/>
            </a:xfrm>
            <a:custGeom>
              <a:avLst/>
              <a:gdLst/>
              <a:ahLst/>
              <a:cxnLst/>
              <a:rect l="l" t="t" r="r" b="b"/>
              <a:pathLst>
                <a:path w="6751" h="13502" extrusionOk="0">
                  <a:moveTo>
                    <a:pt x="6465" y="0"/>
                  </a:moveTo>
                  <a:lnTo>
                    <a:pt x="0" y="13359"/>
                  </a:lnTo>
                  <a:cubicBezTo>
                    <a:pt x="155" y="13359"/>
                    <a:pt x="274" y="13419"/>
                    <a:pt x="381" y="13502"/>
                  </a:cubicBezTo>
                  <a:lnTo>
                    <a:pt x="464" y="13442"/>
                  </a:lnTo>
                  <a:lnTo>
                    <a:pt x="6751" y="429"/>
                  </a:lnTo>
                  <a:lnTo>
                    <a:pt x="646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6" name="Google Shape;4066;p28"/>
            <p:cNvSpPr/>
            <p:nvPr/>
          </p:nvSpPr>
          <p:spPr>
            <a:xfrm>
              <a:off x="6945500" y="2834700"/>
              <a:ext cx="25" cy="25"/>
            </a:xfrm>
            <a:custGeom>
              <a:avLst/>
              <a:gdLst/>
              <a:ahLst/>
              <a:cxnLst/>
              <a:rect l="l" t="t" r="r" b="b"/>
              <a:pathLst>
                <a:path w="1" h="1" extrusionOk="0">
                  <a:moveTo>
                    <a:pt x="0" y="1"/>
                  </a:moveTo>
                  <a:lnTo>
                    <a:pt x="0" y="1"/>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7" name="Google Shape;4067;p28"/>
            <p:cNvSpPr/>
            <p:nvPr/>
          </p:nvSpPr>
          <p:spPr>
            <a:xfrm>
              <a:off x="6943725" y="2835300"/>
              <a:ext cx="0" cy="625"/>
            </a:xfrm>
            <a:custGeom>
              <a:avLst/>
              <a:gdLst/>
              <a:ahLst/>
              <a:cxnLst/>
              <a:rect l="l" t="t" r="r" b="b"/>
              <a:pathLst>
                <a:path h="25" extrusionOk="0">
                  <a:moveTo>
                    <a:pt x="0" y="24"/>
                  </a:moveTo>
                  <a:cubicBezTo>
                    <a:pt x="0" y="24"/>
                    <a:pt x="0" y="0"/>
                    <a:pt x="0" y="24"/>
                  </a:cubicBezTo>
                  <a:cubicBezTo>
                    <a:pt x="0" y="0"/>
                    <a:pt x="0" y="0"/>
                    <a:pt x="0" y="24"/>
                  </a:cubicBezTo>
                  <a:cubicBezTo>
                    <a:pt x="0" y="0"/>
                    <a:pt x="0" y="0"/>
                    <a:pt x="0" y="24"/>
                  </a:cubicBezTo>
                  <a:cubicBezTo>
                    <a:pt x="0" y="0"/>
                    <a:pt x="0" y="24"/>
                    <a:pt x="0"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8" name="Google Shape;4068;p28"/>
            <p:cNvSpPr/>
            <p:nvPr/>
          </p:nvSpPr>
          <p:spPr>
            <a:xfrm>
              <a:off x="6942225" y="2836800"/>
              <a:ext cx="25" cy="25"/>
            </a:xfrm>
            <a:custGeom>
              <a:avLst/>
              <a:gdLst/>
              <a:ahLst/>
              <a:cxnLst/>
              <a:rect l="l" t="t" r="r" b="b"/>
              <a:pathLst>
                <a:path w="1" h="1" extrusionOk="0">
                  <a:moveTo>
                    <a:pt x="0" y="0"/>
                  </a:moveTo>
                  <a:lnTo>
                    <a:pt x="0" y="0"/>
                  </a:ln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9" name="Google Shape;4069;p28"/>
            <p:cNvSpPr/>
            <p:nvPr/>
          </p:nvSpPr>
          <p:spPr>
            <a:xfrm>
              <a:off x="6881800" y="2836500"/>
              <a:ext cx="68775" cy="126825"/>
            </a:xfrm>
            <a:custGeom>
              <a:avLst/>
              <a:gdLst/>
              <a:ahLst/>
              <a:cxnLst/>
              <a:rect l="l" t="t" r="r" b="b"/>
              <a:pathLst>
                <a:path w="2751" h="5073" extrusionOk="0">
                  <a:moveTo>
                    <a:pt x="2429" y="0"/>
                  </a:moveTo>
                  <a:cubicBezTo>
                    <a:pt x="2417" y="0"/>
                    <a:pt x="2417" y="12"/>
                    <a:pt x="2417" y="12"/>
                  </a:cubicBezTo>
                  <a:lnTo>
                    <a:pt x="1" y="5001"/>
                  </a:lnTo>
                  <a:lnTo>
                    <a:pt x="465" y="5072"/>
                  </a:lnTo>
                  <a:lnTo>
                    <a:pt x="2548" y="774"/>
                  </a:lnTo>
                  <a:lnTo>
                    <a:pt x="2751" y="345"/>
                  </a:lnTo>
                  <a:lnTo>
                    <a:pt x="2632" y="357"/>
                  </a:lnTo>
                  <a:cubicBezTo>
                    <a:pt x="2624" y="358"/>
                    <a:pt x="2615" y="358"/>
                    <a:pt x="2607" y="358"/>
                  </a:cubicBezTo>
                  <a:cubicBezTo>
                    <a:pt x="2488" y="358"/>
                    <a:pt x="2394" y="276"/>
                    <a:pt x="2394" y="131"/>
                  </a:cubicBezTo>
                  <a:cubicBezTo>
                    <a:pt x="2394" y="95"/>
                    <a:pt x="2394" y="48"/>
                    <a:pt x="2429"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0" name="Google Shape;4070;p28"/>
            <p:cNvSpPr/>
            <p:nvPr/>
          </p:nvSpPr>
          <p:spPr>
            <a:xfrm>
              <a:off x="6902350" y="1492875"/>
              <a:ext cx="133950" cy="92000"/>
            </a:xfrm>
            <a:custGeom>
              <a:avLst/>
              <a:gdLst/>
              <a:ahLst/>
              <a:cxnLst/>
              <a:rect l="l" t="t" r="r" b="b"/>
              <a:pathLst>
                <a:path w="5358" h="3680" extrusionOk="0">
                  <a:moveTo>
                    <a:pt x="5358" y="0"/>
                  </a:moveTo>
                  <a:lnTo>
                    <a:pt x="0" y="3275"/>
                  </a:lnTo>
                  <a:lnTo>
                    <a:pt x="202" y="3679"/>
                  </a:lnTo>
                  <a:lnTo>
                    <a:pt x="5358" y="524"/>
                  </a:lnTo>
                  <a:lnTo>
                    <a:pt x="535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1" name="Google Shape;4071;p28"/>
            <p:cNvSpPr/>
            <p:nvPr/>
          </p:nvSpPr>
          <p:spPr>
            <a:xfrm>
              <a:off x="6839525" y="1837250"/>
              <a:ext cx="325" cy="925"/>
            </a:xfrm>
            <a:custGeom>
              <a:avLst/>
              <a:gdLst/>
              <a:ahLst/>
              <a:cxnLst/>
              <a:rect l="l" t="t" r="r" b="b"/>
              <a:pathLst>
                <a:path w="13" h="37" extrusionOk="0">
                  <a:moveTo>
                    <a:pt x="13" y="1"/>
                  </a:moveTo>
                  <a:cubicBezTo>
                    <a:pt x="1" y="1"/>
                    <a:pt x="1" y="25"/>
                    <a:pt x="1" y="37"/>
                  </a:cubicBezTo>
                  <a:cubicBezTo>
                    <a:pt x="1" y="25"/>
                    <a:pt x="1" y="13"/>
                    <a:pt x="13"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2" name="Google Shape;4072;p28"/>
            <p:cNvSpPr/>
            <p:nvPr/>
          </p:nvSpPr>
          <p:spPr>
            <a:xfrm>
              <a:off x="6839525" y="1689025"/>
              <a:ext cx="97375" cy="151525"/>
            </a:xfrm>
            <a:custGeom>
              <a:avLst/>
              <a:gdLst/>
              <a:ahLst/>
              <a:cxnLst/>
              <a:rect l="l" t="t" r="r" b="b"/>
              <a:pathLst>
                <a:path w="3895" h="6061" extrusionOk="0">
                  <a:moveTo>
                    <a:pt x="20" y="5898"/>
                  </a:moveTo>
                  <a:cubicBezTo>
                    <a:pt x="13" y="5908"/>
                    <a:pt x="6" y="5919"/>
                    <a:pt x="1" y="5930"/>
                  </a:cubicBezTo>
                  <a:lnTo>
                    <a:pt x="20" y="5898"/>
                  </a:lnTo>
                  <a:close/>
                  <a:moveTo>
                    <a:pt x="3513" y="1"/>
                  </a:moveTo>
                  <a:lnTo>
                    <a:pt x="20" y="5898"/>
                  </a:lnTo>
                  <a:lnTo>
                    <a:pt x="20" y="5898"/>
                  </a:lnTo>
                  <a:cubicBezTo>
                    <a:pt x="42" y="5867"/>
                    <a:pt x="69" y="5844"/>
                    <a:pt x="96" y="5835"/>
                  </a:cubicBezTo>
                  <a:cubicBezTo>
                    <a:pt x="130" y="5818"/>
                    <a:pt x="166" y="5809"/>
                    <a:pt x="201" y="5809"/>
                  </a:cubicBezTo>
                  <a:cubicBezTo>
                    <a:pt x="288" y="5809"/>
                    <a:pt x="368" y="5860"/>
                    <a:pt x="394" y="5954"/>
                  </a:cubicBezTo>
                  <a:lnTo>
                    <a:pt x="441" y="6061"/>
                  </a:lnTo>
                  <a:lnTo>
                    <a:pt x="3894" y="239"/>
                  </a:lnTo>
                  <a:cubicBezTo>
                    <a:pt x="3727" y="191"/>
                    <a:pt x="3597" y="120"/>
                    <a:pt x="3513"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3" name="Google Shape;4073;p28"/>
            <p:cNvSpPr/>
            <p:nvPr/>
          </p:nvSpPr>
          <p:spPr>
            <a:xfrm>
              <a:off x="6838950" y="1834425"/>
              <a:ext cx="124725" cy="258250"/>
            </a:xfrm>
            <a:custGeom>
              <a:avLst/>
              <a:gdLst/>
              <a:ahLst/>
              <a:cxnLst/>
              <a:rect l="l" t="t" r="r" b="b"/>
              <a:pathLst>
                <a:path w="4989" h="10330" extrusionOk="0">
                  <a:moveTo>
                    <a:pt x="212" y="0"/>
                  </a:moveTo>
                  <a:cubicBezTo>
                    <a:pt x="182" y="0"/>
                    <a:pt x="150" y="6"/>
                    <a:pt x="119" y="19"/>
                  </a:cubicBezTo>
                  <a:cubicBezTo>
                    <a:pt x="83" y="31"/>
                    <a:pt x="48" y="66"/>
                    <a:pt x="24" y="102"/>
                  </a:cubicBezTo>
                  <a:cubicBezTo>
                    <a:pt x="24" y="126"/>
                    <a:pt x="0" y="138"/>
                    <a:pt x="0" y="150"/>
                  </a:cubicBezTo>
                  <a:lnTo>
                    <a:pt x="0" y="162"/>
                  </a:lnTo>
                  <a:lnTo>
                    <a:pt x="0" y="197"/>
                  </a:lnTo>
                  <a:lnTo>
                    <a:pt x="0" y="209"/>
                  </a:lnTo>
                  <a:lnTo>
                    <a:pt x="0" y="245"/>
                  </a:lnTo>
                  <a:lnTo>
                    <a:pt x="0" y="257"/>
                  </a:lnTo>
                  <a:cubicBezTo>
                    <a:pt x="0" y="269"/>
                    <a:pt x="24" y="281"/>
                    <a:pt x="24" y="304"/>
                  </a:cubicBezTo>
                  <a:lnTo>
                    <a:pt x="4560" y="10329"/>
                  </a:lnTo>
                  <a:cubicBezTo>
                    <a:pt x="4624" y="10255"/>
                    <a:pt x="4736" y="10209"/>
                    <a:pt x="4845" y="10209"/>
                  </a:cubicBezTo>
                  <a:cubicBezTo>
                    <a:pt x="4857" y="10209"/>
                    <a:pt x="4869" y="10209"/>
                    <a:pt x="4882" y="10210"/>
                  </a:cubicBezTo>
                  <a:cubicBezTo>
                    <a:pt x="4917" y="10210"/>
                    <a:pt x="4965" y="10222"/>
                    <a:pt x="4989" y="10246"/>
                  </a:cubicBezTo>
                  <a:lnTo>
                    <a:pt x="464" y="221"/>
                  </a:lnTo>
                  <a:lnTo>
                    <a:pt x="417" y="126"/>
                  </a:lnTo>
                  <a:cubicBezTo>
                    <a:pt x="373" y="47"/>
                    <a:pt x="297" y="0"/>
                    <a:pt x="21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4" name="Google Shape;4074;p28"/>
            <p:cNvSpPr/>
            <p:nvPr/>
          </p:nvSpPr>
          <p:spPr>
            <a:xfrm>
              <a:off x="6945800" y="1529475"/>
              <a:ext cx="90500" cy="135175"/>
            </a:xfrm>
            <a:custGeom>
              <a:avLst/>
              <a:gdLst/>
              <a:ahLst/>
              <a:cxnLst/>
              <a:rect l="l" t="t" r="r" b="b"/>
              <a:pathLst>
                <a:path w="3620" h="5407" extrusionOk="0">
                  <a:moveTo>
                    <a:pt x="3620" y="1"/>
                  </a:moveTo>
                  <a:lnTo>
                    <a:pt x="0" y="5073"/>
                  </a:lnTo>
                  <a:lnTo>
                    <a:pt x="108" y="5263"/>
                  </a:lnTo>
                  <a:cubicBezTo>
                    <a:pt x="179" y="5299"/>
                    <a:pt x="250" y="5335"/>
                    <a:pt x="310" y="5406"/>
                  </a:cubicBezTo>
                  <a:lnTo>
                    <a:pt x="3620" y="775"/>
                  </a:lnTo>
                  <a:lnTo>
                    <a:pt x="362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5" name="Google Shape;4075;p28"/>
            <p:cNvSpPr/>
            <p:nvPr/>
          </p:nvSpPr>
          <p:spPr>
            <a:xfrm>
              <a:off x="6951750" y="1681000"/>
              <a:ext cx="84550" cy="169075"/>
            </a:xfrm>
            <a:custGeom>
              <a:avLst/>
              <a:gdLst/>
              <a:ahLst/>
              <a:cxnLst/>
              <a:rect l="l" t="t" r="r" b="b"/>
              <a:pathLst>
                <a:path w="3382" h="6763" extrusionOk="0">
                  <a:moveTo>
                    <a:pt x="286" y="0"/>
                  </a:moveTo>
                  <a:cubicBezTo>
                    <a:pt x="239" y="179"/>
                    <a:pt x="155" y="334"/>
                    <a:pt x="0" y="429"/>
                  </a:cubicBezTo>
                  <a:lnTo>
                    <a:pt x="3382" y="6763"/>
                  </a:lnTo>
                  <a:lnTo>
                    <a:pt x="3382" y="5810"/>
                  </a:lnTo>
                  <a:lnTo>
                    <a:pt x="28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6" name="Google Shape;4076;p28"/>
            <p:cNvSpPr/>
            <p:nvPr/>
          </p:nvSpPr>
          <p:spPr>
            <a:xfrm>
              <a:off x="6891325" y="1570800"/>
              <a:ext cx="56875" cy="90275"/>
            </a:xfrm>
            <a:custGeom>
              <a:avLst/>
              <a:gdLst/>
              <a:ahLst/>
              <a:cxnLst/>
              <a:rect l="l" t="t" r="r" b="b"/>
              <a:pathLst>
                <a:path w="2275" h="3611" extrusionOk="0">
                  <a:moveTo>
                    <a:pt x="219" y="1"/>
                  </a:moveTo>
                  <a:cubicBezTo>
                    <a:pt x="185" y="1"/>
                    <a:pt x="151" y="9"/>
                    <a:pt x="120" y="27"/>
                  </a:cubicBezTo>
                  <a:cubicBezTo>
                    <a:pt x="84" y="62"/>
                    <a:pt x="48" y="86"/>
                    <a:pt x="36" y="122"/>
                  </a:cubicBezTo>
                  <a:cubicBezTo>
                    <a:pt x="24" y="146"/>
                    <a:pt x="1" y="193"/>
                    <a:pt x="1" y="241"/>
                  </a:cubicBezTo>
                  <a:cubicBezTo>
                    <a:pt x="72" y="205"/>
                    <a:pt x="143" y="193"/>
                    <a:pt x="215" y="193"/>
                  </a:cubicBezTo>
                  <a:cubicBezTo>
                    <a:pt x="405" y="205"/>
                    <a:pt x="572" y="384"/>
                    <a:pt x="548" y="574"/>
                  </a:cubicBezTo>
                  <a:cubicBezTo>
                    <a:pt x="524" y="717"/>
                    <a:pt x="441" y="836"/>
                    <a:pt x="322" y="872"/>
                  </a:cubicBezTo>
                  <a:lnTo>
                    <a:pt x="1763" y="3587"/>
                  </a:lnTo>
                  <a:cubicBezTo>
                    <a:pt x="1834" y="3560"/>
                    <a:pt x="1906" y="3546"/>
                    <a:pt x="1982" y="3546"/>
                  </a:cubicBezTo>
                  <a:cubicBezTo>
                    <a:pt x="2007" y="3546"/>
                    <a:pt x="2034" y="3548"/>
                    <a:pt x="2060" y="3551"/>
                  </a:cubicBezTo>
                  <a:cubicBezTo>
                    <a:pt x="2132" y="3575"/>
                    <a:pt x="2215" y="3587"/>
                    <a:pt x="2275" y="3610"/>
                  </a:cubicBezTo>
                  <a:lnTo>
                    <a:pt x="2167" y="3420"/>
                  </a:lnTo>
                  <a:lnTo>
                    <a:pt x="643" y="551"/>
                  </a:lnTo>
                  <a:lnTo>
                    <a:pt x="441" y="146"/>
                  </a:lnTo>
                  <a:lnTo>
                    <a:pt x="417" y="122"/>
                  </a:lnTo>
                  <a:cubicBezTo>
                    <a:pt x="375" y="47"/>
                    <a:pt x="298" y="1"/>
                    <a:pt x="219"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7" name="Google Shape;4077;p28"/>
            <p:cNvSpPr/>
            <p:nvPr/>
          </p:nvSpPr>
          <p:spPr>
            <a:xfrm>
              <a:off x="6967825" y="2063475"/>
              <a:ext cx="68475" cy="40500"/>
            </a:xfrm>
            <a:custGeom>
              <a:avLst/>
              <a:gdLst/>
              <a:ahLst/>
              <a:cxnLst/>
              <a:rect l="l" t="t" r="r" b="b"/>
              <a:pathLst>
                <a:path w="2739" h="1620" extrusionOk="0">
                  <a:moveTo>
                    <a:pt x="2739" y="1"/>
                  </a:moveTo>
                  <a:lnTo>
                    <a:pt x="0" y="1167"/>
                  </a:lnTo>
                  <a:cubicBezTo>
                    <a:pt x="72" y="1263"/>
                    <a:pt x="131" y="1370"/>
                    <a:pt x="119" y="1501"/>
                  </a:cubicBezTo>
                  <a:cubicBezTo>
                    <a:pt x="119" y="1548"/>
                    <a:pt x="108" y="1572"/>
                    <a:pt x="84" y="1620"/>
                  </a:cubicBezTo>
                  <a:lnTo>
                    <a:pt x="2739" y="489"/>
                  </a:lnTo>
                  <a:lnTo>
                    <a:pt x="273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8" name="Google Shape;4078;p28"/>
            <p:cNvSpPr/>
            <p:nvPr/>
          </p:nvSpPr>
          <p:spPr>
            <a:xfrm>
              <a:off x="6558850" y="2100100"/>
              <a:ext cx="396200" cy="178025"/>
            </a:xfrm>
            <a:custGeom>
              <a:avLst/>
              <a:gdLst/>
              <a:ahLst/>
              <a:cxnLst/>
              <a:rect l="l" t="t" r="r" b="b"/>
              <a:pathLst>
                <a:path w="15848" h="7121" extrusionOk="0">
                  <a:moveTo>
                    <a:pt x="15657" y="0"/>
                  </a:moveTo>
                  <a:lnTo>
                    <a:pt x="0" y="6703"/>
                  </a:lnTo>
                  <a:cubicBezTo>
                    <a:pt x="95" y="6822"/>
                    <a:pt x="155" y="6965"/>
                    <a:pt x="167" y="7120"/>
                  </a:cubicBezTo>
                  <a:lnTo>
                    <a:pt x="15824" y="417"/>
                  </a:lnTo>
                  <a:cubicBezTo>
                    <a:pt x="15836" y="393"/>
                    <a:pt x="15836" y="357"/>
                    <a:pt x="15847" y="345"/>
                  </a:cubicBezTo>
                  <a:cubicBezTo>
                    <a:pt x="15728" y="274"/>
                    <a:pt x="15657" y="155"/>
                    <a:pt x="1565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9" name="Google Shape;4079;p28"/>
            <p:cNvSpPr/>
            <p:nvPr/>
          </p:nvSpPr>
          <p:spPr>
            <a:xfrm>
              <a:off x="6954425" y="2108725"/>
              <a:ext cx="81875" cy="207200"/>
            </a:xfrm>
            <a:custGeom>
              <a:avLst/>
              <a:gdLst/>
              <a:ahLst/>
              <a:cxnLst/>
              <a:rect l="l" t="t" r="r" b="b"/>
              <a:pathLst>
                <a:path w="3275" h="8288" extrusionOk="0">
                  <a:moveTo>
                    <a:pt x="24" y="0"/>
                  </a:moveTo>
                  <a:cubicBezTo>
                    <a:pt x="13" y="36"/>
                    <a:pt x="1" y="48"/>
                    <a:pt x="1" y="60"/>
                  </a:cubicBezTo>
                  <a:cubicBezTo>
                    <a:pt x="1" y="108"/>
                    <a:pt x="1" y="155"/>
                    <a:pt x="13" y="191"/>
                  </a:cubicBezTo>
                  <a:lnTo>
                    <a:pt x="3275" y="8287"/>
                  </a:lnTo>
                  <a:lnTo>
                    <a:pt x="3275" y="7097"/>
                  </a:lnTo>
                  <a:lnTo>
                    <a:pt x="429" y="36"/>
                  </a:lnTo>
                  <a:cubicBezTo>
                    <a:pt x="417" y="36"/>
                    <a:pt x="417" y="12"/>
                    <a:pt x="417" y="12"/>
                  </a:cubicBezTo>
                  <a:cubicBezTo>
                    <a:pt x="358" y="48"/>
                    <a:pt x="286" y="60"/>
                    <a:pt x="203" y="60"/>
                  </a:cubicBezTo>
                  <a:cubicBezTo>
                    <a:pt x="132" y="48"/>
                    <a:pt x="72" y="36"/>
                    <a:pt x="2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0" name="Google Shape;4080;p28"/>
            <p:cNvSpPr/>
            <p:nvPr/>
          </p:nvSpPr>
          <p:spPr>
            <a:xfrm>
              <a:off x="6559150" y="2280175"/>
              <a:ext cx="477150" cy="150350"/>
            </a:xfrm>
            <a:custGeom>
              <a:avLst/>
              <a:gdLst/>
              <a:ahLst/>
              <a:cxnLst/>
              <a:rect l="l" t="t" r="r" b="b"/>
              <a:pathLst>
                <a:path w="19086" h="6014" extrusionOk="0">
                  <a:moveTo>
                    <a:pt x="167" y="0"/>
                  </a:moveTo>
                  <a:cubicBezTo>
                    <a:pt x="155" y="167"/>
                    <a:pt x="95" y="298"/>
                    <a:pt x="0" y="405"/>
                  </a:cubicBezTo>
                  <a:lnTo>
                    <a:pt x="19086" y="6013"/>
                  </a:lnTo>
                  <a:lnTo>
                    <a:pt x="19086" y="5561"/>
                  </a:lnTo>
                  <a:lnTo>
                    <a:pt x="16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1" name="Google Shape;4081;p28"/>
            <p:cNvSpPr/>
            <p:nvPr/>
          </p:nvSpPr>
          <p:spPr>
            <a:xfrm>
              <a:off x="6941625" y="2825775"/>
              <a:ext cx="95275" cy="19700"/>
            </a:xfrm>
            <a:custGeom>
              <a:avLst/>
              <a:gdLst/>
              <a:ahLst/>
              <a:cxnLst/>
              <a:rect l="l" t="t" r="r" b="b"/>
              <a:pathLst>
                <a:path w="3811" h="788" extrusionOk="0">
                  <a:moveTo>
                    <a:pt x="3811" y="0"/>
                  </a:moveTo>
                  <a:lnTo>
                    <a:pt x="227" y="334"/>
                  </a:lnTo>
                  <a:lnTo>
                    <a:pt x="155" y="334"/>
                  </a:lnTo>
                  <a:cubicBezTo>
                    <a:pt x="132" y="334"/>
                    <a:pt x="132" y="358"/>
                    <a:pt x="120" y="358"/>
                  </a:cubicBezTo>
                  <a:cubicBezTo>
                    <a:pt x="120" y="370"/>
                    <a:pt x="108" y="370"/>
                    <a:pt x="108" y="370"/>
                  </a:cubicBezTo>
                  <a:cubicBezTo>
                    <a:pt x="108" y="381"/>
                    <a:pt x="96" y="381"/>
                    <a:pt x="96" y="381"/>
                  </a:cubicBezTo>
                  <a:lnTo>
                    <a:pt x="84" y="405"/>
                  </a:lnTo>
                  <a:lnTo>
                    <a:pt x="60" y="417"/>
                  </a:lnTo>
                  <a:cubicBezTo>
                    <a:pt x="48" y="417"/>
                    <a:pt x="48" y="429"/>
                    <a:pt x="36" y="441"/>
                  </a:cubicBezTo>
                  <a:cubicBezTo>
                    <a:pt x="1" y="489"/>
                    <a:pt x="1" y="536"/>
                    <a:pt x="1" y="584"/>
                  </a:cubicBezTo>
                  <a:cubicBezTo>
                    <a:pt x="1" y="707"/>
                    <a:pt x="105" y="787"/>
                    <a:pt x="216" y="787"/>
                  </a:cubicBezTo>
                  <a:cubicBezTo>
                    <a:pt x="224" y="787"/>
                    <a:pt x="231" y="787"/>
                    <a:pt x="239" y="786"/>
                  </a:cubicBezTo>
                  <a:lnTo>
                    <a:pt x="358" y="774"/>
                  </a:lnTo>
                  <a:lnTo>
                    <a:pt x="501" y="762"/>
                  </a:lnTo>
                  <a:lnTo>
                    <a:pt x="3811" y="441"/>
                  </a:lnTo>
                  <a:lnTo>
                    <a:pt x="381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2" name="Google Shape;4082;p28"/>
            <p:cNvSpPr/>
            <p:nvPr/>
          </p:nvSpPr>
          <p:spPr>
            <a:xfrm>
              <a:off x="6649325" y="2926075"/>
              <a:ext cx="386100" cy="71175"/>
            </a:xfrm>
            <a:custGeom>
              <a:avLst/>
              <a:gdLst/>
              <a:ahLst/>
              <a:cxnLst/>
              <a:rect l="l" t="t" r="r" b="b"/>
              <a:pathLst>
                <a:path w="15444" h="2847" extrusionOk="0">
                  <a:moveTo>
                    <a:pt x="1" y="1"/>
                  </a:moveTo>
                  <a:lnTo>
                    <a:pt x="1" y="25"/>
                  </a:lnTo>
                  <a:cubicBezTo>
                    <a:pt x="18" y="20"/>
                    <a:pt x="36" y="17"/>
                    <a:pt x="52" y="17"/>
                  </a:cubicBezTo>
                  <a:cubicBezTo>
                    <a:pt x="117" y="17"/>
                    <a:pt x="175" y="52"/>
                    <a:pt x="203" y="108"/>
                  </a:cubicBezTo>
                  <a:lnTo>
                    <a:pt x="489" y="525"/>
                  </a:lnTo>
                  <a:lnTo>
                    <a:pt x="9097" y="1846"/>
                  </a:lnTo>
                  <a:lnTo>
                    <a:pt x="9550" y="1918"/>
                  </a:lnTo>
                  <a:lnTo>
                    <a:pt x="13169" y="2489"/>
                  </a:lnTo>
                  <a:lnTo>
                    <a:pt x="13645" y="2561"/>
                  </a:lnTo>
                  <a:lnTo>
                    <a:pt x="15443" y="2846"/>
                  </a:lnTo>
                  <a:lnTo>
                    <a:pt x="15443" y="2406"/>
                  </a:lnTo>
                  <a:lnTo>
                    <a:pt x="13526" y="2108"/>
                  </a:lnTo>
                  <a:lnTo>
                    <a:pt x="13050" y="2025"/>
                  </a:lnTo>
                  <a:lnTo>
                    <a:pt x="9752" y="1525"/>
                  </a:lnTo>
                  <a:lnTo>
                    <a:pt x="9288" y="1453"/>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3" name="Google Shape;4083;p28"/>
            <p:cNvSpPr/>
            <p:nvPr/>
          </p:nvSpPr>
          <p:spPr>
            <a:xfrm>
              <a:off x="6909175" y="3226725"/>
              <a:ext cx="125350" cy="88725"/>
            </a:xfrm>
            <a:custGeom>
              <a:avLst/>
              <a:gdLst/>
              <a:ahLst/>
              <a:cxnLst/>
              <a:rect l="l" t="t" r="r" b="b"/>
              <a:pathLst>
                <a:path w="5014" h="3549" extrusionOk="0">
                  <a:moveTo>
                    <a:pt x="4740" y="0"/>
                  </a:moveTo>
                  <a:lnTo>
                    <a:pt x="1" y="3179"/>
                  </a:lnTo>
                  <a:lnTo>
                    <a:pt x="263" y="3548"/>
                  </a:lnTo>
                  <a:lnTo>
                    <a:pt x="5013" y="357"/>
                  </a:lnTo>
                  <a:cubicBezTo>
                    <a:pt x="4871" y="274"/>
                    <a:pt x="4787" y="155"/>
                    <a:pt x="474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4" name="Google Shape;4084;p28"/>
            <p:cNvSpPr/>
            <p:nvPr/>
          </p:nvSpPr>
          <p:spPr>
            <a:xfrm>
              <a:off x="6638625" y="3316900"/>
              <a:ext cx="267900" cy="180400"/>
            </a:xfrm>
            <a:custGeom>
              <a:avLst/>
              <a:gdLst/>
              <a:ahLst/>
              <a:cxnLst/>
              <a:rect l="l" t="t" r="r" b="b"/>
              <a:pathLst>
                <a:path w="10716" h="7216" extrusionOk="0">
                  <a:moveTo>
                    <a:pt x="10573" y="1"/>
                  </a:moveTo>
                  <a:cubicBezTo>
                    <a:pt x="10550" y="196"/>
                    <a:pt x="10372" y="347"/>
                    <a:pt x="10157" y="347"/>
                  </a:cubicBezTo>
                  <a:cubicBezTo>
                    <a:pt x="10149" y="347"/>
                    <a:pt x="10141" y="346"/>
                    <a:pt x="10132" y="346"/>
                  </a:cubicBezTo>
                  <a:cubicBezTo>
                    <a:pt x="10025" y="322"/>
                    <a:pt x="9918" y="287"/>
                    <a:pt x="9858" y="203"/>
                  </a:cubicBezTo>
                  <a:lnTo>
                    <a:pt x="83" y="6775"/>
                  </a:lnTo>
                  <a:lnTo>
                    <a:pt x="0" y="6835"/>
                  </a:lnTo>
                  <a:cubicBezTo>
                    <a:pt x="119" y="6930"/>
                    <a:pt x="203" y="7049"/>
                    <a:pt x="250" y="7216"/>
                  </a:cubicBezTo>
                  <a:lnTo>
                    <a:pt x="10716" y="191"/>
                  </a:lnTo>
                  <a:lnTo>
                    <a:pt x="1057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5" name="Google Shape;4085;p28"/>
            <p:cNvSpPr/>
            <p:nvPr/>
          </p:nvSpPr>
          <p:spPr>
            <a:xfrm>
              <a:off x="6965450" y="3661000"/>
              <a:ext cx="70850" cy="74725"/>
            </a:xfrm>
            <a:custGeom>
              <a:avLst/>
              <a:gdLst/>
              <a:ahLst/>
              <a:cxnLst/>
              <a:rect l="l" t="t" r="r" b="b"/>
              <a:pathLst>
                <a:path w="2834" h="2989" extrusionOk="0">
                  <a:moveTo>
                    <a:pt x="2834" y="0"/>
                  </a:moveTo>
                  <a:lnTo>
                    <a:pt x="0" y="2739"/>
                  </a:lnTo>
                  <a:lnTo>
                    <a:pt x="393" y="2989"/>
                  </a:lnTo>
                  <a:lnTo>
                    <a:pt x="2834" y="631"/>
                  </a:lnTo>
                  <a:lnTo>
                    <a:pt x="283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6" name="Google Shape;4086;p28"/>
            <p:cNvSpPr/>
            <p:nvPr/>
          </p:nvSpPr>
          <p:spPr>
            <a:xfrm>
              <a:off x="6647850" y="3864600"/>
              <a:ext cx="184850" cy="181875"/>
            </a:xfrm>
            <a:custGeom>
              <a:avLst/>
              <a:gdLst/>
              <a:ahLst/>
              <a:cxnLst/>
              <a:rect l="l" t="t" r="r" b="b"/>
              <a:pathLst>
                <a:path w="7394" h="7275" extrusionOk="0">
                  <a:moveTo>
                    <a:pt x="7156" y="0"/>
                  </a:moveTo>
                  <a:lnTo>
                    <a:pt x="0" y="6953"/>
                  </a:lnTo>
                  <a:cubicBezTo>
                    <a:pt x="119" y="7025"/>
                    <a:pt x="226" y="7144"/>
                    <a:pt x="310" y="7275"/>
                  </a:cubicBezTo>
                  <a:lnTo>
                    <a:pt x="7394" y="405"/>
                  </a:lnTo>
                  <a:lnTo>
                    <a:pt x="7346" y="322"/>
                  </a:lnTo>
                  <a:cubicBezTo>
                    <a:pt x="7311" y="286"/>
                    <a:pt x="7275" y="238"/>
                    <a:pt x="7263" y="179"/>
                  </a:cubicBezTo>
                  <a:lnTo>
                    <a:pt x="715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7" name="Google Shape;4087;p28"/>
            <p:cNvSpPr/>
            <p:nvPr/>
          </p:nvSpPr>
          <p:spPr>
            <a:xfrm>
              <a:off x="6835375" y="3737800"/>
              <a:ext cx="131575" cy="122050"/>
            </a:xfrm>
            <a:custGeom>
              <a:avLst/>
              <a:gdLst/>
              <a:ahLst/>
              <a:cxnLst/>
              <a:rect l="l" t="t" r="r" b="b"/>
              <a:pathLst>
                <a:path w="5263" h="4882" extrusionOk="0">
                  <a:moveTo>
                    <a:pt x="4882" y="0"/>
                  </a:moveTo>
                  <a:lnTo>
                    <a:pt x="0" y="4727"/>
                  </a:lnTo>
                  <a:cubicBezTo>
                    <a:pt x="60" y="4703"/>
                    <a:pt x="119" y="4703"/>
                    <a:pt x="191" y="4703"/>
                  </a:cubicBezTo>
                  <a:cubicBezTo>
                    <a:pt x="310" y="4715"/>
                    <a:pt x="429" y="4775"/>
                    <a:pt x="488" y="4882"/>
                  </a:cubicBezTo>
                  <a:lnTo>
                    <a:pt x="5263" y="250"/>
                  </a:lnTo>
                  <a:lnTo>
                    <a:pt x="488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8" name="Google Shape;4088;p28"/>
            <p:cNvSpPr/>
            <p:nvPr/>
          </p:nvSpPr>
          <p:spPr>
            <a:xfrm>
              <a:off x="6647550" y="2926675"/>
              <a:ext cx="388750" cy="587000"/>
            </a:xfrm>
            <a:custGeom>
              <a:avLst/>
              <a:gdLst/>
              <a:ahLst/>
              <a:cxnLst/>
              <a:rect l="l" t="t" r="r" b="b"/>
              <a:pathLst>
                <a:path w="15550" h="23480" extrusionOk="0">
                  <a:moveTo>
                    <a:pt x="96" y="1"/>
                  </a:moveTo>
                  <a:lnTo>
                    <a:pt x="96" y="132"/>
                  </a:lnTo>
                  <a:cubicBezTo>
                    <a:pt x="84" y="251"/>
                    <a:pt x="60" y="358"/>
                    <a:pt x="0" y="441"/>
                  </a:cubicBezTo>
                  <a:lnTo>
                    <a:pt x="5739" y="8954"/>
                  </a:lnTo>
                  <a:lnTo>
                    <a:pt x="6025" y="9383"/>
                  </a:lnTo>
                  <a:lnTo>
                    <a:pt x="6561" y="10181"/>
                  </a:lnTo>
                  <a:lnTo>
                    <a:pt x="6608" y="10181"/>
                  </a:lnTo>
                  <a:cubicBezTo>
                    <a:pt x="6823" y="10192"/>
                    <a:pt x="7001" y="10395"/>
                    <a:pt x="6977" y="10621"/>
                  </a:cubicBezTo>
                  <a:cubicBezTo>
                    <a:pt x="6977" y="10669"/>
                    <a:pt x="6965" y="10692"/>
                    <a:pt x="6942" y="10740"/>
                  </a:cubicBezTo>
                  <a:lnTo>
                    <a:pt x="9918" y="15145"/>
                  </a:lnTo>
                  <a:cubicBezTo>
                    <a:pt x="10121" y="15193"/>
                    <a:pt x="10263" y="15372"/>
                    <a:pt x="10240" y="15574"/>
                  </a:cubicBezTo>
                  <a:lnTo>
                    <a:pt x="10240" y="15610"/>
                  </a:lnTo>
                  <a:lnTo>
                    <a:pt x="10371" y="15800"/>
                  </a:lnTo>
                  <a:lnTo>
                    <a:pt x="15550" y="23480"/>
                  </a:lnTo>
                  <a:lnTo>
                    <a:pt x="15550" y="22682"/>
                  </a:lnTo>
                  <a:lnTo>
                    <a:pt x="10728" y="15550"/>
                  </a:lnTo>
                  <a:lnTo>
                    <a:pt x="10478" y="15181"/>
                  </a:lnTo>
                  <a:lnTo>
                    <a:pt x="6263" y="8907"/>
                  </a:lnTo>
                  <a:lnTo>
                    <a:pt x="5977" y="8478"/>
                  </a:lnTo>
                  <a:lnTo>
                    <a:pt x="596" y="501"/>
                  </a:lnTo>
                  <a:lnTo>
                    <a:pt x="310" y="84"/>
                  </a:lnTo>
                  <a:cubicBezTo>
                    <a:pt x="262" y="25"/>
                    <a:pt x="179" y="1"/>
                    <a:pt x="96"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9" name="Google Shape;4089;p28"/>
            <p:cNvSpPr/>
            <p:nvPr/>
          </p:nvSpPr>
          <p:spPr>
            <a:xfrm>
              <a:off x="6603800" y="3495625"/>
              <a:ext cx="7450" cy="13000"/>
            </a:xfrm>
            <a:custGeom>
              <a:avLst/>
              <a:gdLst/>
              <a:ahLst/>
              <a:cxnLst/>
              <a:rect l="l" t="t" r="r" b="b"/>
              <a:pathLst>
                <a:path w="298" h="520" extrusionOk="0">
                  <a:moveTo>
                    <a:pt x="237" y="0"/>
                  </a:moveTo>
                  <a:cubicBezTo>
                    <a:pt x="172" y="0"/>
                    <a:pt x="97" y="34"/>
                    <a:pt x="60" y="91"/>
                  </a:cubicBezTo>
                  <a:lnTo>
                    <a:pt x="60" y="115"/>
                  </a:lnTo>
                  <a:cubicBezTo>
                    <a:pt x="0" y="222"/>
                    <a:pt x="36" y="353"/>
                    <a:pt x="143" y="412"/>
                  </a:cubicBezTo>
                  <a:lnTo>
                    <a:pt x="298" y="519"/>
                  </a:lnTo>
                  <a:cubicBezTo>
                    <a:pt x="262" y="412"/>
                    <a:pt x="238" y="305"/>
                    <a:pt x="238" y="198"/>
                  </a:cubicBezTo>
                  <a:cubicBezTo>
                    <a:pt x="238" y="138"/>
                    <a:pt x="262" y="67"/>
                    <a:pt x="286" y="7"/>
                  </a:cubicBezTo>
                  <a:cubicBezTo>
                    <a:pt x="271" y="2"/>
                    <a:pt x="254" y="0"/>
                    <a:pt x="23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0" name="Google Shape;4090;p28"/>
            <p:cNvSpPr/>
            <p:nvPr/>
          </p:nvSpPr>
          <p:spPr>
            <a:xfrm>
              <a:off x="6640400" y="3514550"/>
              <a:ext cx="395900" cy="275350"/>
            </a:xfrm>
            <a:custGeom>
              <a:avLst/>
              <a:gdLst/>
              <a:ahLst/>
              <a:cxnLst/>
              <a:rect l="l" t="t" r="r" b="b"/>
              <a:pathLst>
                <a:path w="15836" h="11014" extrusionOk="0">
                  <a:moveTo>
                    <a:pt x="12" y="0"/>
                  </a:moveTo>
                  <a:lnTo>
                    <a:pt x="1" y="12"/>
                  </a:lnTo>
                  <a:lnTo>
                    <a:pt x="477" y="846"/>
                  </a:lnTo>
                  <a:lnTo>
                    <a:pt x="12681" y="8930"/>
                  </a:lnTo>
                  <a:lnTo>
                    <a:pt x="13062" y="9180"/>
                  </a:lnTo>
                  <a:lnTo>
                    <a:pt x="15836" y="11014"/>
                  </a:lnTo>
                  <a:lnTo>
                    <a:pt x="15836" y="10478"/>
                  </a:lnTo>
                  <a:lnTo>
                    <a:pt x="13395" y="8847"/>
                  </a:lnTo>
                  <a:lnTo>
                    <a:pt x="13002" y="8597"/>
                  </a:lnTo>
                  <a:lnTo>
                    <a:pt x="1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1" name="Google Shape;4091;p28"/>
            <p:cNvSpPr/>
            <p:nvPr/>
          </p:nvSpPr>
          <p:spPr>
            <a:xfrm>
              <a:off x="6841925" y="4224750"/>
              <a:ext cx="194375" cy="153025"/>
            </a:xfrm>
            <a:custGeom>
              <a:avLst/>
              <a:gdLst/>
              <a:ahLst/>
              <a:cxnLst/>
              <a:rect l="l" t="t" r="r" b="b"/>
              <a:pathLst>
                <a:path w="7775" h="6121" extrusionOk="0">
                  <a:moveTo>
                    <a:pt x="560" y="1"/>
                  </a:moveTo>
                  <a:lnTo>
                    <a:pt x="0" y="120"/>
                  </a:lnTo>
                  <a:lnTo>
                    <a:pt x="7775" y="6121"/>
                  </a:lnTo>
                  <a:lnTo>
                    <a:pt x="7775" y="5549"/>
                  </a:lnTo>
                  <a:lnTo>
                    <a:pt x="56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2" name="Google Shape;4092;p28"/>
            <p:cNvSpPr/>
            <p:nvPr/>
          </p:nvSpPr>
          <p:spPr>
            <a:xfrm>
              <a:off x="6649325" y="4070575"/>
              <a:ext cx="195300" cy="148550"/>
            </a:xfrm>
            <a:custGeom>
              <a:avLst/>
              <a:gdLst/>
              <a:ahLst/>
              <a:cxnLst/>
              <a:rect l="l" t="t" r="r" b="b"/>
              <a:pathLst>
                <a:path w="7812" h="5942" extrusionOk="0">
                  <a:moveTo>
                    <a:pt x="263" y="0"/>
                  </a:moveTo>
                  <a:cubicBezTo>
                    <a:pt x="203" y="119"/>
                    <a:pt x="120" y="227"/>
                    <a:pt x="1" y="334"/>
                  </a:cubicBezTo>
                  <a:lnTo>
                    <a:pt x="48" y="405"/>
                  </a:lnTo>
                  <a:lnTo>
                    <a:pt x="7252" y="5942"/>
                  </a:lnTo>
                  <a:lnTo>
                    <a:pt x="7811" y="5811"/>
                  </a:lnTo>
                  <a:lnTo>
                    <a:pt x="26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3" name="Google Shape;4093;p28"/>
            <p:cNvSpPr/>
            <p:nvPr/>
          </p:nvSpPr>
          <p:spPr>
            <a:xfrm>
              <a:off x="6831200" y="3872325"/>
              <a:ext cx="180400" cy="298875"/>
            </a:xfrm>
            <a:custGeom>
              <a:avLst/>
              <a:gdLst/>
              <a:ahLst/>
              <a:cxnLst/>
              <a:rect l="l" t="t" r="r" b="b"/>
              <a:pathLst>
                <a:path w="7216" h="11955" extrusionOk="0">
                  <a:moveTo>
                    <a:pt x="0" y="1"/>
                  </a:moveTo>
                  <a:lnTo>
                    <a:pt x="48" y="72"/>
                  </a:lnTo>
                  <a:lnTo>
                    <a:pt x="6823" y="11955"/>
                  </a:lnTo>
                  <a:cubicBezTo>
                    <a:pt x="6918" y="11847"/>
                    <a:pt x="7073" y="11776"/>
                    <a:pt x="7216" y="11764"/>
                  </a:cubicBezTo>
                  <a:lnTo>
                    <a:pt x="4525" y="7025"/>
                  </a:lnTo>
                  <a:cubicBezTo>
                    <a:pt x="4465" y="7061"/>
                    <a:pt x="4394" y="7061"/>
                    <a:pt x="4334" y="7061"/>
                  </a:cubicBezTo>
                  <a:cubicBezTo>
                    <a:pt x="4108" y="7037"/>
                    <a:pt x="3941" y="6847"/>
                    <a:pt x="3965" y="6609"/>
                  </a:cubicBezTo>
                  <a:cubicBezTo>
                    <a:pt x="3977" y="6490"/>
                    <a:pt x="4037" y="6383"/>
                    <a:pt x="4120" y="6323"/>
                  </a:cubicBezTo>
                  <a:lnTo>
                    <a:pt x="548" y="60"/>
                  </a:lnTo>
                  <a:cubicBezTo>
                    <a:pt x="483" y="107"/>
                    <a:pt x="410" y="139"/>
                    <a:pt x="335" y="139"/>
                  </a:cubicBezTo>
                  <a:cubicBezTo>
                    <a:pt x="315" y="139"/>
                    <a:pt x="295" y="137"/>
                    <a:pt x="274" y="132"/>
                  </a:cubicBezTo>
                  <a:cubicBezTo>
                    <a:pt x="167" y="120"/>
                    <a:pt x="60" y="72"/>
                    <a:pt x="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4" name="Google Shape;4094;p28"/>
            <p:cNvSpPr/>
            <p:nvPr/>
          </p:nvSpPr>
          <p:spPr>
            <a:xfrm>
              <a:off x="6632950" y="3514850"/>
              <a:ext cx="202450" cy="354225"/>
            </a:xfrm>
            <a:custGeom>
              <a:avLst/>
              <a:gdLst/>
              <a:ahLst/>
              <a:cxnLst/>
              <a:rect l="l" t="t" r="r" b="b"/>
              <a:pathLst>
                <a:path w="8098" h="14169" extrusionOk="0">
                  <a:moveTo>
                    <a:pt x="310" y="0"/>
                  </a:moveTo>
                  <a:cubicBezTo>
                    <a:pt x="227" y="84"/>
                    <a:pt x="120" y="143"/>
                    <a:pt x="1" y="179"/>
                  </a:cubicBezTo>
                  <a:lnTo>
                    <a:pt x="1" y="358"/>
                  </a:lnTo>
                  <a:lnTo>
                    <a:pt x="7764" y="13990"/>
                  </a:lnTo>
                  <a:lnTo>
                    <a:pt x="7871" y="14169"/>
                  </a:lnTo>
                  <a:cubicBezTo>
                    <a:pt x="7859" y="14121"/>
                    <a:pt x="7859" y="14062"/>
                    <a:pt x="7859" y="14002"/>
                  </a:cubicBezTo>
                  <a:cubicBezTo>
                    <a:pt x="7859" y="13835"/>
                    <a:pt x="7954" y="13716"/>
                    <a:pt x="8097" y="13657"/>
                  </a:cubicBezTo>
                  <a:lnTo>
                    <a:pt x="787" y="834"/>
                  </a:lnTo>
                  <a:lnTo>
                    <a:pt x="31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5" name="Google Shape;4095;p28"/>
            <p:cNvSpPr/>
            <p:nvPr/>
          </p:nvSpPr>
          <p:spPr>
            <a:xfrm>
              <a:off x="6621650" y="3519025"/>
              <a:ext cx="17000" cy="515550"/>
            </a:xfrm>
            <a:custGeom>
              <a:avLst/>
              <a:gdLst/>
              <a:ahLst/>
              <a:cxnLst/>
              <a:rect l="l" t="t" r="r" b="b"/>
              <a:pathLst>
                <a:path w="680" h="20622" extrusionOk="0">
                  <a:moveTo>
                    <a:pt x="0" y="0"/>
                  </a:moveTo>
                  <a:lnTo>
                    <a:pt x="227" y="20622"/>
                  </a:lnTo>
                  <a:cubicBezTo>
                    <a:pt x="311" y="20605"/>
                    <a:pt x="389" y="20588"/>
                    <a:pt x="470" y="20588"/>
                  </a:cubicBezTo>
                  <a:cubicBezTo>
                    <a:pt x="503" y="20588"/>
                    <a:pt x="537" y="20591"/>
                    <a:pt x="572" y="20598"/>
                  </a:cubicBezTo>
                  <a:cubicBezTo>
                    <a:pt x="596" y="20598"/>
                    <a:pt x="643" y="20610"/>
                    <a:pt x="679" y="20610"/>
                  </a:cubicBezTo>
                  <a:lnTo>
                    <a:pt x="453" y="202"/>
                  </a:lnTo>
                  <a:lnTo>
                    <a:pt x="453" y="24"/>
                  </a:lnTo>
                  <a:cubicBezTo>
                    <a:pt x="387" y="32"/>
                    <a:pt x="333" y="46"/>
                    <a:pt x="278" y="46"/>
                  </a:cubicBezTo>
                  <a:cubicBezTo>
                    <a:pt x="253" y="46"/>
                    <a:pt x="229" y="43"/>
                    <a:pt x="203" y="36"/>
                  </a:cubicBezTo>
                  <a:cubicBezTo>
                    <a:pt x="143" y="36"/>
                    <a:pt x="60" y="24"/>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6" name="Google Shape;4096;p28"/>
            <p:cNvSpPr/>
            <p:nvPr/>
          </p:nvSpPr>
          <p:spPr>
            <a:xfrm>
              <a:off x="5767375" y="3510375"/>
              <a:ext cx="852500" cy="922475"/>
            </a:xfrm>
            <a:custGeom>
              <a:avLst/>
              <a:gdLst/>
              <a:ahLst/>
              <a:cxnLst/>
              <a:rect l="l" t="t" r="r" b="b"/>
              <a:pathLst>
                <a:path w="34100" h="36899" extrusionOk="0">
                  <a:moveTo>
                    <a:pt x="33779" y="1"/>
                  </a:moveTo>
                  <a:lnTo>
                    <a:pt x="1" y="36577"/>
                  </a:lnTo>
                  <a:cubicBezTo>
                    <a:pt x="143" y="36672"/>
                    <a:pt x="239" y="36779"/>
                    <a:pt x="334" y="36898"/>
                  </a:cubicBezTo>
                  <a:lnTo>
                    <a:pt x="34100" y="310"/>
                  </a:lnTo>
                  <a:cubicBezTo>
                    <a:pt x="33969" y="239"/>
                    <a:pt x="33862" y="132"/>
                    <a:pt x="33779"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7" name="Google Shape;4097;p28"/>
            <p:cNvSpPr/>
            <p:nvPr/>
          </p:nvSpPr>
          <p:spPr>
            <a:xfrm>
              <a:off x="6299575" y="4069975"/>
              <a:ext cx="318525" cy="244400"/>
            </a:xfrm>
            <a:custGeom>
              <a:avLst/>
              <a:gdLst/>
              <a:ahLst/>
              <a:cxnLst/>
              <a:rect l="l" t="t" r="r" b="b"/>
              <a:pathLst>
                <a:path w="12741" h="9776" extrusionOk="0">
                  <a:moveTo>
                    <a:pt x="12455" y="1"/>
                  </a:moveTo>
                  <a:lnTo>
                    <a:pt x="1" y="9418"/>
                  </a:lnTo>
                  <a:cubicBezTo>
                    <a:pt x="108" y="9525"/>
                    <a:pt x="191" y="9645"/>
                    <a:pt x="263" y="9776"/>
                  </a:cubicBezTo>
                  <a:lnTo>
                    <a:pt x="12741" y="358"/>
                  </a:lnTo>
                  <a:cubicBezTo>
                    <a:pt x="12622" y="251"/>
                    <a:pt x="12514" y="131"/>
                    <a:pt x="12455"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8" name="Google Shape;4098;p28"/>
            <p:cNvSpPr/>
            <p:nvPr/>
          </p:nvSpPr>
          <p:spPr>
            <a:xfrm>
              <a:off x="6312675" y="4246175"/>
              <a:ext cx="406325" cy="101975"/>
            </a:xfrm>
            <a:custGeom>
              <a:avLst/>
              <a:gdLst/>
              <a:ahLst/>
              <a:cxnLst/>
              <a:rect l="l" t="t" r="r" b="b"/>
              <a:pathLst>
                <a:path w="16253" h="4079" extrusionOk="0">
                  <a:moveTo>
                    <a:pt x="15931" y="1"/>
                  </a:moveTo>
                  <a:lnTo>
                    <a:pt x="13" y="3620"/>
                  </a:lnTo>
                  <a:cubicBezTo>
                    <a:pt x="25" y="3716"/>
                    <a:pt x="25" y="3799"/>
                    <a:pt x="13" y="3918"/>
                  </a:cubicBezTo>
                  <a:cubicBezTo>
                    <a:pt x="13" y="3966"/>
                    <a:pt x="13" y="4025"/>
                    <a:pt x="1" y="4073"/>
                  </a:cubicBezTo>
                  <a:cubicBezTo>
                    <a:pt x="17" y="4073"/>
                    <a:pt x="38" y="4078"/>
                    <a:pt x="61" y="4078"/>
                  </a:cubicBezTo>
                  <a:cubicBezTo>
                    <a:pt x="72" y="4078"/>
                    <a:pt x="84" y="4077"/>
                    <a:pt x="96" y="4073"/>
                  </a:cubicBezTo>
                  <a:lnTo>
                    <a:pt x="16253" y="394"/>
                  </a:lnTo>
                  <a:cubicBezTo>
                    <a:pt x="16074" y="346"/>
                    <a:pt x="15931" y="203"/>
                    <a:pt x="15931"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9" name="Google Shape;4099;p28"/>
            <p:cNvSpPr/>
            <p:nvPr/>
          </p:nvSpPr>
          <p:spPr>
            <a:xfrm>
              <a:off x="6728200" y="4251550"/>
              <a:ext cx="2725" cy="2100"/>
            </a:xfrm>
            <a:custGeom>
              <a:avLst/>
              <a:gdLst/>
              <a:ahLst/>
              <a:cxnLst/>
              <a:rect l="l" t="t" r="r" b="b"/>
              <a:pathLst>
                <a:path w="109" h="84" extrusionOk="0">
                  <a:moveTo>
                    <a:pt x="72" y="0"/>
                  </a:moveTo>
                  <a:cubicBezTo>
                    <a:pt x="60" y="24"/>
                    <a:pt x="25" y="60"/>
                    <a:pt x="1" y="84"/>
                  </a:cubicBezTo>
                  <a:lnTo>
                    <a:pt x="108" y="60"/>
                  </a:lnTo>
                  <a:lnTo>
                    <a:pt x="7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0" name="Google Shape;4100;p28"/>
            <p:cNvSpPr/>
            <p:nvPr/>
          </p:nvSpPr>
          <p:spPr>
            <a:xfrm>
              <a:off x="6736250" y="4181300"/>
              <a:ext cx="261950" cy="69375"/>
            </a:xfrm>
            <a:custGeom>
              <a:avLst/>
              <a:gdLst/>
              <a:ahLst/>
              <a:cxnLst/>
              <a:rect l="l" t="t" r="r" b="b"/>
              <a:pathLst>
                <a:path w="10478" h="2775" extrusionOk="0">
                  <a:moveTo>
                    <a:pt x="10442" y="0"/>
                  </a:moveTo>
                  <a:lnTo>
                    <a:pt x="4334" y="1382"/>
                  </a:lnTo>
                  <a:lnTo>
                    <a:pt x="3775" y="1513"/>
                  </a:lnTo>
                  <a:lnTo>
                    <a:pt x="0" y="2382"/>
                  </a:lnTo>
                  <a:lnTo>
                    <a:pt x="227" y="2775"/>
                  </a:lnTo>
                  <a:lnTo>
                    <a:pt x="4215" y="1870"/>
                  </a:lnTo>
                  <a:lnTo>
                    <a:pt x="4787" y="1739"/>
                  </a:lnTo>
                  <a:lnTo>
                    <a:pt x="10478" y="441"/>
                  </a:lnTo>
                  <a:cubicBezTo>
                    <a:pt x="10442" y="322"/>
                    <a:pt x="10406" y="203"/>
                    <a:pt x="10418" y="72"/>
                  </a:cubicBezTo>
                  <a:cubicBezTo>
                    <a:pt x="10418" y="36"/>
                    <a:pt x="10442" y="24"/>
                    <a:pt x="1044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1" name="Google Shape;4101;p28"/>
            <p:cNvSpPr/>
            <p:nvPr/>
          </p:nvSpPr>
          <p:spPr>
            <a:xfrm>
              <a:off x="6640400" y="4078600"/>
              <a:ext cx="213150" cy="382525"/>
            </a:xfrm>
            <a:custGeom>
              <a:avLst/>
              <a:gdLst/>
              <a:ahLst/>
              <a:cxnLst/>
              <a:rect l="l" t="t" r="r" b="b"/>
              <a:pathLst>
                <a:path w="8526" h="15301" extrusionOk="0">
                  <a:moveTo>
                    <a:pt x="405" y="1"/>
                  </a:moveTo>
                  <a:cubicBezTo>
                    <a:pt x="286" y="84"/>
                    <a:pt x="143" y="156"/>
                    <a:pt x="1" y="191"/>
                  </a:cubicBezTo>
                  <a:lnTo>
                    <a:pt x="3275" y="6275"/>
                  </a:lnTo>
                  <a:lnTo>
                    <a:pt x="3322" y="6275"/>
                  </a:lnTo>
                  <a:cubicBezTo>
                    <a:pt x="3537" y="6311"/>
                    <a:pt x="3703" y="6502"/>
                    <a:pt x="3691" y="6728"/>
                  </a:cubicBezTo>
                  <a:cubicBezTo>
                    <a:pt x="3680" y="6799"/>
                    <a:pt x="3644" y="6859"/>
                    <a:pt x="3620" y="6918"/>
                  </a:cubicBezTo>
                  <a:lnTo>
                    <a:pt x="3644" y="6978"/>
                  </a:lnTo>
                  <a:lnTo>
                    <a:pt x="8121" y="15300"/>
                  </a:lnTo>
                  <a:lnTo>
                    <a:pt x="8180" y="15193"/>
                  </a:lnTo>
                  <a:cubicBezTo>
                    <a:pt x="8204" y="15193"/>
                    <a:pt x="8204" y="15181"/>
                    <a:pt x="8216" y="15157"/>
                  </a:cubicBezTo>
                  <a:lnTo>
                    <a:pt x="8228" y="15146"/>
                  </a:lnTo>
                  <a:lnTo>
                    <a:pt x="8240" y="15134"/>
                  </a:lnTo>
                  <a:cubicBezTo>
                    <a:pt x="8240" y="15122"/>
                    <a:pt x="8263" y="15122"/>
                    <a:pt x="8263" y="15122"/>
                  </a:cubicBezTo>
                  <a:cubicBezTo>
                    <a:pt x="8263" y="15122"/>
                    <a:pt x="8263" y="15098"/>
                    <a:pt x="8275" y="15098"/>
                  </a:cubicBezTo>
                  <a:lnTo>
                    <a:pt x="8287" y="15098"/>
                  </a:lnTo>
                  <a:cubicBezTo>
                    <a:pt x="8287" y="15086"/>
                    <a:pt x="8299" y="15086"/>
                    <a:pt x="8299" y="15086"/>
                  </a:cubicBezTo>
                  <a:lnTo>
                    <a:pt x="8525" y="15026"/>
                  </a:lnTo>
                  <a:lnTo>
                    <a:pt x="4120" y="6871"/>
                  </a:lnTo>
                  <a:lnTo>
                    <a:pt x="3894" y="6466"/>
                  </a:lnTo>
                  <a:lnTo>
                    <a:pt x="441" y="72"/>
                  </a:lnTo>
                  <a:lnTo>
                    <a:pt x="405"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2" name="Google Shape;4102;p28"/>
            <p:cNvSpPr/>
            <p:nvPr/>
          </p:nvSpPr>
          <p:spPr>
            <a:xfrm>
              <a:off x="6851450" y="4463175"/>
              <a:ext cx="184850" cy="115525"/>
            </a:xfrm>
            <a:custGeom>
              <a:avLst/>
              <a:gdLst/>
              <a:ahLst/>
              <a:cxnLst/>
              <a:rect l="l" t="t" r="r" b="b"/>
              <a:pathLst>
                <a:path w="7394" h="4621" extrusionOk="0">
                  <a:moveTo>
                    <a:pt x="488" y="1"/>
                  </a:moveTo>
                  <a:lnTo>
                    <a:pt x="60" y="108"/>
                  </a:lnTo>
                  <a:lnTo>
                    <a:pt x="0" y="227"/>
                  </a:lnTo>
                  <a:lnTo>
                    <a:pt x="7394" y="4620"/>
                  </a:lnTo>
                  <a:lnTo>
                    <a:pt x="7394" y="4096"/>
                  </a:lnTo>
                  <a:lnTo>
                    <a:pt x="48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3" name="Google Shape;4103;p28"/>
            <p:cNvSpPr/>
            <p:nvPr/>
          </p:nvSpPr>
          <p:spPr>
            <a:xfrm>
              <a:off x="6847575" y="4406025"/>
              <a:ext cx="188425" cy="60450"/>
            </a:xfrm>
            <a:custGeom>
              <a:avLst/>
              <a:gdLst/>
              <a:ahLst/>
              <a:cxnLst/>
              <a:rect l="l" t="t" r="r" b="b"/>
              <a:pathLst>
                <a:path w="7537" h="2418" extrusionOk="0">
                  <a:moveTo>
                    <a:pt x="17" y="1997"/>
                  </a:moveTo>
                  <a:cubicBezTo>
                    <a:pt x="11" y="1998"/>
                    <a:pt x="6" y="2000"/>
                    <a:pt x="0" y="2001"/>
                  </a:cubicBezTo>
                  <a:lnTo>
                    <a:pt x="17" y="1997"/>
                  </a:lnTo>
                  <a:close/>
                  <a:moveTo>
                    <a:pt x="7537" y="1"/>
                  </a:moveTo>
                  <a:lnTo>
                    <a:pt x="167" y="1965"/>
                  </a:lnTo>
                  <a:lnTo>
                    <a:pt x="17" y="1997"/>
                  </a:lnTo>
                  <a:lnTo>
                    <a:pt x="17" y="1997"/>
                  </a:lnTo>
                  <a:cubicBezTo>
                    <a:pt x="29" y="1995"/>
                    <a:pt x="43" y="1994"/>
                    <a:pt x="57" y="1994"/>
                  </a:cubicBezTo>
                  <a:cubicBezTo>
                    <a:pt x="92" y="1994"/>
                    <a:pt x="129" y="2002"/>
                    <a:pt x="167" y="2025"/>
                  </a:cubicBezTo>
                  <a:cubicBezTo>
                    <a:pt x="286" y="2084"/>
                    <a:pt x="310" y="2215"/>
                    <a:pt x="250" y="2322"/>
                  </a:cubicBezTo>
                  <a:lnTo>
                    <a:pt x="215" y="2418"/>
                  </a:lnTo>
                  <a:lnTo>
                    <a:pt x="631" y="2299"/>
                  </a:lnTo>
                  <a:lnTo>
                    <a:pt x="7537" y="453"/>
                  </a:lnTo>
                  <a:lnTo>
                    <a:pt x="7537"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4" name="Google Shape;4104;p28"/>
            <p:cNvSpPr/>
            <p:nvPr/>
          </p:nvSpPr>
          <p:spPr>
            <a:xfrm>
              <a:off x="6725825" y="4654575"/>
              <a:ext cx="17300" cy="9550"/>
            </a:xfrm>
            <a:custGeom>
              <a:avLst/>
              <a:gdLst/>
              <a:ahLst/>
              <a:cxnLst/>
              <a:rect l="l" t="t" r="r" b="b"/>
              <a:pathLst>
                <a:path w="692" h="382" extrusionOk="0">
                  <a:moveTo>
                    <a:pt x="227" y="0"/>
                  </a:moveTo>
                  <a:lnTo>
                    <a:pt x="1" y="381"/>
                  </a:lnTo>
                  <a:lnTo>
                    <a:pt x="525" y="381"/>
                  </a:lnTo>
                  <a:lnTo>
                    <a:pt x="691" y="84"/>
                  </a:lnTo>
                  <a:lnTo>
                    <a:pt x="22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5" name="Google Shape;4105;p28"/>
            <p:cNvSpPr/>
            <p:nvPr/>
          </p:nvSpPr>
          <p:spPr>
            <a:xfrm>
              <a:off x="6737150" y="4455550"/>
              <a:ext cx="117875" cy="190425"/>
            </a:xfrm>
            <a:custGeom>
              <a:avLst/>
              <a:gdLst/>
              <a:ahLst/>
              <a:cxnLst/>
              <a:rect l="l" t="t" r="r" b="b"/>
              <a:pathLst>
                <a:path w="4715" h="7617" extrusionOk="0">
                  <a:moveTo>
                    <a:pt x="4478" y="0"/>
                  </a:moveTo>
                  <a:cubicBezTo>
                    <a:pt x="4455" y="0"/>
                    <a:pt x="4430" y="3"/>
                    <a:pt x="4405" y="8"/>
                  </a:cubicBezTo>
                  <a:cubicBezTo>
                    <a:pt x="4405" y="20"/>
                    <a:pt x="4382" y="20"/>
                    <a:pt x="4382" y="20"/>
                  </a:cubicBezTo>
                  <a:lnTo>
                    <a:pt x="4370" y="20"/>
                  </a:lnTo>
                  <a:lnTo>
                    <a:pt x="4358" y="32"/>
                  </a:lnTo>
                  <a:cubicBezTo>
                    <a:pt x="4358" y="56"/>
                    <a:pt x="4346" y="56"/>
                    <a:pt x="4346" y="56"/>
                  </a:cubicBezTo>
                  <a:lnTo>
                    <a:pt x="4334" y="68"/>
                  </a:lnTo>
                  <a:lnTo>
                    <a:pt x="4310" y="79"/>
                  </a:lnTo>
                  <a:cubicBezTo>
                    <a:pt x="4298" y="79"/>
                    <a:pt x="4298" y="91"/>
                    <a:pt x="4286" y="115"/>
                  </a:cubicBezTo>
                  <a:lnTo>
                    <a:pt x="4227" y="222"/>
                  </a:lnTo>
                  <a:lnTo>
                    <a:pt x="0" y="7521"/>
                  </a:lnTo>
                  <a:lnTo>
                    <a:pt x="453" y="7616"/>
                  </a:lnTo>
                  <a:lnTo>
                    <a:pt x="4548" y="508"/>
                  </a:lnTo>
                  <a:lnTo>
                    <a:pt x="4608" y="389"/>
                  </a:lnTo>
                  <a:lnTo>
                    <a:pt x="4655" y="318"/>
                  </a:lnTo>
                  <a:cubicBezTo>
                    <a:pt x="4715" y="210"/>
                    <a:pt x="4667" y="79"/>
                    <a:pt x="4560" y="20"/>
                  </a:cubicBezTo>
                  <a:cubicBezTo>
                    <a:pt x="4539" y="6"/>
                    <a:pt x="4510" y="0"/>
                    <a:pt x="4478"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6" name="Google Shape;4106;p28"/>
            <p:cNvSpPr/>
            <p:nvPr/>
          </p:nvSpPr>
          <p:spPr>
            <a:xfrm>
              <a:off x="6337975" y="4576300"/>
              <a:ext cx="3900" cy="5375"/>
            </a:xfrm>
            <a:custGeom>
              <a:avLst/>
              <a:gdLst/>
              <a:ahLst/>
              <a:cxnLst/>
              <a:rect l="l" t="t" r="r" b="b"/>
              <a:pathLst>
                <a:path w="156" h="215" extrusionOk="0">
                  <a:moveTo>
                    <a:pt x="1" y="0"/>
                  </a:moveTo>
                  <a:lnTo>
                    <a:pt x="1" y="0"/>
                  </a:lnTo>
                  <a:cubicBezTo>
                    <a:pt x="13" y="95"/>
                    <a:pt x="72" y="179"/>
                    <a:pt x="156" y="214"/>
                  </a:cubicBezTo>
                  <a:lnTo>
                    <a:pt x="156" y="48"/>
                  </a:ln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7" name="Google Shape;4107;p28"/>
            <p:cNvSpPr/>
            <p:nvPr/>
          </p:nvSpPr>
          <p:spPr>
            <a:xfrm>
              <a:off x="6410025" y="4583425"/>
              <a:ext cx="434000" cy="80700"/>
            </a:xfrm>
            <a:custGeom>
              <a:avLst/>
              <a:gdLst/>
              <a:ahLst/>
              <a:cxnLst/>
              <a:rect l="l" t="t" r="r" b="b"/>
              <a:pathLst>
                <a:path w="17360" h="3228" extrusionOk="0">
                  <a:moveTo>
                    <a:pt x="107" y="1"/>
                  </a:moveTo>
                  <a:cubicBezTo>
                    <a:pt x="95" y="144"/>
                    <a:pt x="60" y="298"/>
                    <a:pt x="0" y="429"/>
                  </a:cubicBezTo>
                  <a:lnTo>
                    <a:pt x="12859" y="2846"/>
                  </a:lnTo>
                  <a:lnTo>
                    <a:pt x="13323" y="2930"/>
                  </a:lnTo>
                  <a:lnTo>
                    <a:pt x="14931" y="3227"/>
                  </a:lnTo>
                  <a:lnTo>
                    <a:pt x="17359" y="3227"/>
                  </a:lnTo>
                  <a:lnTo>
                    <a:pt x="13561" y="2513"/>
                  </a:lnTo>
                  <a:lnTo>
                    <a:pt x="13097" y="2418"/>
                  </a:lnTo>
                  <a:lnTo>
                    <a:pt x="107"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8" name="Google Shape;4108;p28"/>
            <p:cNvSpPr/>
            <p:nvPr/>
          </p:nvSpPr>
          <p:spPr>
            <a:xfrm>
              <a:off x="5778675" y="4344125"/>
              <a:ext cx="436700" cy="105675"/>
            </a:xfrm>
            <a:custGeom>
              <a:avLst/>
              <a:gdLst/>
              <a:ahLst/>
              <a:cxnLst/>
              <a:rect l="l" t="t" r="r" b="b"/>
              <a:pathLst>
                <a:path w="17468" h="4227" extrusionOk="0">
                  <a:moveTo>
                    <a:pt x="17384" y="0"/>
                  </a:moveTo>
                  <a:lnTo>
                    <a:pt x="1" y="3786"/>
                  </a:lnTo>
                  <a:cubicBezTo>
                    <a:pt x="25" y="3905"/>
                    <a:pt x="60" y="4048"/>
                    <a:pt x="49" y="4179"/>
                  </a:cubicBezTo>
                  <a:lnTo>
                    <a:pt x="49" y="4227"/>
                  </a:lnTo>
                  <a:lnTo>
                    <a:pt x="17467" y="429"/>
                  </a:lnTo>
                  <a:cubicBezTo>
                    <a:pt x="17432" y="286"/>
                    <a:pt x="17396" y="155"/>
                    <a:pt x="1738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9" name="Google Shape;4109;p28"/>
            <p:cNvSpPr/>
            <p:nvPr/>
          </p:nvSpPr>
          <p:spPr>
            <a:xfrm>
              <a:off x="5778975" y="4449775"/>
              <a:ext cx="566475" cy="127425"/>
            </a:xfrm>
            <a:custGeom>
              <a:avLst/>
              <a:gdLst/>
              <a:ahLst/>
              <a:cxnLst/>
              <a:rect l="l" t="t" r="r" b="b"/>
              <a:pathLst>
                <a:path w="22659" h="5097" extrusionOk="0">
                  <a:moveTo>
                    <a:pt x="48" y="1"/>
                  </a:moveTo>
                  <a:cubicBezTo>
                    <a:pt x="37" y="72"/>
                    <a:pt x="13" y="132"/>
                    <a:pt x="1" y="191"/>
                  </a:cubicBezTo>
                  <a:lnTo>
                    <a:pt x="691" y="596"/>
                  </a:lnTo>
                  <a:lnTo>
                    <a:pt x="22373" y="5061"/>
                  </a:lnTo>
                  <a:lnTo>
                    <a:pt x="22539" y="5097"/>
                  </a:lnTo>
                  <a:cubicBezTo>
                    <a:pt x="22551" y="4942"/>
                    <a:pt x="22575" y="4799"/>
                    <a:pt x="22658" y="4656"/>
                  </a:cubicBezTo>
                  <a:lnTo>
                    <a:pt x="4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0" name="Google Shape;4110;p28"/>
            <p:cNvSpPr/>
            <p:nvPr/>
          </p:nvSpPr>
          <p:spPr>
            <a:xfrm>
              <a:off x="6395425" y="4603375"/>
              <a:ext cx="42600" cy="60750"/>
            </a:xfrm>
            <a:custGeom>
              <a:avLst/>
              <a:gdLst/>
              <a:ahLst/>
              <a:cxnLst/>
              <a:rect l="l" t="t" r="r" b="b"/>
              <a:pathLst>
                <a:path w="1704" h="2430" extrusionOk="0">
                  <a:moveTo>
                    <a:pt x="346" y="0"/>
                  </a:moveTo>
                  <a:cubicBezTo>
                    <a:pt x="239" y="120"/>
                    <a:pt x="144" y="215"/>
                    <a:pt x="1" y="286"/>
                  </a:cubicBezTo>
                  <a:lnTo>
                    <a:pt x="1191" y="2429"/>
                  </a:lnTo>
                  <a:lnTo>
                    <a:pt x="1703" y="2429"/>
                  </a:lnTo>
                  <a:lnTo>
                    <a:pt x="34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1" name="Google Shape;4111;p28"/>
            <p:cNvSpPr/>
            <p:nvPr/>
          </p:nvSpPr>
          <p:spPr>
            <a:xfrm>
              <a:off x="6271300" y="4385800"/>
              <a:ext cx="100350" cy="163725"/>
            </a:xfrm>
            <a:custGeom>
              <a:avLst/>
              <a:gdLst/>
              <a:ahLst/>
              <a:cxnLst/>
              <a:rect l="l" t="t" r="r" b="b"/>
              <a:pathLst>
                <a:path w="4014" h="6549" extrusionOk="0">
                  <a:moveTo>
                    <a:pt x="429" y="0"/>
                  </a:moveTo>
                  <a:cubicBezTo>
                    <a:pt x="298" y="60"/>
                    <a:pt x="144" y="107"/>
                    <a:pt x="1" y="131"/>
                  </a:cubicBezTo>
                  <a:lnTo>
                    <a:pt x="3585" y="6548"/>
                  </a:lnTo>
                  <a:cubicBezTo>
                    <a:pt x="3716" y="6477"/>
                    <a:pt x="3870" y="6429"/>
                    <a:pt x="4013" y="6406"/>
                  </a:cubicBezTo>
                  <a:lnTo>
                    <a:pt x="42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2" name="Google Shape;4112;p28"/>
            <p:cNvSpPr/>
            <p:nvPr/>
          </p:nvSpPr>
          <p:spPr>
            <a:xfrm>
              <a:off x="5772725" y="4454250"/>
              <a:ext cx="364950" cy="209875"/>
            </a:xfrm>
            <a:custGeom>
              <a:avLst/>
              <a:gdLst/>
              <a:ahLst/>
              <a:cxnLst/>
              <a:rect l="l" t="t" r="r" b="b"/>
              <a:pathLst>
                <a:path w="14598" h="8395" extrusionOk="0">
                  <a:moveTo>
                    <a:pt x="239" y="0"/>
                  </a:moveTo>
                  <a:cubicBezTo>
                    <a:pt x="179" y="155"/>
                    <a:pt x="108" y="286"/>
                    <a:pt x="1" y="393"/>
                  </a:cubicBezTo>
                  <a:lnTo>
                    <a:pt x="13705" y="8394"/>
                  </a:lnTo>
                  <a:lnTo>
                    <a:pt x="14598" y="8394"/>
                  </a:lnTo>
                  <a:lnTo>
                    <a:pt x="918" y="417"/>
                  </a:lnTo>
                  <a:lnTo>
                    <a:pt x="23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3" name="Google Shape;4113;p28"/>
            <p:cNvSpPr/>
            <p:nvPr/>
          </p:nvSpPr>
          <p:spPr>
            <a:xfrm>
              <a:off x="6341850" y="4544475"/>
              <a:ext cx="72350" cy="71050"/>
            </a:xfrm>
            <a:custGeom>
              <a:avLst/>
              <a:gdLst/>
              <a:ahLst/>
              <a:cxnLst/>
              <a:rect l="l" t="t" r="r" b="b"/>
              <a:pathLst>
                <a:path w="2894" h="2842" extrusionOk="0">
                  <a:moveTo>
                    <a:pt x="1417" y="1"/>
                  </a:moveTo>
                  <a:cubicBezTo>
                    <a:pt x="1338" y="1"/>
                    <a:pt x="1261" y="15"/>
                    <a:pt x="1179" y="23"/>
                  </a:cubicBezTo>
                  <a:cubicBezTo>
                    <a:pt x="1036" y="59"/>
                    <a:pt x="882" y="94"/>
                    <a:pt x="751" y="166"/>
                  </a:cubicBezTo>
                  <a:cubicBezTo>
                    <a:pt x="465" y="321"/>
                    <a:pt x="239" y="559"/>
                    <a:pt x="108" y="856"/>
                  </a:cubicBezTo>
                  <a:cubicBezTo>
                    <a:pt x="60" y="987"/>
                    <a:pt x="24" y="1142"/>
                    <a:pt x="1" y="1285"/>
                  </a:cubicBezTo>
                  <a:lnTo>
                    <a:pt x="1" y="1297"/>
                  </a:lnTo>
                  <a:lnTo>
                    <a:pt x="1" y="1464"/>
                  </a:lnTo>
                  <a:cubicBezTo>
                    <a:pt x="36" y="2178"/>
                    <a:pt x="584" y="2773"/>
                    <a:pt x="1298" y="2833"/>
                  </a:cubicBezTo>
                  <a:cubicBezTo>
                    <a:pt x="1351" y="2839"/>
                    <a:pt x="1403" y="2842"/>
                    <a:pt x="1455" y="2842"/>
                  </a:cubicBezTo>
                  <a:cubicBezTo>
                    <a:pt x="1707" y="2842"/>
                    <a:pt x="1946" y="2771"/>
                    <a:pt x="2144" y="2642"/>
                  </a:cubicBezTo>
                  <a:cubicBezTo>
                    <a:pt x="2287" y="2571"/>
                    <a:pt x="2382" y="2476"/>
                    <a:pt x="2489" y="2345"/>
                  </a:cubicBezTo>
                  <a:cubicBezTo>
                    <a:pt x="2584" y="2225"/>
                    <a:pt x="2656" y="2106"/>
                    <a:pt x="2715" y="1975"/>
                  </a:cubicBezTo>
                  <a:cubicBezTo>
                    <a:pt x="2775" y="1833"/>
                    <a:pt x="2799" y="1690"/>
                    <a:pt x="2822" y="1535"/>
                  </a:cubicBezTo>
                  <a:cubicBezTo>
                    <a:pt x="2894" y="761"/>
                    <a:pt x="2310" y="82"/>
                    <a:pt x="1525" y="11"/>
                  </a:cubicBezTo>
                  <a:cubicBezTo>
                    <a:pt x="1488" y="4"/>
                    <a:pt x="1452" y="1"/>
                    <a:pt x="1417"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4" name="Google Shape;4114;p28"/>
            <p:cNvSpPr/>
            <p:nvPr/>
          </p:nvSpPr>
          <p:spPr>
            <a:xfrm>
              <a:off x="6212375" y="4289200"/>
              <a:ext cx="100625" cy="100600"/>
            </a:xfrm>
            <a:custGeom>
              <a:avLst/>
              <a:gdLst/>
              <a:ahLst/>
              <a:cxnLst/>
              <a:rect l="l" t="t" r="r" b="b"/>
              <a:pathLst>
                <a:path w="4025" h="4024" extrusionOk="0">
                  <a:moveTo>
                    <a:pt x="2038" y="1"/>
                  </a:moveTo>
                  <a:cubicBezTo>
                    <a:pt x="1006" y="1"/>
                    <a:pt x="115" y="796"/>
                    <a:pt x="24" y="1840"/>
                  </a:cubicBezTo>
                  <a:cubicBezTo>
                    <a:pt x="0" y="1959"/>
                    <a:pt x="0" y="2078"/>
                    <a:pt x="24" y="2197"/>
                  </a:cubicBezTo>
                  <a:cubicBezTo>
                    <a:pt x="36" y="2352"/>
                    <a:pt x="60" y="2495"/>
                    <a:pt x="108" y="2626"/>
                  </a:cubicBezTo>
                  <a:cubicBezTo>
                    <a:pt x="358" y="3376"/>
                    <a:pt x="1036" y="3935"/>
                    <a:pt x="1846" y="4019"/>
                  </a:cubicBezTo>
                  <a:cubicBezTo>
                    <a:pt x="1890" y="4022"/>
                    <a:pt x="1934" y="4023"/>
                    <a:pt x="1978" y="4023"/>
                  </a:cubicBezTo>
                  <a:cubicBezTo>
                    <a:pt x="2107" y="4023"/>
                    <a:pt x="2230" y="4010"/>
                    <a:pt x="2346" y="3983"/>
                  </a:cubicBezTo>
                  <a:cubicBezTo>
                    <a:pt x="2501" y="3971"/>
                    <a:pt x="2655" y="3924"/>
                    <a:pt x="2786" y="3864"/>
                  </a:cubicBezTo>
                  <a:cubicBezTo>
                    <a:pt x="3417" y="3602"/>
                    <a:pt x="3894" y="3031"/>
                    <a:pt x="4013" y="2328"/>
                  </a:cubicBezTo>
                  <a:cubicBezTo>
                    <a:pt x="4013" y="2292"/>
                    <a:pt x="4025" y="2233"/>
                    <a:pt x="4025" y="2185"/>
                  </a:cubicBezTo>
                  <a:lnTo>
                    <a:pt x="4025" y="1899"/>
                  </a:lnTo>
                  <a:cubicBezTo>
                    <a:pt x="3989" y="1578"/>
                    <a:pt x="3906" y="1257"/>
                    <a:pt x="3739" y="995"/>
                  </a:cubicBezTo>
                  <a:cubicBezTo>
                    <a:pt x="3667" y="864"/>
                    <a:pt x="3572" y="745"/>
                    <a:pt x="3465" y="637"/>
                  </a:cubicBezTo>
                  <a:cubicBezTo>
                    <a:pt x="3144" y="292"/>
                    <a:pt x="2703" y="54"/>
                    <a:pt x="2191" y="6"/>
                  </a:cubicBezTo>
                  <a:cubicBezTo>
                    <a:pt x="2140" y="2"/>
                    <a:pt x="2089" y="1"/>
                    <a:pt x="2038"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5" name="Google Shape;4115;p28"/>
            <p:cNvSpPr/>
            <p:nvPr/>
          </p:nvSpPr>
          <p:spPr>
            <a:xfrm>
              <a:off x="6886575" y="1575550"/>
              <a:ext cx="19050" cy="17950"/>
            </a:xfrm>
            <a:custGeom>
              <a:avLst/>
              <a:gdLst/>
              <a:ahLst/>
              <a:cxnLst/>
              <a:rect l="l" t="t" r="r" b="b"/>
              <a:pathLst>
                <a:path w="762" h="718" extrusionOk="0">
                  <a:moveTo>
                    <a:pt x="367" y="0"/>
                  </a:moveTo>
                  <a:cubicBezTo>
                    <a:pt x="308" y="0"/>
                    <a:pt x="251" y="22"/>
                    <a:pt x="202" y="51"/>
                  </a:cubicBezTo>
                  <a:cubicBezTo>
                    <a:pt x="95" y="111"/>
                    <a:pt x="36" y="206"/>
                    <a:pt x="24" y="325"/>
                  </a:cubicBezTo>
                  <a:cubicBezTo>
                    <a:pt x="0" y="539"/>
                    <a:pt x="155" y="706"/>
                    <a:pt x="345" y="718"/>
                  </a:cubicBezTo>
                  <a:cubicBezTo>
                    <a:pt x="405" y="718"/>
                    <a:pt x="464" y="706"/>
                    <a:pt x="512" y="682"/>
                  </a:cubicBezTo>
                  <a:cubicBezTo>
                    <a:pt x="631" y="646"/>
                    <a:pt x="714" y="539"/>
                    <a:pt x="738" y="384"/>
                  </a:cubicBezTo>
                  <a:cubicBezTo>
                    <a:pt x="762" y="194"/>
                    <a:pt x="595" y="15"/>
                    <a:pt x="405" y="3"/>
                  </a:cubicBezTo>
                  <a:cubicBezTo>
                    <a:pt x="392" y="1"/>
                    <a:pt x="380" y="0"/>
                    <a:pt x="36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6" name="Google Shape;4116;p28"/>
            <p:cNvSpPr/>
            <p:nvPr/>
          </p:nvSpPr>
          <p:spPr>
            <a:xfrm>
              <a:off x="6612725" y="2909675"/>
              <a:ext cx="36925" cy="36225"/>
            </a:xfrm>
            <a:custGeom>
              <a:avLst/>
              <a:gdLst/>
              <a:ahLst/>
              <a:cxnLst/>
              <a:rect l="l" t="t" r="r" b="b"/>
              <a:pathLst>
                <a:path w="1477" h="1449" extrusionOk="0">
                  <a:moveTo>
                    <a:pt x="765" y="1"/>
                  </a:moveTo>
                  <a:cubicBezTo>
                    <a:pt x="380" y="1"/>
                    <a:pt x="59" y="291"/>
                    <a:pt x="36" y="669"/>
                  </a:cubicBezTo>
                  <a:cubicBezTo>
                    <a:pt x="0" y="1074"/>
                    <a:pt x="298" y="1419"/>
                    <a:pt x="703" y="1443"/>
                  </a:cubicBezTo>
                  <a:cubicBezTo>
                    <a:pt x="732" y="1446"/>
                    <a:pt x="761" y="1448"/>
                    <a:pt x="790" y="1448"/>
                  </a:cubicBezTo>
                  <a:cubicBezTo>
                    <a:pt x="1039" y="1448"/>
                    <a:pt x="1252" y="1312"/>
                    <a:pt x="1369" y="1109"/>
                  </a:cubicBezTo>
                  <a:cubicBezTo>
                    <a:pt x="1429" y="1014"/>
                    <a:pt x="1465" y="907"/>
                    <a:pt x="1477" y="788"/>
                  </a:cubicBezTo>
                  <a:cubicBezTo>
                    <a:pt x="1477" y="752"/>
                    <a:pt x="1477" y="705"/>
                    <a:pt x="1465" y="657"/>
                  </a:cubicBezTo>
                  <a:lnTo>
                    <a:pt x="1465" y="645"/>
                  </a:lnTo>
                  <a:cubicBezTo>
                    <a:pt x="1417" y="312"/>
                    <a:pt x="1167" y="38"/>
                    <a:pt x="810" y="2"/>
                  </a:cubicBezTo>
                  <a:cubicBezTo>
                    <a:pt x="795" y="1"/>
                    <a:pt x="780" y="1"/>
                    <a:pt x="76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7" name="Google Shape;4117;p28"/>
            <p:cNvSpPr/>
            <p:nvPr/>
          </p:nvSpPr>
          <p:spPr>
            <a:xfrm>
              <a:off x="6607950" y="4033250"/>
              <a:ext cx="50925" cy="50550"/>
            </a:xfrm>
            <a:custGeom>
              <a:avLst/>
              <a:gdLst/>
              <a:ahLst/>
              <a:cxnLst/>
              <a:rect l="l" t="t" r="r" b="b"/>
              <a:pathLst>
                <a:path w="2037" h="2022" extrusionOk="0">
                  <a:moveTo>
                    <a:pt x="1019" y="1"/>
                  </a:moveTo>
                  <a:cubicBezTo>
                    <a:pt x="930" y="1"/>
                    <a:pt x="843" y="14"/>
                    <a:pt x="763" y="41"/>
                  </a:cubicBezTo>
                  <a:cubicBezTo>
                    <a:pt x="358" y="148"/>
                    <a:pt x="48" y="505"/>
                    <a:pt x="13" y="934"/>
                  </a:cubicBezTo>
                  <a:cubicBezTo>
                    <a:pt x="1" y="1124"/>
                    <a:pt x="25" y="1291"/>
                    <a:pt x="108" y="1458"/>
                  </a:cubicBezTo>
                  <a:cubicBezTo>
                    <a:pt x="179" y="1600"/>
                    <a:pt x="275" y="1720"/>
                    <a:pt x="394" y="1815"/>
                  </a:cubicBezTo>
                  <a:cubicBezTo>
                    <a:pt x="537" y="1934"/>
                    <a:pt x="727" y="2005"/>
                    <a:pt x="941" y="2017"/>
                  </a:cubicBezTo>
                  <a:cubicBezTo>
                    <a:pt x="969" y="2020"/>
                    <a:pt x="997" y="2021"/>
                    <a:pt x="1024" y="2021"/>
                  </a:cubicBezTo>
                  <a:cubicBezTo>
                    <a:pt x="1110" y="2021"/>
                    <a:pt x="1187" y="2006"/>
                    <a:pt x="1251" y="1970"/>
                  </a:cubicBezTo>
                  <a:cubicBezTo>
                    <a:pt x="1406" y="1946"/>
                    <a:pt x="1537" y="1874"/>
                    <a:pt x="1656" y="1779"/>
                  </a:cubicBezTo>
                  <a:cubicBezTo>
                    <a:pt x="1775" y="1696"/>
                    <a:pt x="1858" y="1589"/>
                    <a:pt x="1918" y="1470"/>
                  </a:cubicBezTo>
                  <a:cubicBezTo>
                    <a:pt x="1977" y="1350"/>
                    <a:pt x="2013" y="1219"/>
                    <a:pt x="2025" y="1077"/>
                  </a:cubicBezTo>
                  <a:cubicBezTo>
                    <a:pt x="2037" y="874"/>
                    <a:pt x="2001" y="660"/>
                    <a:pt x="1894" y="505"/>
                  </a:cubicBezTo>
                  <a:cubicBezTo>
                    <a:pt x="1799" y="362"/>
                    <a:pt x="1703" y="267"/>
                    <a:pt x="1584" y="172"/>
                  </a:cubicBezTo>
                  <a:cubicBezTo>
                    <a:pt x="1465" y="100"/>
                    <a:pt x="1346" y="53"/>
                    <a:pt x="1203" y="29"/>
                  </a:cubicBezTo>
                  <a:cubicBezTo>
                    <a:pt x="1179" y="29"/>
                    <a:pt x="1132" y="5"/>
                    <a:pt x="1108" y="5"/>
                  </a:cubicBezTo>
                  <a:cubicBezTo>
                    <a:pt x="1078" y="2"/>
                    <a:pt x="1049" y="1"/>
                    <a:pt x="1019"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8" name="Google Shape;4118;p28"/>
            <p:cNvSpPr/>
            <p:nvPr/>
          </p:nvSpPr>
          <p:spPr>
            <a:xfrm>
              <a:off x="6996400" y="4166875"/>
              <a:ext cx="36325" cy="36000"/>
            </a:xfrm>
            <a:custGeom>
              <a:avLst/>
              <a:gdLst/>
              <a:ahLst/>
              <a:cxnLst/>
              <a:rect l="l" t="t" r="r" b="b"/>
              <a:pathLst>
                <a:path w="1453" h="1440" extrusionOk="0">
                  <a:moveTo>
                    <a:pt x="733" y="1"/>
                  </a:moveTo>
                  <a:cubicBezTo>
                    <a:pt x="700" y="1"/>
                    <a:pt x="671" y="6"/>
                    <a:pt x="631" y="6"/>
                  </a:cubicBezTo>
                  <a:cubicBezTo>
                    <a:pt x="465" y="18"/>
                    <a:pt x="334" y="101"/>
                    <a:pt x="227" y="196"/>
                  </a:cubicBezTo>
                  <a:cubicBezTo>
                    <a:pt x="119" y="304"/>
                    <a:pt x="60" y="423"/>
                    <a:pt x="36" y="577"/>
                  </a:cubicBezTo>
                  <a:cubicBezTo>
                    <a:pt x="36" y="601"/>
                    <a:pt x="12" y="613"/>
                    <a:pt x="12" y="649"/>
                  </a:cubicBezTo>
                  <a:cubicBezTo>
                    <a:pt x="0" y="780"/>
                    <a:pt x="36" y="899"/>
                    <a:pt x="84" y="1030"/>
                  </a:cubicBezTo>
                  <a:cubicBezTo>
                    <a:pt x="191" y="1256"/>
                    <a:pt x="405" y="1423"/>
                    <a:pt x="667" y="1435"/>
                  </a:cubicBezTo>
                  <a:cubicBezTo>
                    <a:pt x="696" y="1438"/>
                    <a:pt x="724" y="1440"/>
                    <a:pt x="752" y="1440"/>
                  </a:cubicBezTo>
                  <a:cubicBezTo>
                    <a:pt x="1119" y="1440"/>
                    <a:pt x="1419" y="1156"/>
                    <a:pt x="1441" y="780"/>
                  </a:cubicBezTo>
                  <a:cubicBezTo>
                    <a:pt x="1453" y="399"/>
                    <a:pt x="1155" y="42"/>
                    <a:pt x="786" y="6"/>
                  </a:cubicBezTo>
                  <a:cubicBezTo>
                    <a:pt x="766" y="2"/>
                    <a:pt x="749" y="1"/>
                    <a:pt x="733"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9" name="Google Shape;4119;p28"/>
            <p:cNvSpPr/>
            <p:nvPr/>
          </p:nvSpPr>
          <p:spPr>
            <a:xfrm>
              <a:off x="6710350" y="4394000"/>
              <a:ext cx="37225" cy="35950"/>
            </a:xfrm>
            <a:custGeom>
              <a:avLst/>
              <a:gdLst/>
              <a:ahLst/>
              <a:cxnLst/>
              <a:rect l="l" t="t" r="r" b="b"/>
              <a:pathLst>
                <a:path w="1489" h="1438" extrusionOk="0">
                  <a:moveTo>
                    <a:pt x="737" y="0"/>
                  </a:moveTo>
                  <a:cubicBezTo>
                    <a:pt x="370" y="0"/>
                    <a:pt x="70" y="284"/>
                    <a:pt x="48" y="660"/>
                  </a:cubicBezTo>
                  <a:cubicBezTo>
                    <a:pt x="1" y="1053"/>
                    <a:pt x="298" y="1398"/>
                    <a:pt x="703" y="1434"/>
                  </a:cubicBezTo>
                  <a:cubicBezTo>
                    <a:pt x="724" y="1436"/>
                    <a:pt x="746" y="1437"/>
                    <a:pt x="767" y="1437"/>
                  </a:cubicBezTo>
                  <a:cubicBezTo>
                    <a:pt x="1133" y="1437"/>
                    <a:pt x="1443" y="1151"/>
                    <a:pt x="1477" y="779"/>
                  </a:cubicBezTo>
                  <a:cubicBezTo>
                    <a:pt x="1489" y="386"/>
                    <a:pt x="1203" y="41"/>
                    <a:pt x="822" y="5"/>
                  </a:cubicBezTo>
                  <a:cubicBezTo>
                    <a:pt x="793" y="2"/>
                    <a:pt x="765" y="0"/>
                    <a:pt x="73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0" name="Google Shape;4120;p28"/>
            <p:cNvSpPr/>
            <p:nvPr/>
          </p:nvSpPr>
          <p:spPr>
            <a:xfrm>
              <a:off x="6609750" y="3484075"/>
              <a:ext cx="35725" cy="35675"/>
            </a:xfrm>
            <a:custGeom>
              <a:avLst/>
              <a:gdLst/>
              <a:ahLst/>
              <a:cxnLst/>
              <a:rect l="l" t="t" r="r" b="b"/>
              <a:pathLst>
                <a:path w="1429" h="1427" extrusionOk="0">
                  <a:moveTo>
                    <a:pt x="700" y="1"/>
                  </a:moveTo>
                  <a:cubicBezTo>
                    <a:pt x="418" y="1"/>
                    <a:pt x="158" y="184"/>
                    <a:pt x="60" y="458"/>
                  </a:cubicBezTo>
                  <a:cubicBezTo>
                    <a:pt x="48" y="517"/>
                    <a:pt x="24" y="577"/>
                    <a:pt x="24" y="648"/>
                  </a:cubicBezTo>
                  <a:cubicBezTo>
                    <a:pt x="0" y="755"/>
                    <a:pt x="36" y="850"/>
                    <a:pt x="60" y="958"/>
                  </a:cubicBezTo>
                  <a:cubicBezTo>
                    <a:pt x="84" y="993"/>
                    <a:pt x="84" y="1005"/>
                    <a:pt x="95" y="1041"/>
                  </a:cubicBezTo>
                  <a:cubicBezTo>
                    <a:pt x="155" y="1172"/>
                    <a:pt x="274" y="1279"/>
                    <a:pt x="405" y="1350"/>
                  </a:cubicBezTo>
                  <a:cubicBezTo>
                    <a:pt x="417" y="1362"/>
                    <a:pt x="453" y="1362"/>
                    <a:pt x="465" y="1374"/>
                  </a:cubicBezTo>
                  <a:cubicBezTo>
                    <a:pt x="524" y="1398"/>
                    <a:pt x="584" y="1422"/>
                    <a:pt x="655" y="1422"/>
                  </a:cubicBezTo>
                  <a:cubicBezTo>
                    <a:pt x="683" y="1425"/>
                    <a:pt x="710" y="1427"/>
                    <a:pt x="736" y="1427"/>
                  </a:cubicBezTo>
                  <a:cubicBezTo>
                    <a:pt x="799" y="1427"/>
                    <a:pt x="858" y="1418"/>
                    <a:pt x="917" y="1410"/>
                  </a:cubicBezTo>
                  <a:cubicBezTo>
                    <a:pt x="1036" y="1374"/>
                    <a:pt x="1155" y="1315"/>
                    <a:pt x="1227" y="1243"/>
                  </a:cubicBezTo>
                  <a:lnTo>
                    <a:pt x="1238" y="1231"/>
                  </a:lnTo>
                  <a:cubicBezTo>
                    <a:pt x="1346" y="1112"/>
                    <a:pt x="1417" y="958"/>
                    <a:pt x="1429" y="779"/>
                  </a:cubicBezTo>
                  <a:cubicBezTo>
                    <a:pt x="1429" y="684"/>
                    <a:pt x="1429" y="600"/>
                    <a:pt x="1405" y="517"/>
                  </a:cubicBezTo>
                  <a:cubicBezTo>
                    <a:pt x="1358" y="362"/>
                    <a:pt x="1262" y="231"/>
                    <a:pt x="1143" y="148"/>
                  </a:cubicBezTo>
                  <a:cubicBezTo>
                    <a:pt x="1048" y="65"/>
                    <a:pt x="917" y="29"/>
                    <a:pt x="774" y="5"/>
                  </a:cubicBezTo>
                  <a:cubicBezTo>
                    <a:pt x="749" y="2"/>
                    <a:pt x="724" y="1"/>
                    <a:pt x="70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1" name="Google Shape;4121;p28"/>
            <p:cNvSpPr/>
            <p:nvPr/>
          </p:nvSpPr>
          <p:spPr>
            <a:xfrm>
              <a:off x="7027050" y="3205875"/>
              <a:ext cx="8950" cy="31275"/>
            </a:xfrm>
            <a:custGeom>
              <a:avLst/>
              <a:gdLst/>
              <a:ahLst/>
              <a:cxnLst/>
              <a:rect l="l" t="t" r="r" b="b"/>
              <a:pathLst>
                <a:path w="358" h="1251" extrusionOk="0">
                  <a:moveTo>
                    <a:pt x="358" y="1"/>
                  </a:moveTo>
                  <a:cubicBezTo>
                    <a:pt x="334" y="25"/>
                    <a:pt x="310" y="36"/>
                    <a:pt x="298" y="48"/>
                  </a:cubicBezTo>
                  <a:cubicBezTo>
                    <a:pt x="132" y="167"/>
                    <a:pt x="13" y="346"/>
                    <a:pt x="1" y="572"/>
                  </a:cubicBezTo>
                  <a:cubicBezTo>
                    <a:pt x="1" y="656"/>
                    <a:pt x="1" y="751"/>
                    <a:pt x="25" y="834"/>
                  </a:cubicBezTo>
                  <a:cubicBezTo>
                    <a:pt x="72" y="989"/>
                    <a:pt x="179" y="1108"/>
                    <a:pt x="275" y="1215"/>
                  </a:cubicBezTo>
                  <a:cubicBezTo>
                    <a:pt x="310" y="1227"/>
                    <a:pt x="322" y="1239"/>
                    <a:pt x="358" y="1251"/>
                  </a:cubicBezTo>
                  <a:lnTo>
                    <a:pt x="358" y="1"/>
                  </a:ln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2" name="Google Shape;4122;p28"/>
            <p:cNvSpPr/>
            <p:nvPr/>
          </p:nvSpPr>
          <p:spPr>
            <a:xfrm>
              <a:off x="6923175" y="1659900"/>
              <a:ext cx="35750" cy="35150"/>
            </a:xfrm>
            <a:custGeom>
              <a:avLst/>
              <a:gdLst/>
              <a:ahLst/>
              <a:cxnLst/>
              <a:rect l="l" t="t" r="r" b="b"/>
              <a:pathLst>
                <a:path w="1430" h="1406" extrusionOk="0">
                  <a:moveTo>
                    <a:pt x="681" y="1"/>
                  </a:moveTo>
                  <a:cubicBezTo>
                    <a:pt x="607" y="1"/>
                    <a:pt x="536" y="18"/>
                    <a:pt x="477" y="35"/>
                  </a:cubicBezTo>
                  <a:cubicBezTo>
                    <a:pt x="227" y="130"/>
                    <a:pt x="24" y="344"/>
                    <a:pt x="12" y="642"/>
                  </a:cubicBezTo>
                  <a:cubicBezTo>
                    <a:pt x="0" y="844"/>
                    <a:pt x="60" y="1035"/>
                    <a:pt x="179" y="1166"/>
                  </a:cubicBezTo>
                  <a:cubicBezTo>
                    <a:pt x="262" y="1285"/>
                    <a:pt x="405" y="1356"/>
                    <a:pt x="548" y="1392"/>
                  </a:cubicBezTo>
                  <a:cubicBezTo>
                    <a:pt x="584" y="1392"/>
                    <a:pt x="608" y="1404"/>
                    <a:pt x="655" y="1404"/>
                  </a:cubicBezTo>
                  <a:cubicBezTo>
                    <a:pt x="677" y="1405"/>
                    <a:pt x="698" y="1406"/>
                    <a:pt x="720" y="1406"/>
                  </a:cubicBezTo>
                  <a:cubicBezTo>
                    <a:pt x="874" y="1406"/>
                    <a:pt x="1016" y="1367"/>
                    <a:pt x="1132" y="1273"/>
                  </a:cubicBezTo>
                  <a:cubicBezTo>
                    <a:pt x="1263" y="1178"/>
                    <a:pt x="1370" y="1023"/>
                    <a:pt x="1394" y="844"/>
                  </a:cubicBezTo>
                  <a:cubicBezTo>
                    <a:pt x="1394" y="820"/>
                    <a:pt x="1417" y="797"/>
                    <a:pt x="1417" y="761"/>
                  </a:cubicBezTo>
                  <a:cubicBezTo>
                    <a:pt x="1429" y="546"/>
                    <a:pt x="1334" y="332"/>
                    <a:pt x="1191" y="189"/>
                  </a:cubicBezTo>
                  <a:cubicBezTo>
                    <a:pt x="1132" y="130"/>
                    <a:pt x="1060" y="82"/>
                    <a:pt x="977" y="46"/>
                  </a:cubicBezTo>
                  <a:cubicBezTo>
                    <a:pt x="917" y="35"/>
                    <a:pt x="846" y="11"/>
                    <a:pt x="774" y="11"/>
                  </a:cubicBezTo>
                  <a:cubicBezTo>
                    <a:pt x="743" y="4"/>
                    <a:pt x="712" y="1"/>
                    <a:pt x="681"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3" name="Google Shape;4123;p28"/>
            <p:cNvSpPr/>
            <p:nvPr/>
          </p:nvSpPr>
          <p:spPr>
            <a:xfrm>
              <a:off x="6526400" y="2260750"/>
              <a:ext cx="36625" cy="35900"/>
            </a:xfrm>
            <a:custGeom>
              <a:avLst/>
              <a:gdLst/>
              <a:ahLst/>
              <a:cxnLst/>
              <a:rect l="l" t="t" r="r" b="b"/>
              <a:pathLst>
                <a:path w="1465" h="1436" extrusionOk="0">
                  <a:moveTo>
                    <a:pt x="756" y="1"/>
                  </a:moveTo>
                  <a:cubicBezTo>
                    <a:pt x="382" y="1"/>
                    <a:pt x="82" y="287"/>
                    <a:pt x="48" y="658"/>
                  </a:cubicBezTo>
                  <a:cubicBezTo>
                    <a:pt x="0" y="1063"/>
                    <a:pt x="298" y="1408"/>
                    <a:pt x="703" y="1432"/>
                  </a:cubicBezTo>
                  <a:cubicBezTo>
                    <a:pt x="727" y="1435"/>
                    <a:pt x="751" y="1436"/>
                    <a:pt x="775" y="1436"/>
                  </a:cubicBezTo>
                  <a:cubicBezTo>
                    <a:pt x="986" y="1436"/>
                    <a:pt x="1182" y="1343"/>
                    <a:pt x="1310" y="1182"/>
                  </a:cubicBezTo>
                  <a:cubicBezTo>
                    <a:pt x="1405" y="1075"/>
                    <a:pt x="1465" y="944"/>
                    <a:pt x="1465" y="765"/>
                  </a:cubicBezTo>
                  <a:lnTo>
                    <a:pt x="1465" y="754"/>
                  </a:lnTo>
                  <a:lnTo>
                    <a:pt x="1465" y="682"/>
                  </a:lnTo>
                  <a:cubicBezTo>
                    <a:pt x="1453" y="515"/>
                    <a:pt x="1393" y="384"/>
                    <a:pt x="1298" y="265"/>
                  </a:cubicBezTo>
                  <a:cubicBezTo>
                    <a:pt x="1179" y="123"/>
                    <a:pt x="1012" y="27"/>
                    <a:pt x="822" y="3"/>
                  </a:cubicBezTo>
                  <a:cubicBezTo>
                    <a:pt x="800" y="2"/>
                    <a:pt x="778" y="1"/>
                    <a:pt x="75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4" name="Google Shape;4124;p28"/>
            <p:cNvSpPr/>
            <p:nvPr/>
          </p:nvSpPr>
          <p:spPr>
            <a:xfrm>
              <a:off x="5728375" y="4421425"/>
              <a:ext cx="51825" cy="50475"/>
            </a:xfrm>
            <a:custGeom>
              <a:avLst/>
              <a:gdLst/>
              <a:ahLst/>
              <a:cxnLst/>
              <a:rect l="l" t="t" r="r" b="b"/>
              <a:pathLst>
                <a:path w="2073" h="2019" extrusionOk="0">
                  <a:moveTo>
                    <a:pt x="1045" y="0"/>
                  </a:moveTo>
                  <a:cubicBezTo>
                    <a:pt x="521" y="0"/>
                    <a:pt x="71" y="402"/>
                    <a:pt x="48" y="932"/>
                  </a:cubicBezTo>
                  <a:cubicBezTo>
                    <a:pt x="1" y="1492"/>
                    <a:pt x="418" y="1980"/>
                    <a:pt x="965" y="2016"/>
                  </a:cubicBezTo>
                  <a:cubicBezTo>
                    <a:pt x="992" y="2018"/>
                    <a:pt x="1019" y="2019"/>
                    <a:pt x="1046" y="2019"/>
                  </a:cubicBezTo>
                  <a:cubicBezTo>
                    <a:pt x="1333" y="2019"/>
                    <a:pt x="1579" y="1903"/>
                    <a:pt x="1775" y="1718"/>
                  </a:cubicBezTo>
                  <a:cubicBezTo>
                    <a:pt x="1870" y="1611"/>
                    <a:pt x="1965" y="1480"/>
                    <a:pt x="2013" y="1325"/>
                  </a:cubicBezTo>
                  <a:cubicBezTo>
                    <a:pt x="2037" y="1266"/>
                    <a:pt x="2037" y="1194"/>
                    <a:pt x="2061" y="1135"/>
                  </a:cubicBezTo>
                  <a:lnTo>
                    <a:pt x="2061" y="1123"/>
                  </a:lnTo>
                  <a:lnTo>
                    <a:pt x="2061" y="1075"/>
                  </a:lnTo>
                  <a:cubicBezTo>
                    <a:pt x="2072" y="944"/>
                    <a:pt x="2061" y="813"/>
                    <a:pt x="2013" y="671"/>
                  </a:cubicBezTo>
                  <a:cubicBezTo>
                    <a:pt x="1977" y="599"/>
                    <a:pt x="1942" y="528"/>
                    <a:pt x="1894" y="456"/>
                  </a:cubicBezTo>
                  <a:cubicBezTo>
                    <a:pt x="1822" y="337"/>
                    <a:pt x="1703" y="218"/>
                    <a:pt x="1561" y="135"/>
                  </a:cubicBezTo>
                  <a:cubicBezTo>
                    <a:pt x="1430" y="63"/>
                    <a:pt x="1275" y="16"/>
                    <a:pt x="1132" y="4"/>
                  </a:cubicBezTo>
                  <a:cubicBezTo>
                    <a:pt x="1103" y="1"/>
                    <a:pt x="1074" y="0"/>
                    <a:pt x="1045"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5" name="Google Shape;4125;p28"/>
            <p:cNvSpPr/>
            <p:nvPr/>
          </p:nvSpPr>
          <p:spPr>
            <a:xfrm>
              <a:off x="6710950" y="4235475"/>
              <a:ext cx="20850" cy="20600"/>
            </a:xfrm>
            <a:custGeom>
              <a:avLst/>
              <a:gdLst/>
              <a:ahLst/>
              <a:cxnLst/>
              <a:rect l="l" t="t" r="r" b="b"/>
              <a:pathLst>
                <a:path w="834" h="824" extrusionOk="0">
                  <a:moveTo>
                    <a:pt x="405" y="0"/>
                  </a:moveTo>
                  <a:cubicBezTo>
                    <a:pt x="203" y="0"/>
                    <a:pt x="24" y="155"/>
                    <a:pt x="0" y="369"/>
                  </a:cubicBezTo>
                  <a:lnTo>
                    <a:pt x="0" y="417"/>
                  </a:lnTo>
                  <a:cubicBezTo>
                    <a:pt x="24" y="608"/>
                    <a:pt x="143" y="762"/>
                    <a:pt x="322" y="810"/>
                  </a:cubicBezTo>
                  <a:cubicBezTo>
                    <a:pt x="334" y="822"/>
                    <a:pt x="358" y="822"/>
                    <a:pt x="381" y="822"/>
                  </a:cubicBezTo>
                  <a:cubicBezTo>
                    <a:pt x="394" y="823"/>
                    <a:pt x="406" y="824"/>
                    <a:pt x="418" y="824"/>
                  </a:cubicBezTo>
                  <a:cubicBezTo>
                    <a:pt x="520" y="824"/>
                    <a:pt x="604" y="780"/>
                    <a:pt x="679" y="727"/>
                  </a:cubicBezTo>
                  <a:cubicBezTo>
                    <a:pt x="703" y="703"/>
                    <a:pt x="739" y="667"/>
                    <a:pt x="750" y="643"/>
                  </a:cubicBezTo>
                  <a:cubicBezTo>
                    <a:pt x="798" y="584"/>
                    <a:pt x="822" y="524"/>
                    <a:pt x="822" y="453"/>
                  </a:cubicBezTo>
                  <a:cubicBezTo>
                    <a:pt x="834" y="227"/>
                    <a:pt x="679" y="36"/>
                    <a:pt x="453"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6" name="Google Shape;4126;p28"/>
            <p:cNvSpPr/>
            <p:nvPr/>
          </p:nvSpPr>
          <p:spPr>
            <a:xfrm>
              <a:off x="6828225" y="3855375"/>
              <a:ext cx="21150" cy="20450"/>
            </a:xfrm>
            <a:custGeom>
              <a:avLst/>
              <a:gdLst/>
              <a:ahLst/>
              <a:cxnLst/>
              <a:rect l="l" t="t" r="r" b="b"/>
              <a:pathLst>
                <a:path w="846" h="818" extrusionOk="0">
                  <a:moveTo>
                    <a:pt x="465" y="0"/>
                  </a:moveTo>
                  <a:cubicBezTo>
                    <a:pt x="393" y="0"/>
                    <a:pt x="334" y="12"/>
                    <a:pt x="274" y="24"/>
                  </a:cubicBezTo>
                  <a:lnTo>
                    <a:pt x="250" y="24"/>
                  </a:lnTo>
                  <a:cubicBezTo>
                    <a:pt x="119" y="83"/>
                    <a:pt x="36" y="203"/>
                    <a:pt x="12" y="369"/>
                  </a:cubicBezTo>
                  <a:cubicBezTo>
                    <a:pt x="0" y="429"/>
                    <a:pt x="12" y="488"/>
                    <a:pt x="36" y="536"/>
                  </a:cubicBezTo>
                  <a:cubicBezTo>
                    <a:pt x="60" y="595"/>
                    <a:pt x="96" y="631"/>
                    <a:pt x="119" y="679"/>
                  </a:cubicBezTo>
                  <a:cubicBezTo>
                    <a:pt x="191" y="774"/>
                    <a:pt x="286" y="810"/>
                    <a:pt x="369" y="810"/>
                  </a:cubicBezTo>
                  <a:cubicBezTo>
                    <a:pt x="392" y="815"/>
                    <a:pt x="415" y="817"/>
                    <a:pt x="438" y="817"/>
                  </a:cubicBezTo>
                  <a:cubicBezTo>
                    <a:pt x="521" y="817"/>
                    <a:pt x="599" y="785"/>
                    <a:pt x="655" y="738"/>
                  </a:cubicBezTo>
                  <a:cubicBezTo>
                    <a:pt x="762" y="679"/>
                    <a:pt x="822" y="572"/>
                    <a:pt x="834" y="441"/>
                  </a:cubicBezTo>
                  <a:cubicBezTo>
                    <a:pt x="846" y="357"/>
                    <a:pt x="822" y="250"/>
                    <a:pt x="762" y="179"/>
                  </a:cubicBezTo>
                  <a:cubicBezTo>
                    <a:pt x="703" y="72"/>
                    <a:pt x="596" y="12"/>
                    <a:pt x="465"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7" name="Google Shape;4127;p28"/>
            <p:cNvSpPr/>
            <p:nvPr/>
          </p:nvSpPr>
          <p:spPr>
            <a:xfrm>
              <a:off x="6930325" y="4028600"/>
              <a:ext cx="21450" cy="20575"/>
            </a:xfrm>
            <a:custGeom>
              <a:avLst/>
              <a:gdLst/>
              <a:ahLst/>
              <a:cxnLst/>
              <a:rect l="l" t="t" r="r" b="b"/>
              <a:pathLst>
                <a:path w="858" h="823" extrusionOk="0">
                  <a:moveTo>
                    <a:pt x="476" y="1"/>
                  </a:moveTo>
                  <a:cubicBezTo>
                    <a:pt x="357" y="1"/>
                    <a:pt x="250" y="36"/>
                    <a:pt x="179" y="96"/>
                  </a:cubicBezTo>
                  <a:cubicBezTo>
                    <a:pt x="84" y="155"/>
                    <a:pt x="24" y="251"/>
                    <a:pt x="12" y="370"/>
                  </a:cubicBezTo>
                  <a:cubicBezTo>
                    <a:pt x="0" y="608"/>
                    <a:pt x="143" y="810"/>
                    <a:pt x="381" y="822"/>
                  </a:cubicBezTo>
                  <a:cubicBezTo>
                    <a:pt x="453" y="822"/>
                    <a:pt x="512" y="810"/>
                    <a:pt x="572" y="786"/>
                  </a:cubicBezTo>
                  <a:cubicBezTo>
                    <a:pt x="727" y="751"/>
                    <a:pt x="834" y="608"/>
                    <a:pt x="846" y="453"/>
                  </a:cubicBezTo>
                  <a:cubicBezTo>
                    <a:pt x="857" y="215"/>
                    <a:pt x="679" y="12"/>
                    <a:pt x="47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8" name="Google Shape;4128;p28"/>
            <p:cNvSpPr/>
            <p:nvPr/>
          </p:nvSpPr>
          <p:spPr>
            <a:xfrm>
              <a:off x="6984800" y="3178775"/>
              <a:ext cx="21450" cy="20600"/>
            </a:xfrm>
            <a:custGeom>
              <a:avLst/>
              <a:gdLst/>
              <a:ahLst/>
              <a:cxnLst/>
              <a:rect l="l" t="t" r="r" b="b"/>
              <a:pathLst>
                <a:path w="858" h="824" extrusionOk="0">
                  <a:moveTo>
                    <a:pt x="440" y="1"/>
                  </a:moveTo>
                  <a:cubicBezTo>
                    <a:pt x="225" y="1"/>
                    <a:pt x="47" y="152"/>
                    <a:pt x="24" y="370"/>
                  </a:cubicBezTo>
                  <a:cubicBezTo>
                    <a:pt x="0" y="608"/>
                    <a:pt x="155" y="799"/>
                    <a:pt x="393" y="823"/>
                  </a:cubicBezTo>
                  <a:cubicBezTo>
                    <a:pt x="402" y="823"/>
                    <a:pt x="411" y="823"/>
                    <a:pt x="420" y="823"/>
                  </a:cubicBezTo>
                  <a:cubicBezTo>
                    <a:pt x="646" y="823"/>
                    <a:pt x="822" y="682"/>
                    <a:pt x="834" y="442"/>
                  </a:cubicBezTo>
                  <a:cubicBezTo>
                    <a:pt x="857" y="204"/>
                    <a:pt x="703" y="13"/>
                    <a:pt x="464" y="1"/>
                  </a:cubicBezTo>
                  <a:cubicBezTo>
                    <a:pt x="456" y="1"/>
                    <a:pt x="448" y="1"/>
                    <a:pt x="44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9" name="Google Shape;4129;p28"/>
            <p:cNvSpPr/>
            <p:nvPr/>
          </p:nvSpPr>
          <p:spPr>
            <a:xfrm>
              <a:off x="6950250" y="2089625"/>
              <a:ext cx="20875" cy="20600"/>
            </a:xfrm>
            <a:custGeom>
              <a:avLst/>
              <a:gdLst/>
              <a:ahLst/>
              <a:cxnLst/>
              <a:rect l="l" t="t" r="r" b="b"/>
              <a:pathLst>
                <a:path w="835" h="824" extrusionOk="0">
                  <a:moveTo>
                    <a:pt x="410" y="1"/>
                  </a:moveTo>
                  <a:cubicBezTo>
                    <a:pt x="287" y="1"/>
                    <a:pt x="183" y="47"/>
                    <a:pt x="108" y="121"/>
                  </a:cubicBezTo>
                  <a:cubicBezTo>
                    <a:pt x="49" y="205"/>
                    <a:pt x="1" y="276"/>
                    <a:pt x="1" y="383"/>
                  </a:cubicBezTo>
                  <a:lnTo>
                    <a:pt x="1" y="419"/>
                  </a:lnTo>
                  <a:cubicBezTo>
                    <a:pt x="1" y="574"/>
                    <a:pt x="72" y="693"/>
                    <a:pt x="191" y="764"/>
                  </a:cubicBezTo>
                  <a:cubicBezTo>
                    <a:pt x="239" y="800"/>
                    <a:pt x="299" y="824"/>
                    <a:pt x="370" y="824"/>
                  </a:cubicBezTo>
                  <a:cubicBezTo>
                    <a:pt x="441" y="824"/>
                    <a:pt x="525" y="812"/>
                    <a:pt x="584" y="776"/>
                  </a:cubicBezTo>
                  <a:cubicBezTo>
                    <a:pt x="692" y="741"/>
                    <a:pt x="751" y="657"/>
                    <a:pt x="787" y="574"/>
                  </a:cubicBezTo>
                  <a:cubicBezTo>
                    <a:pt x="811" y="538"/>
                    <a:pt x="822" y="502"/>
                    <a:pt x="822" y="455"/>
                  </a:cubicBezTo>
                  <a:cubicBezTo>
                    <a:pt x="834" y="324"/>
                    <a:pt x="787" y="217"/>
                    <a:pt x="703" y="121"/>
                  </a:cubicBezTo>
                  <a:cubicBezTo>
                    <a:pt x="656" y="98"/>
                    <a:pt x="608" y="50"/>
                    <a:pt x="549" y="38"/>
                  </a:cubicBezTo>
                  <a:cubicBezTo>
                    <a:pt x="525" y="26"/>
                    <a:pt x="489" y="2"/>
                    <a:pt x="453" y="2"/>
                  </a:cubicBezTo>
                  <a:cubicBezTo>
                    <a:pt x="439" y="1"/>
                    <a:pt x="424" y="1"/>
                    <a:pt x="41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0" name="Google Shape;4130;p28"/>
            <p:cNvSpPr/>
            <p:nvPr/>
          </p:nvSpPr>
          <p:spPr>
            <a:xfrm>
              <a:off x="6882700" y="3304975"/>
              <a:ext cx="21450" cy="20600"/>
            </a:xfrm>
            <a:custGeom>
              <a:avLst/>
              <a:gdLst/>
              <a:ahLst/>
              <a:cxnLst/>
              <a:rect l="l" t="t" r="r" b="b"/>
              <a:pathLst>
                <a:path w="858" h="824" extrusionOk="0">
                  <a:moveTo>
                    <a:pt x="425" y="1"/>
                  </a:moveTo>
                  <a:cubicBezTo>
                    <a:pt x="200" y="1"/>
                    <a:pt x="24" y="142"/>
                    <a:pt x="12" y="371"/>
                  </a:cubicBezTo>
                  <a:cubicBezTo>
                    <a:pt x="0" y="490"/>
                    <a:pt x="36" y="597"/>
                    <a:pt x="119" y="680"/>
                  </a:cubicBezTo>
                  <a:cubicBezTo>
                    <a:pt x="179" y="764"/>
                    <a:pt x="274" y="799"/>
                    <a:pt x="381" y="823"/>
                  </a:cubicBezTo>
                  <a:cubicBezTo>
                    <a:pt x="391" y="824"/>
                    <a:pt x="400" y="824"/>
                    <a:pt x="410" y="824"/>
                  </a:cubicBezTo>
                  <a:cubicBezTo>
                    <a:pt x="623" y="824"/>
                    <a:pt x="799" y="694"/>
                    <a:pt x="834" y="478"/>
                  </a:cubicBezTo>
                  <a:lnTo>
                    <a:pt x="834" y="442"/>
                  </a:lnTo>
                  <a:cubicBezTo>
                    <a:pt x="857" y="252"/>
                    <a:pt x="727" y="61"/>
                    <a:pt x="512" y="13"/>
                  </a:cubicBezTo>
                  <a:cubicBezTo>
                    <a:pt x="500" y="2"/>
                    <a:pt x="476" y="2"/>
                    <a:pt x="453" y="2"/>
                  </a:cubicBezTo>
                  <a:cubicBezTo>
                    <a:pt x="443" y="1"/>
                    <a:pt x="434" y="1"/>
                    <a:pt x="42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1" name="Google Shape;4131;p28"/>
            <p:cNvSpPr/>
            <p:nvPr/>
          </p:nvSpPr>
          <p:spPr>
            <a:xfrm>
              <a:off x="6801125" y="3180575"/>
              <a:ext cx="21475" cy="20600"/>
            </a:xfrm>
            <a:custGeom>
              <a:avLst/>
              <a:gdLst/>
              <a:ahLst/>
              <a:cxnLst/>
              <a:rect l="l" t="t" r="r" b="b"/>
              <a:pathLst>
                <a:path w="859" h="824" extrusionOk="0">
                  <a:moveTo>
                    <a:pt x="418" y="1"/>
                  </a:moveTo>
                  <a:cubicBezTo>
                    <a:pt x="203" y="1"/>
                    <a:pt x="25" y="155"/>
                    <a:pt x="13" y="370"/>
                  </a:cubicBezTo>
                  <a:cubicBezTo>
                    <a:pt x="1" y="620"/>
                    <a:pt x="144" y="810"/>
                    <a:pt x="382" y="822"/>
                  </a:cubicBezTo>
                  <a:cubicBezTo>
                    <a:pt x="392" y="823"/>
                    <a:pt x="402" y="823"/>
                    <a:pt x="412" y="823"/>
                  </a:cubicBezTo>
                  <a:cubicBezTo>
                    <a:pt x="579" y="823"/>
                    <a:pt x="731" y="730"/>
                    <a:pt x="799" y="572"/>
                  </a:cubicBezTo>
                  <a:cubicBezTo>
                    <a:pt x="822" y="536"/>
                    <a:pt x="834" y="489"/>
                    <a:pt x="834" y="453"/>
                  </a:cubicBezTo>
                  <a:cubicBezTo>
                    <a:pt x="858" y="227"/>
                    <a:pt x="703" y="25"/>
                    <a:pt x="46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32" name="Google Shape;4132;p28"/>
          <p:cNvGrpSpPr/>
          <p:nvPr/>
        </p:nvGrpSpPr>
        <p:grpSpPr>
          <a:xfrm flipH="1">
            <a:off x="266" y="51528"/>
            <a:ext cx="1978228" cy="4794296"/>
            <a:chOff x="5728375" y="1492875"/>
            <a:chExt cx="1308525" cy="3171250"/>
          </a:xfrm>
        </p:grpSpPr>
        <p:sp>
          <p:nvSpPr>
            <p:cNvPr id="4133" name="Google Shape;4133;p28"/>
            <p:cNvSpPr/>
            <p:nvPr/>
          </p:nvSpPr>
          <p:spPr>
            <a:xfrm>
              <a:off x="6942225" y="2835900"/>
              <a:ext cx="625" cy="925"/>
            </a:xfrm>
            <a:custGeom>
              <a:avLst/>
              <a:gdLst/>
              <a:ahLst/>
              <a:cxnLst/>
              <a:rect l="l" t="t" r="r" b="b"/>
              <a:pathLst>
                <a:path w="25" h="37" extrusionOk="0">
                  <a:moveTo>
                    <a:pt x="24" y="0"/>
                  </a:moveTo>
                  <a:lnTo>
                    <a:pt x="24" y="0"/>
                  </a:lnTo>
                  <a:cubicBezTo>
                    <a:pt x="12" y="12"/>
                    <a:pt x="12" y="24"/>
                    <a:pt x="0" y="36"/>
                  </a:cubicBezTo>
                  <a:cubicBezTo>
                    <a:pt x="12" y="36"/>
                    <a:pt x="12" y="24"/>
                    <a:pt x="2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4" name="Google Shape;4134;p28"/>
            <p:cNvSpPr/>
            <p:nvPr/>
          </p:nvSpPr>
          <p:spPr>
            <a:xfrm>
              <a:off x="6942225" y="2836800"/>
              <a:ext cx="25" cy="25"/>
            </a:xfrm>
            <a:custGeom>
              <a:avLst/>
              <a:gdLst/>
              <a:ahLst/>
              <a:cxnLst/>
              <a:rect l="l" t="t" r="r" b="b"/>
              <a:pathLst>
                <a:path w="1" h="1" extrusionOk="0">
                  <a:moveTo>
                    <a:pt x="0" y="0"/>
                  </a:move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5" name="Google Shape;4135;p28"/>
            <p:cNvSpPr/>
            <p:nvPr/>
          </p:nvSpPr>
          <p:spPr>
            <a:xfrm>
              <a:off x="6945500" y="2844825"/>
              <a:ext cx="42300" cy="133375"/>
            </a:xfrm>
            <a:custGeom>
              <a:avLst/>
              <a:gdLst/>
              <a:ahLst/>
              <a:cxnLst/>
              <a:rect l="l" t="t" r="r" b="b"/>
              <a:pathLst>
                <a:path w="1692" h="5335" extrusionOk="0">
                  <a:moveTo>
                    <a:pt x="346" y="0"/>
                  </a:moveTo>
                  <a:lnTo>
                    <a:pt x="203" y="12"/>
                  </a:lnTo>
                  <a:lnTo>
                    <a:pt x="0" y="453"/>
                  </a:lnTo>
                  <a:lnTo>
                    <a:pt x="1215" y="5263"/>
                  </a:lnTo>
                  <a:lnTo>
                    <a:pt x="1691" y="5334"/>
                  </a:lnTo>
                  <a:lnTo>
                    <a:pt x="1691" y="5334"/>
                  </a:lnTo>
                  <a:lnTo>
                    <a:pt x="34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6" name="Google Shape;4136;p28"/>
            <p:cNvSpPr/>
            <p:nvPr/>
          </p:nvSpPr>
          <p:spPr>
            <a:xfrm>
              <a:off x="6943725" y="2835300"/>
              <a:ext cx="300" cy="25"/>
            </a:xfrm>
            <a:custGeom>
              <a:avLst/>
              <a:gdLst/>
              <a:ahLst/>
              <a:cxnLst/>
              <a:rect l="l" t="t" r="r" b="b"/>
              <a:pathLst>
                <a:path w="12" h="1" extrusionOk="0">
                  <a:moveTo>
                    <a:pt x="0" y="0"/>
                  </a:moveTo>
                  <a:lnTo>
                    <a:pt x="0" y="0"/>
                  </a:lnTo>
                  <a:cubicBezTo>
                    <a:pt x="12" y="0"/>
                    <a:pt x="0" y="0"/>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7" name="Google Shape;4137;p28"/>
            <p:cNvSpPr/>
            <p:nvPr/>
          </p:nvSpPr>
          <p:spPr>
            <a:xfrm>
              <a:off x="6945500" y="2834575"/>
              <a:ext cx="625" cy="150"/>
            </a:xfrm>
            <a:custGeom>
              <a:avLst/>
              <a:gdLst/>
              <a:ahLst/>
              <a:cxnLst/>
              <a:rect l="l" t="t" r="r" b="b"/>
              <a:pathLst>
                <a:path w="25" h="6" extrusionOk="0">
                  <a:moveTo>
                    <a:pt x="15" y="0"/>
                  </a:moveTo>
                  <a:cubicBezTo>
                    <a:pt x="11" y="0"/>
                    <a:pt x="8" y="6"/>
                    <a:pt x="0" y="6"/>
                  </a:cubicBezTo>
                  <a:lnTo>
                    <a:pt x="24" y="6"/>
                  </a:lnTo>
                  <a:cubicBezTo>
                    <a:pt x="20" y="2"/>
                    <a:pt x="18" y="0"/>
                    <a:pt x="1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8" name="Google Shape;4138;p28"/>
            <p:cNvSpPr/>
            <p:nvPr/>
          </p:nvSpPr>
          <p:spPr>
            <a:xfrm>
              <a:off x="6943125" y="2835625"/>
              <a:ext cx="550" cy="300"/>
            </a:xfrm>
            <a:custGeom>
              <a:avLst/>
              <a:gdLst/>
              <a:ahLst/>
              <a:cxnLst/>
              <a:rect l="l" t="t" r="r" b="b"/>
              <a:pathLst>
                <a:path w="22" h="12" extrusionOk="0">
                  <a:moveTo>
                    <a:pt x="16" y="1"/>
                  </a:moveTo>
                  <a:cubicBezTo>
                    <a:pt x="13" y="1"/>
                    <a:pt x="8" y="3"/>
                    <a:pt x="0" y="11"/>
                  </a:cubicBezTo>
                  <a:cubicBezTo>
                    <a:pt x="16" y="11"/>
                    <a:pt x="21" y="1"/>
                    <a:pt x="16"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9" name="Google Shape;4139;p28"/>
            <p:cNvSpPr/>
            <p:nvPr/>
          </p:nvSpPr>
          <p:spPr>
            <a:xfrm>
              <a:off x="6978825" y="2988300"/>
              <a:ext cx="57175" cy="218500"/>
            </a:xfrm>
            <a:custGeom>
              <a:avLst/>
              <a:gdLst/>
              <a:ahLst/>
              <a:cxnLst/>
              <a:rect l="l" t="t" r="r" b="b"/>
              <a:pathLst>
                <a:path w="2287" h="8740" extrusionOk="0">
                  <a:moveTo>
                    <a:pt x="1" y="0"/>
                  </a:moveTo>
                  <a:lnTo>
                    <a:pt x="2227" y="8739"/>
                  </a:lnTo>
                  <a:cubicBezTo>
                    <a:pt x="2239" y="8728"/>
                    <a:pt x="2251" y="8704"/>
                    <a:pt x="2287" y="8692"/>
                  </a:cubicBezTo>
                  <a:lnTo>
                    <a:pt x="2287" y="7180"/>
                  </a:lnTo>
                  <a:lnTo>
                    <a:pt x="477" y="72"/>
                  </a:ln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0" name="Google Shape;4140;p28"/>
            <p:cNvSpPr/>
            <p:nvPr/>
          </p:nvSpPr>
          <p:spPr>
            <a:xfrm>
              <a:off x="6796675" y="2972825"/>
              <a:ext cx="91400" cy="176525"/>
            </a:xfrm>
            <a:custGeom>
              <a:avLst/>
              <a:gdLst/>
              <a:ahLst/>
              <a:cxnLst/>
              <a:rect l="l" t="t" r="r" b="b"/>
              <a:pathLst>
                <a:path w="3656" h="7061" extrusionOk="0">
                  <a:moveTo>
                    <a:pt x="3203" y="0"/>
                  </a:moveTo>
                  <a:lnTo>
                    <a:pt x="0" y="6632"/>
                  </a:lnTo>
                  <a:lnTo>
                    <a:pt x="286" y="7061"/>
                  </a:lnTo>
                  <a:lnTo>
                    <a:pt x="3656" y="48"/>
                  </a:lnTo>
                  <a:lnTo>
                    <a:pt x="320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1" name="Google Shape;4141;p28"/>
            <p:cNvSpPr/>
            <p:nvPr/>
          </p:nvSpPr>
          <p:spPr>
            <a:xfrm>
              <a:off x="6629100" y="3150225"/>
              <a:ext cx="168775" cy="337550"/>
            </a:xfrm>
            <a:custGeom>
              <a:avLst/>
              <a:gdLst/>
              <a:ahLst/>
              <a:cxnLst/>
              <a:rect l="l" t="t" r="r" b="b"/>
              <a:pathLst>
                <a:path w="6751" h="13502" extrusionOk="0">
                  <a:moveTo>
                    <a:pt x="6465" y="0"/>
                  </a:moveTo>
                  <a:lnTo>
                    <a:pt x="0" y="13359"/>
                  </a:lnTo>
                  <a:cubicBezTo>
                    <a:pt x="155" y="13359"/>
                    <a:pt x="274" y="13419"/>
                    <a:pt x="381" y="13502"/>
                  </a:cubicBezTo>
                  <a:lnTo>
                    <a:pt x="464" y="13442"/>
                  </a:lnTo>
                  <a:lnTo>
                    <a:pt x="6751" y="429"/>
                  </a:lnTo>
                  <a:lnTo>
                    <a:pt x="646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2" name="Google Shape;4142;p28"/>
            <p:cNvSpPr/>
            <p:nvPr/>
          </p:nvSpPr>
          <p:spPr>
            <a:xfrm>
              <a:off x="6945500" y="2834700"/>
              <a:ext cx="25" cy="25"/>
            </a:xfrm>
            <a:custGeom>
              <a:avLst/>
              <a:gdLst/>
              <a:ahLst/>
              <a:cxnLst/>
              <a:rect l="l" t="t" r="r" b="b"/>
              <a:pathLst>
                <a:path w="1" h="1" extrusionOk="0">
                  <a:moveTo>
                    <a:pt x="0" y="1"/>
                  </a:moveTo>
                  <a:lnTo>
                    <a:pt x="0" y="1"/>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3" name="Google Shape;4143;p28"/>
            <p:cNvSpPr/>
            <p:nvPr/>
          </p:nvSpPr>
          <p:spPr>
            <a:xfrm>
              <a:off x="6943725" y="2835300"/>
              <a:ext cx="0" cy="625"/>
            </a:xfrm>
            <a:custGeom>
              <a:avLst/>
              <a:gdLst/>
              <a:ahLst/>
              <a:cxnLst/>
              <a:rect l="l" t="t" r="r" b="b"/>
              <a:pathLst>
                <a:path h="25" extrusionOk="0">
                  <a:moveTo>
                    <a:pt x="0" y="24"/>
                  </a:moveTo>
                  <a:cubicBezTo>
                    <a:pt x="0" y="24"/>
                    <a:pt x="0" y="0"/>
                    <a:pt x="0" y="24"/>
                  </a:cubicBezTo>
                  <a:cubicBezTo>
                    <a:pt x="0" y="0"/>
                    <a:pt x="0" y="0"/>
                    <a:pt x="0" y="24"/>
                  </a:cubicBezTo>
                  <a:cubicBezTo>
                    <a:pt x="0" y="0"/>
                    <a:pt x="0" y="0"/>
                    <a:pt x="0" y="24"/>
                  </a:cubicBezTo>
                  <a:cubicBezTo>
                    <a:pt x="0" y="0"/>
                    <a:pt x="0" y="24"/>
                    <a:pt x="0"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4" name="Google Shape;4144;p28"/>
            <p:cNvSpPr/>
            <p:nvPr/>
          </p:nvSpPr>
          <p:spPr>
            <a:xfrm>
              <a:off x="6942225" y="2836800"/>
              <a:ext cx="25" cy="25"/>
            </a:xfrm>
            <a:custGeom>
              <a:avLst/>
              <a:gdLst/>
              <a:ahLst/>
              <a:cxnLst/>
              <a:rect l="l" t="t" r="r" b="b"/>
              <a:pathLst>
                <a:path w="1" h="1" extrusionOk="0">
                  <a:moveTo>
                    <a:pt x="0" y="0"/>
                  </a:moveTo>
                  <a:lnTo>
                    <a:pt x="0" y="0"/>
                  </a:ln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5" name="Google Shape;4145;p28"/>
            <p:cNvSpPr/>
            <p:nvPr/>
          </p:nvSpPr>
          <p:spPr>
            <a:xfrm>
              <a:off x="6881800" y="2836500"/>
              <a:ext cx="68775" cy="126825"/>
            </a:xfrm>
            <a:custGeom>
              <a:avLst/>
              <a:gdLst/>
              <a:ahLst/>
              <a:cxnLst/>
              <a:rect l="l" t="t" r="r" b="b"/>
              <a:pathLst>
                <a:path w="2751" h="5073" extrusionOk="0">
                  <a:moveTo>
                    <a:pt x="2429" y="0"/>
                  </a:moveTo>
                  <a:cubicBezTo>
                    <a:pt x="2417" y="0"/>
                    <a:pt x="2417" y="12"/>
                    <a:pt x="2417" y="12"/>
                  </a:cubicBezTo>
                  <a:lnTo>
                    <a:pt x="1" y="5001"/>
                  </a:lnTo>
                  <a:lnTo>
                    <a:pt x="465" y="5072"/>
                  </a:lnTo>
                  <a:lnTo>
                    <a:pt x="2548" y="774"/>
                  </a:lnTo>
                  <a:lnTo>
                    <a:pt x="2751" y="345"/>
                  </a:lnTo>
                  <a:lnTo>
                    <a:pt x="2632" y="357"/>
                  </a:lnTo>
                  <a:cubicBezTo>
                    <a:pt x="2624" y="358"/>
                    <a:pt x="2615" y="358"/>
                    <a:pt x="2607" y="358"/>
                  </a:cubicBezTo>
                  <a:cubicBezTo>
                    <a:pt x="2488" y="358"/>
                    <a:pt x="2394" y="276"/>
                    <a:pt x="2394" y="131"/>
                  </a:cubicBezTo>
                  <a:cubicBezTo>
                    <a:pt x="2394" y="95"/>
                    <a:pt x="2394" y="48"/>
                    <a:pt x="2429"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6" name="Google Shape;4146;p28"/>
            <p:cNvSpPr/>
            <p:nvPr/>
          </p:nvSpPr>
          <p:spPr>
            <a:xfrm>
              <a:off x="6902350" y="1492875"/>
              <a:ext cx="133950" cy="92000"/>
            </a:xfrm>
            <a:custGeom>
              <a:avLst/>
              <a:gdLst/>
              <a:ahLst/>
              <a:cxnLst/>
              <a:rect l="l" t="t" r="r" b="b"/>
              <a:pathLst>
                <a:path w="5358" h="3680" extrusionOk="0">
                  <a:moveTo>
                    <a:pt x="5358" y="0"/>
                  </a:moveTo>
                  <a:lnTo>
                    <a:pt x="0" y="3275"/>
                  </a:lnTo>
                  <a:lnTo>
                    <a:pt x="202" y="3679"/>
                  </a:lnTo>
                  <a:lnTo>
                    <a:pt x="5358" y="524"/>
                  </a:lnTo>
                  <a:lnTo>
                    <a:pt x="535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7" name="Google Shape;4147;p28"/>
            <p:cNvSpPr/>
            <p:nvPr/>
          </p:nvSpPr>
          <p:spPr>
            <a:xfrm>
              <a:off x="6839525" y="1837250"/>
              <a:ext cx="325" cy="925"/>
            </a:xfrm>
            <a:custGeom>
              <a:avLst/>
              <a:gdLst/>
              <a:ahLst/>
              <a:cxnLst/>
              <a:rect l="l" t="t" r="r" b="b"/>
              <a:pathLst>
                <a:path w="13" h="37" extrusionOk="0">
                  <a:moveTo>
                    <a:pt x="13" y="1"/>
                  </a:moveTo>
                  <a:cubicBezTo>
                    <a:pt x="1" y="1"/>
                    <a:pt x="1" y="25"/>
                    <a:pt x="1" y="37"/>
                  </a:cubicBezTo>
                  <a:cubicBezTo>
                    <a:pt x="1" y="25"/>
                    <a:pt x="1" y="13"/>
                    <a:pt x="13"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8" name="Google Shape;4148;p28"/>
            <p:cNvSpPr/>
            <p:nvPr/>
          </p:nvSpPr>
          <p:spPr>
            <a:xfrm>
              <a:off x="6839525" y="1689025"/>
              <a:ext cx="97375" cy="151525"/>
            </a:xfrm>
            <a:custGeom>
              <a:avLst/>
              <a:gdLst/>
              <a:ahLst/>
              <a:cxnLst/>
              <a:rect l="l" t="t" r="r" b="b"/>
              <a:pathLst>
                <a:path w="3895" h="6061" extrusionOk="0">
                  <a:moveTo>
                    <a:pt x="20" y="5898"/>
                  </a:moveTo>
                  <a:cubicBezTo>
                    <a:pt x="13" y="5908"/>
                    <a:pt x="6" y="5919"/>
                    <a:pt x="1" y="5930"/>
                  </a:cubicBezTo>
                  <a:lnTo>
                    <a:pt x="20" y="5898"/>
                  </a:lnTo>
                  <a:close/>
                  <a:moveTo>
                    <a:pt x="3513" y="1"/>
                  </a:moveTo>
                  <a:lnTo>
                    <a:pt x="20" y="5898"/>
                  </a:lnTo>
                  <a:lnTo>
                    <a:pt x="20" y="5898"/>
                  </a:lnTo>
                  <a:cubicBezTo>
                    <a:pt x="42" y="5867"/>
                    <a:pt x="69" y="5844"/>
                    <a:pt x="96" y="5835"/>
                  </a:cubicBezTo>
                  <a:cubicBezTo>
                    <a:pt x="130" y="5818"/>
                    <a:pt x="166" y="5809"/>
                    <a:pt x="201" y="5809"/>
                  </a:cubicBezTo>
                  <a:cubicBezTo>
                    <a:pt x="288" y="5809"/>
                    <a:pt x="368" y="5860"/>
                    <a:pt x="394" y="5954"/>
                  </a:cubicBezTo>
                  <a:lnTo>
                    <a:pt x="441" y="6061"/>
                  </a:lnTo>
                  <a:lnTo>
                    <a:pt x="3894" y="239"/>
                  </a:lnTo>
                  <a:cubicBezTo>
                    <a:pt x="3727" y="191"/>
                    <a:pt x="3597" y="120"/>
                    <a:pt x="3513"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9" name="Google Shape;4149;p28"/>
            <p:cNvSpPr/>
            <p:nvPr/>
          </p:nvSpPr>
          <p:spPr>
            <a:xfrm>
              <a:off x="6838950" y="1834425"/>
              <a:ext cx="124725" cy="258250"/>
            </a:xfrm>
            <a:custGeom>
              <a:avLst/>
              <a:gdLst/>
              <a:ahLst/>
              <a:cxnLst/>
              <a:rect l="l" t="t" r="r" b="b"/>
              <a:pathLst>
                <a:path w="4989" h="10330" extrusionOk="0">
                  <a:moveTo>
                    <a:pt x="212" y="0"/>
                  </a:moveTo>
                  <a:cubicBezTo>
                    <a:pt x="182" y="0"/>
                    <a:pt x="150" y="6"/>
                    <a:pt x="119" y="19"/>
                  </a:cubicBezTo>
                  <a:cubicBezTo>
                    <a:pt x="83" y="31"/>
                    <a:pt x="48" y="66"/>
                    <a:pt x="24" y="102"/>
                  </a:cubicBezTo>
                  <a:cubicBezTo>
                    <a:pt x="24" y="126"/>
                    <a:pt x="0" y="138"/>
                    <a:pt x="0" y="150"/>
                  </a:cubicBezTo>
                  <a:lnTo>
                    <a:pt x="0" y="162"/>
                  </a:lnTo>
                  <a:lnTo>
                    <a:pt x="0" y="197"/>
                  </a:lnTo>
                  <a:lnTo>
                    <a:pt x="0" y="209"/>
                  </a:lnTo>
                  <a:lnTo>
                    <a:pt x="0" y="245"/>
                  </a:lnTo>
                  <a:lnTo>
                    <a:pt x="0" y="257"/>
                  </a:lnTo>
                  <a:cubicBezTo>
                    <a:pt x="0" y="269"/>
                    <a:pt x="24" y="281"/>
                    <a:pt x="24" y="304"/>
                  </a:cubicBezTo>
                  <a:lnTo>
                    <a:pt x="4560" y="10329"/>
                  </a:lnTo>
                  <a:cubicBezTo>
                    <a:pt x="4624" y="10255"/>
                    <a:pt x="4736" y="10209"/>
                    <a:pt x="4845" y="10209"/>
                  </a:cubicBezTo>
                  <a:cubicBezTo>
                    <a:pt x="4857" y="10209"/>
                    <a:pt x="4869" y="10209"/>
                    <a:pt x="4882" y="10210"/>
                  </a:cubicBezTo>
                  <a:cubicBezTo>
                    <a:pt x="4917" y="10210"/>
                    <a:pt x="4965" y="10222"/>
                    <a:pt x="4989" y="10246"/>
                  </a:cubicBezTo>
                  <a:lnTo>
                    <a:pt x="464" y="221"/>
                  </a:lnTo>
                  <a:lnTo>
                    <a:pt x="417" y="126"/>
                  </a:lnTo>
                  <a:cubicBezTo>
                    <a:pt x="373" y="47"/>
                    <a:pt x="297" y="0"/>
                    <a:pt x="21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0" name="Google Shape;4150;p28"/>
            <p:cNvSpPr/>
            <p:nvPr/>
          </p:nvSpPr>
          <p:spPr>
            <a:xfrm>
              <a:off x="6945800" y="1529475"/>
              <a:ext cx="90500" cy="135175"/>
            </a:xfrm>
            <a:custGeom>
              <a:avLst/>
              <a:gdLst/>
              <a:ahLst/>
              <a:cxnLst/>
              <a:rect l="l" t="t" r="r" b="b"/>
              <a:pathLst>
                <a:path w="3620" h="5407" extrusionOk="0">
                  <a:moveTo>
                    <a:pt x="3620" y="1"/>
                  </a:moveTo>
                  <a:lnTo>
                    <a:pt x="0" y="5073"/>
                  </a:lnTo>
                  <a:lnTo>
                    <a:pt x="108" y="5263"/>
                  </a:lnTo>
                  <a:cubicBezTo>
                    <a:pt x="179" y="5299"/>
                    <a:pt x="250" y="5335"/>
                    <a:pt x="310" y="5406"/>
                  </a:cubicBezTo>
                  <a:lnTo>
                    <a:pt x="3620" y="775"/>
                  </a:lnTo>
                  <a:lnTo>
                    <a:pt x="362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1" name="Google Shape;4151;p28"/>
            <p:cNvSpPr/>
            <p:nvPr/>
          </p:nvSpPr>
          <p:spPr>
            <a:xfrm>
              <a:off x="6951750" y="1681000"/>
              <a:ext cx="84550" cy="169075"/>
            </a:xfrm>
            <a:custGeom>
              <a:avLst/>
              <a:gdLst/>
              <a:ahLst/>
              <a:cxnLst/>
              <a:rect l="l" t="t" r="r" b="b"/>
              <a:pathLst>
                <a:path w="3382" h="6763" extrusionOk="0">
                  <a:moveTo>
                    <a:pt x="286" y="0"/>
                  </a:moveTo>
                  <a:cubicBezTo>
                    <a:pt x="239" y="179"/>
                    <a:pt x="155" y="334"/>
                    <a:pt x="0" y="429"/>
                  </a:cubicBezTo>
                  <a:lnTo>
                    <a:pt x="3382" y="6763"/>
                  </a:lnTo>
                  <a:lnTo>
                    <a:pt x="3382" y="5810"/>
                  </a:lnTo>
                  <a:lnTo>
                    <a:pt x="28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2" name="Google Shape;4152;p28"/>
            <p:cNvSpPr/>
            <p:nvPr/>
          </p:nvSpPr>
          <p:spPr>
            <a:xfrm>
              <a:off x="6891325" y="1570800"/>
              <a:ext cx="56875" cy="90275"/>
            </a:xfrm>
            <a:custGeom>
              <a:avLst/>
              <a:gdLst/>
              <a:ahLst/>
              <a:cxnLst/>
              <a:rect l="l" t="t" r="r" b="b"/>
              <a:pathLst>
                <a:path w="2275" h="3611" extrusionOk="0">
                  <a:moveTo>
                    <a:pt x="219" y="1"/>
                  </a:moveTo>
                  <a:cubicBezTo>
                    <a:pt x="185" y="1"/>
                    <a:pt x="151" y="9"/>
                    <a:pt x="120" y="27"/>
                  </a:cubicBezTo>
                  <a:cubicBezTo>
                    <a:pt x="84" y="62"/>
                    <a:pt x="48" y="86"/>
                    <a:pt x="36" y="122"/>
                  </a:cubicBezTo>
                  <a:cubicBezTo>
                    <a:pt x="24" y="146"/>
                    <a:pt x="1" y="193"/>
                    <a:pt x="1" y="241"/>
                  </a:cubicBezTo>
                  <a:cubicBezTo>
                    <a:pt x="72" y="205"/>
                    <a:pt x="143" y="193"/>
                    <a:pt x="215" y="193"/>
                  </a:cubicBezTo>
                  <a:cubicBezTo>
                    <a:pt x="405" y="205"/>
                    <a:pt x="572" y="384"/>
                    <a:pt x="548" y="574"/>
                  </a:cubicBezTo>
                  <a:cubicBezTo>
                    <a:pt x="524" y="717"/>
                    <a:pt x="441" y="836"/>
                    <a:pt x="322" y="872"/>
                  </a:cubicBezTo>
                  <a:lnTo>
                    <a:pt x="1763" y="3587"/>
                  </a:lnTo>
                  <a:cubicBezTo>
                    <a:pt x="1834" y="3560"/>
                    <a:pt x="1906" y="3546"/>
                    <a:pt x="1982" y="3546"/>
                  </a:cubicBezTo>
                  <a:cubicBezTo>
                    <a:pt x="2007" y="3546"/>
                    <a:pt x="2034" y="3548"/>
                    <a:pt x="2060" y="3551"/>
                  </a:cubicBezTo>
                  <a:cubicBezTo>
                    <a:pt x="2132" y="3575"/>
                    <a:pt x="2215" y="3587"/>
                    <a:pt x="2275" y="3610"/>
                  </a:cubicBezTo>
                  <a:lnTo>
                    <a:pt x="2167" y="3420"/>
                  </a:lnTo>
                  <a:lnTo>
                    <a:pt x="643" y="551"/>
                  </a:lnTo>
                  <a:lnTo>
                    <a:pt x="441" y="146"/>
                  </a:lnTo>
                  <a:lnTo>
                    <a:pt x="417" y="122"/>
                  </a:lnTo>
                  <a:cubicBezTo>
                    <a:pt x="375" y="47"/>
                    <a:pt x="298" y="1"/>
                    <a:pt x="219"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3" name="Google Shape;4153;p28"/>
            <p:cNvSpPr/>
            <p:nvPr/>
          </p:nvSpPr>
          <p:spPr>
            <a:xfrm>
              <a:off x="6967825" y="2063475"/>
              <a:ext cx="68475" cy="40500"/>
            </a:xfrm>
            <a:custGeom>
              <a:avLst/>
              <a:gdLst/>
              <a:ahLst/>
              <a:cxnLst/>
              <a:rect l="l" t="t" r="r" b="b"/>
              <a:pathLst>
                <a:path w="2739" h="1620" extrusionOk="0">
                  <a:moveTo>
                    <a:pt x="2739" y="1"/>
                  </a:moveTo>
                  <a:lnTo>
                    <a:pt x="0" y="1167"/>
                  </a:lnTo>
                  <a:cubicBezTo>
                    <a:pt x="72" y="1263"/>
                    <a:pt x="131" y="1370"/>
                    <a:pt x="119" y="1501"/>
                  </a:cubicBezTo>
                  <a:cubicBezTo>
                    <a:pt x="119" y="1548"/>
                    <a:pt x="108" y="1572"/>
                    <a:pt x="84" y="1620"/>
                  </a:cubicBezTo>
                  <a:lnTo>
                    <a:pt x="2739" y="489"/>
                  </a:lnTo>
                  <a:lnTo>
                    <a:pt x="273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4" name="Google Shape;4154;p28"/>
            <p:cNvSpPr/>
            <p:nvPr/>
          </p:nvSpPr>
          <p:spPr>
            <a:xfrm>
              <a:off x="6558850" y="2100100"/>
              <a:ext cx="396200" cy="178025"/>
            </a:xfrm>
            <a:custGeom>
              <a:avLst/>
              <a:gdLst/>
              <a:ahLst/>
              <a:cxnLst/>
              <a:rect l="l" t="t" r="r" b="b"/>
              <a:pathLst>
                <a:path w="15848" h="7121" extrusionOk="0">
                  <a:moveTo>
                    <a:pt x="15657" y="0"/>
                  </a:moveTo>
                  <a:lnTo>
                    <a:pt x="0" y="6703"/>
                  </a:lnTo>
                  <a:cubicBezTo>
                    <a:pt x="95" y="6822"/>
                    <a:pt x="155" y="6965"/>
                    <a:pt x="167" y="7120"/>
                  </a:cubicBezTo>
                  <a:lnTo>
                    <a:pt x="15824" y="417"/>
                  </a:lnTo>
                  <a:cubicBezTo>
                    <a:pt x="15836" y="393"/>
                    <a:pt x="15836" y="357"/>
                    <a:pt x="15847" y="345"/>
                  </a:cubicBezTo>
                  <a:cubicBezTo>
                    <a:pt x="15728" y="274"/>
                    <a:pt x="15657" y="155"/>
                    <a:pt x="1565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5" name="Google Shape;4155;p28"/>
            <p:cNvSpPr/>
            <p:nvPr/>
          </p:nvSpPr>
          <p:spPr>
            <a:xfrm>
              <a:off x="6954425" y="2108725"/>
              <a:ext cx="81875" cy="207200"/>
            </a:xfrm>
            <a:custGeom>
              <a:avLst/>
              <a:gdLst/>
              <a:ahLst/>
              <a:cxnLst/>
              <a:rect l="l" t="t" r="r" b="b"/>
              <a:pathLst>
                <a:path w="3275" h="8288" extrusionOk="0">
                  <a:moveTo>
                    <a:pt x="24" y="0"/>
                  </a:moveTo>
                  <a:cubicBezTo>
                    <a:pt x="13" y="36"/>
                    <a:pt x="1" y="48"/>
                    <a:pt x="1" y="60"/>
                  </a:cubicBezTo>
                  <a:cubicBezTo>
                    <a:pt x="1" y="108"/>
                    <a:pt x="1" y="155"/>
                    <a:pt x="13" y="191"/>
                  </a:cubicBezTo>
                  <a:lnTo>
                    <a:pt x="3275" y="8287"/>
                  </a:lnTo>
                  <a:lnTo>
                    <a:pt x="3275" y="7097"/>
                  </a:lnTo>
                  <a:lnTo>
                    <a:pt x="429" y="36"/>
                  </a:lnTo>
                  <a:cubicBezTo>
                    <a:pt x="417" y="36"/>
                    <a:pt x="417" y="12"/>
                    <a:pt x="417" y="12"/>
                  </a:cubicBezTo>
                  <a:cubicBezTo>
                    <a:pt x="358" y="48"/>
                    <a:pt x="286" y="60"/>
                    <a:pt x="203" y="60"/>
                  </a:cubicBezTo>
                  <a:cubicBezTo>
                    <a:pt x="132" y="48"/>
                    <a:pt x="72" y="36"/>
                    <a:pt x="2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6" name="Google Shape;4156;p28"/>
            <p:cNvSpPr/>
            <p:nvPr/>
          </p:nvSpPr>
          <p:spPr>
            <a:xfrm>
              <a:off x="6559150" y="2280175"/>
              <a:ext cx="477150" cy="150350"/>
            </a:xfrm>
            <a:custGeom>
              <a:avLst/>
              <a:gdLst/>
              <a:ahLst/>
              <a:cxnLst/>
              <a:rect l="l" t="t" r="r" b="b"/>
              <a:pathLst>
                <a:path w="19086" h="6014" extrusionOk="0">
                  <a:moveTo>
                    <a:pt x="167" y="0"/>
                  </a:moveTo>
                  <a:cubicBezTo>
                    <a:pt x="155" y="167"/>
                    <a:pt x="95" y="298"/>
                    <a:pt x="0" y="405"/>
                  </a:cubicBezTo>
                  <a:lnTo>
                    <a:pt x="19086" y="6013"/>
                  </a:lnTo>
                  <a:lnTo>
                    <a:pt x="19086" y="5561"/>
                  </a:lnTo>
                  <a:lnTo>
                    <a:pt x="16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7" name="Google Shape;4157;p28"/>
            <p:cNvSpPr/>
            <p:nvPr/>
          </p:nvSpPr>
          <p:spPr>
            <a:xfrm>
              <a:off x="6941625" y="2825775"/>
              <a:ext cx="95275" cy="19700"/>
            </a:xfrm>
            <a:custGeom>
              <a:avLst/>
              <a:gdLst/>
              <a:ahLst/>
              <a:cxnLst/>
              <a:rect l="l" t="t" r="r" b="b"/>
              <a:pathLst>
                <a:path w="3811" h="788" extrusionOk="0">
                  <a:moveTo>
                    <a:pt x="3811" y="0"/>
                  </a:moveTo>
                  <a:lnTo>
                    <a:pt x="227" y="334"/>
                  </a:lnTo>
                  <a:lnTo>
                    <a:pt x="155" y="334"/>
                  </a:lnTo>
                  <a:cubicBezTo>
                    <a:pt x="132" y="334"/>
                    <a:pt x="132" y="358"/>
                    <a:pt x="120" y="358"/>
                  </a:cubicBezTo>
                  <a:cubicBezTo>
                    <a:pt x="120" y="370"/>
                    <a:pt x="108" y="370"/>
                    <a:pt x="108" y="370"/>
                  </a:cubicBezTo>
                  <a:cubicBezTo>
                    <a:pt x="108" y="381"/>
                    <a:pt x="96" y="381"/>
                    <a:pt x="96" y="381"/>
                  </a:cubicBezTo>
                  <a:lnTo>
                    <a:pt x="84" y="405"/>
                  </a:lnTo>
                  <a:lnTo>
                    <a:pt x="60" y="417"/>
                  </a:lnTo>
                  <a:cubicBezTo>
                    <a:pt x="48" y="417"/>
                    <a:pt x="48" y="429"/>
                    <a:pt x="36" y="441"/>
                  </a:cubicBezTo>
                  <a:cubicBezTo>
                    <a:pt x="1" y="489"/>
                    <a:pt x="1" y="536"/>
                    <a:pt x="1" y="584"/>
                  </a:cubicBezTo>
                  <a:cubicBezTo>
                    <a:pt x="1" y="707"/>
                    <a:pt x="105" y="787"/>
                    <a:pt x="216" y="787"/>
                  </a:cubicBezTo>
                  <a:cubicBezTo>
                    <a:pt x="224" y="787"/>
                    <a:pt x="231" y="787"/>
                    <a:pt x="239" y="786"/>
                  </a:cubicBezTo>
                  <a:lnTo>
                    <a:pt x="358" y="774"/>
                  </a:lnTo>
                  <a:lnTo>
                    <a:pt x="501" y="762"/>
                  </a:lnTo>
                  <a:lnTo>
                    <a:pt x="3811" y="441"/>
                  </a:lnTo>
                  <a:lnTo>
                    <a:pt x="381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8" name="Google Shape;4158;p28"/>
            <p:cNvSpPr/>
            <p:nvPr/>
          </p:nvSpPr>
          <p:spPr>
            <a:xfrm>
              <a:off x="6649325" y="2926075"/>
              <a:ext cx="386100" cy="71175"/>
            </a:xfrm>
            <a:custGeom>
              <a:avLst/>
              <a:gdLst/>
              <a:ahLst/>
              <a:cxnLst/>
              <a:rect l="l" t="t" r="r" b="b"/>
              <a:pathLst>
                <a:path w="15444" h="2847" extrusionOk="0">
                  <a:moveTo>
                    <a:pt x="1" y="1"/>
                  </a:moveTo>
                  <a:lnTo>
                    <a:pt x="1" y="25"/>
                  </a:lnTo>
                  <a:cubicBezTo>
                    <a:pt x="18" y="20"/>
                    <a:pt x="36" y="17"/>
                    <a:pt x="52" y="17"/>
                  </a:cubicBezTo>
                  <a:cubicBezTo>
                    <a:pt x="117" y="17"/>
                    <a:pt x="175" y="52"/>
                    <a:pt x="203" y="108"/>
                  </a:cubicBezTo>
                  <a:lnTo>
                    <a:pt x="489" y="525"/>
                  </a:lnTo>
                  <a:lnTo>
                    <a:pt x="9097" y="1846"/>
                  </a:lnTo>
                  <a:lnTo>
                    <a:pt x="9550" y="1918"/>
                  </a:lnTo>
                  <a:lnTo>
                    <a:pt x="13169" y="2489"/>
                  </a:lnTo>
                  <a:lnTo>
                    <a:pt x="13645" y="2561"/>
                  </a:lnTo>
                  <a:lnTo>
                    <a:pt x="15443" y="2846"/>
                  </a:lnTo>
                  <a:lnTo>
                    <a:pt x="15443" y="2406"/>
                  </a:lnTo>
                  <a:lnTo>
                    <a:pt x="13526" y="2108"/>
                  </a:lnTo>
                  <a:lnTo>
                    <a:pt x="13050" y="2025"/>
                  </a:lnTo>
                  <a:lnTo>
                    <a:pt x="9752" y="1525"/>
                  </a:lnTo>
                  <a:lnTo>
                    <a:pt x="9288" y="1453"/>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9" name="Google Shape;4159;p28"/>
            <p:cNvSpPr/>
            <p:nvPr/>
          </p:nvSpPr>
          <p:spPr>
            <a:xfrm>
              <a:off x="6909175" y="3226725"/>
              <a:ext cx="125350" cy="88725"/>
            </a:xfrm>
            <a:custGeom>
              <a:avLst/>
              <a:gdLst/>
              <a:ahLst/>
              <a:cxnLst/>
              <a:rect l="l" t="t" r="r" b="b"/>
              <a:pathLst>
                <a:path w="5014" h="3549" extrusionOk="0">
                  <a:moveTo>
                    <a:pt x="4740" y="0"/>
                  </a:moveTo>
                  <a:lnTo>
                    <a:pt x="1" y="3179"/>
                  </a:lnTo>
                  <a:lnTo>
                    <a:pt x="263" y="3548"/>
                  </a:lnTo>
                  <a:lnTo>
                    <a:pt x="5013" y="357"/>
                  </a:lnTo>
                  <a:cubicBezTo>
                    <a:pt x="4871" y="274"/>
                    <a:pt x="4787" y="155"/>
                    <a:pt x="474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0" name="Google Shape;4160;p28"/>
            <p:cNvSpPr/>
            <p:nvPr/>
          </p:nvSpPr>
          <p:spPr>
            <a:xfrm>
              <a:off x="6638625" y="3316900"/>
              <a:ext cx="267900" cy="180400"/>
            </a:xfrm>
            <a:custGeom>
              <a:avLst/>
              <a:gdLst/>
              <a:ahLst/>
              <a:cxnLst/>
              <a:rect l="l" t="t" r="r" b="b"/>
              <a:pathLst>
                <a:path w="10716" h="7216" extrusionOk="0">
                  <a:moveTo>
                    <a:pt x="10573" y="1"/>
                  </a:moveTo>
                  <a:cubicBezTo>
                    <a:pt x="10550" y="196"/>
                    <a:pt x="10372" y="347"/>
                    <a:pt x="10157" y="347"/>
                  </a:cubicBezTo>
                  <a:cubicBezTo>
                    <a:pt x="10149" y="347"/>
                    <a:pt x="10141" y="346"/>
                    <a:pt x="10132" y="346"/>
                  </a:cubicBezTo>
                  <a:cubicBezTo>
                    <a:pt x="10025" y="322"/>
                    <a:pt x="9918" y="287"/>
                    <a:pt x="9858" y="203"/>
                  </a:cubicBezTo>
                  <a:lnTo>
                    <a:pt x="83" y="6775"/>
                  </a:lnTo>
                  <a:lnTo>
                    <a:pt x="0" y="6835"/>
                  </a:lnTo>
                  <a:cubicBezTo>
                    <a:pt x="119" y="6930"/>
                    <a:pt x="203" y="7049"/>
                    <a:pt x="250" y="7216"/>
                  </a:cubicBezTo>
                  <a:lnTo>
                    <a:pt x="10716" y="191"/>
                  </a:lnTo>
                  <a:lnTo>
                    <a:pt x="1057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1" name="Google Shape;4161;p28"/>
            <p:cNvSpPr/>
            <p:nvPr/>
          </p:nvSpPr>
          <p:spPr>
            <a:xfrm>
              <a:off x="6965450" y="3661000"/>
              <a:ext cx="70850" cy="74725"/>
            </a:xfrm>
            <a:custGeom>
              <a:avLst/>
              <a:gdLst/>
              <a:ahLst/>
              <a:cxnLst/>
              <a:rect l="l" t="t" r="r" b="b"/>
              <a:pathLst>
                <a:path w="2834" h="2989" extrusionOk="0">
                  <a:moveTo>
                    <a:pt x="2834" y="0"/>
                  </a:moveTo>
                  <a:lnTo>
                    <a:pt x="0" y="2739"/>
                  </a:lnTo>
                  <a:lnTo>
                    <a:pt x="393" y="2989"/>
                  </a:lnTo>
                  <a:lnTo>
                    <a:pt x="2834" y="631"/>
                  </a:lnTo>
                  <a:lnTo>
                    <a:pt x="283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2" name="Google Shape;4162;p28"/>
            <p:cNvSpPr/>
            <p:nvPr/>
          </p:nvSpPr>
          <p:spPr>
            <a:xfrm>
              <a:off x="6647850" y="3864600"/>
              <a:ext cx="184850" cy="181875"/>
            </a:xfrm>
            <a:custGeom>
              <a:avLst/>
              <a:gdLst/>
              <a:ahLst/>
              <a:cxnLst/>
              <a:rect l="l" t="t" r="r" b="b"/>
              <a:pathLst>
                <a:path w="7394" h="7275" extrusionOk="0">
                  <a:moveTo>
                    <a:pt x="7156" y="0"/>
                  </a:moveTo>
                  <a:lnTo>
                    <a:pt x="0" y="6953"/>
                  </a:lnTo>
                  <a:cubicBezTo>
                    <a:pt x="119" y="7025"/>
                    <a:pt x="226" y="7144"/>
                    <a:pt x="310" y="7275"/>
                  </a:cubicBezTo>
                  <a:lnTo>
                    <a:pt x="7394" y="405"/>
                  </a:lnTo>
                  <a:lnTo>
                    <a:pt x="7346" y="322"/>
                  </a:lnTo>
                  <a:cubicBezTo>
                    <a:pt x="7311" y="286"/>
                    <a:pt x="7275" y="238"/>
                    <a:pt x="7263" y="179"/>
                  </a:cubicBezTo>
                  <a:lnTo>
                    <a:pt x="715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3" name="Google Shape;4163;p28"/>
            <p:cNvSpPr/>
            <p:nvPr/>
          </p:nvSpPr>
          <p:spPr>
            <a:xfrm>
              <a:off x="6835375" y="3737800"/>
              <a:ext cx="131575" cy="122050"/>
            </a:xfrm>
            <a:custGeom>
              <a:avLst/>
              <a:gdLst/>
              <a:ahLst/>
              <a:cxnLst/>
              <a:rect l="l" t="t" r="r" b="b"/>
              <a:pathLst>
                <a:path w="5263" h="4882" extrusionOk="0">
                  <a:moveTo>
                    <a:pt x="4882" y="0"/>
                  </a:moveTo>
                  <a:lnTo>
                    <a:pt x="0" y="4727"/>
                  </a:lnTo>
                  <a:cubicBezTo>
                    <a:pt x="60" y="4703"/>
                    <a:pt x="119" y="4703"/>
                    <a:pt x="191" y="4703"/>
                  </a:cubicBezTo>
                  <a:cubicBezTo>
                    <a:pt x="310" y="4715"/>
                    <a:pt x="429" y="4775"/>
                    <a:pt x="488" y="4882"/>
                  </a:cubicBezTo>
                  <a:lnTo>
                    <a:pt x="5263" y="250"/>
                  </a:lnTo>
                  <a:lnTo>
                    <a:pt x="488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4" name="Google Shape;4164;p28"/>
            <p:cNvSpPr/>
            <p:nvPr/>
          </p:nvSpPr>
          <p:spPr>
            <a:xfrm>
              <a:off x="6647550" y="2926675"/>
              <a:ext cx="388750" cy="587000"/>
            </a:xfrm>
            <a:custGeom>
              <a:avLst/>
              <a:gdLst/>
              <a:ahLst/>
              <a:cxnLst/>
              <a:rect l="l" t="t" r="r" b="b"/>
              <a:pathLst>
                <a:path w="15550" h="23480" extrusionOk="0">
                  <a:moveTo>
                    <a:pt x="96" y="1"/>
                  </a:moveTo>
                  <a:lnTo>
                    <a:pt x="96" y="132"/>
                  </a:lnTo>
                  <a:cubicBezTo>
                    <a:pt x="84" y="251"/>
                    <a:pt x="60" y="358"/>
                    <a:pt x="0" y="441"/>
                  </a:cubicBezTo>
                  <a:lnTo>
                    <a:pt x="5739" y="8954"/>
                  </a:lnTo>
                  <a:lnTo>
                    <a:pt x="6025" y="9383"/>
                  </a:lnTo>
                  <a:lnTo>
                    <a:pt x="6561" y="10181"/>
                  </a:lnTo>
                  <a:lnTo>
                    <a:pt x="6608" y="10181"/>
                  </a:lnTo>
                  <a:cubicBezTo>
                    <a:pt x="6823" y="10192"/>
                    <a:pt x="7001" y="10395"/>
                    <a:pt x="6977" y="10621"/>
                  </a:cubicBezTo>
                  <a:cubicBezTo>
                    <a:pt x="6977" y="10669"/>
                    <a:pt x="6965" y="10692"/>
                    <a:pt x="6942" y="10740"/>
                  </a:cubicBezTo>
                  <a:lnTo>
                    <a:pt x="9918" y="15145"/>
                  </a:lnTo>
                  <a:cubicBezTo>
                    <a:pt x="10121" y="15193"/>
                    <a:pt x="10263" y="15372"/>
                    <a:pt x="10240" y="15574"/>
                  </a:cubicBezTo>
                  <a:lnTo>
                    <a:pt x="10240" y="15610"/>
                  </a:lnTo>
                  <a:lnTo>
                    <a:pt x="10371" y="15800"/>
                  </a:lnTo>
                  <a:lnTo>
                    <a:pt x="15550" y="23480"/>
                  </a:lnTo>
                  <a:lnTo>
                    <a:pt x="15550" y="22682"/>
                  </a:lnTo>
                  <a:lnTo>
                    <a:pt x="10728" y="15550"/>
                  </a:lnTo>
                  <a:lnTo>
                    <a:pt x="10478" y="15181"/>
                  </a:lnTo>
                  <a:lnTo>
                    <a:pt x="6263" y="8907"/>
                  </a:lnTo>
                  <a:lnTo>
                    <a:pt x="5977" y="8478"/>
                  </a:lnTo>
                  <a:lnTo>
                    <a:pt x="596" y="501"/>
                  </a:lnTo>
                  <a:lnTo>
                    <a:pt x="310" y="84"/>
                  </a:lnTo>
                  <a:cubicBezTo>
                    <a:pt x="262" y="25"/>
                    <a:pt x="179" y="1"/>
                    <a:pt x="96"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5" name="Google Shape;4165;p28"/>
            <p:cNvSpPr/>
            <p:nvPr/>
          </p:nvSpPr>
          <p:spPr>
            <a:xfrm>
              <a:off x="6603800" y="3495625"/>
              <a:ext cx="7450" cy="13000"/>
            </a:xfrm>
            <a:custGeom>
              <a:avLst/>
              <a:gdLst/>
              <a:ahLst/>
              <a:cxnLst/>
              <a:rect l="l" t="t" r="r" b="b"/>
              <a:pathLst>
                <a:path w="298" h="520" extrusionOk="0">
                  <a:moveTo>
                    <a:pt x="237" y="0"/>
                  </a:moveTo>
                  <a:cubicBezTo>
                    <a:pt x="172" y="0"/>
                    <a:pt x="97" y="34"/>
                    <a:pt x="60" y="91"/>
                  </a:cubicBezTo>
                  <a:lnTo>
                    <a:pt x="60" y="115"/>
                  </a:lnTo>
                  <a:cubicBezTo>
                    <a:pt x="0" y="222"/>
                    <a:pt x="36" y="353"/>
                    <a:pt x="143" y="412"/>
                  </a:cubicBezTo>
                  <a:lnTo>
                    <a:pt x="298" y="519"/>
                  </a:lnTo>
                  <a:cubicBezTo>
                    <a:pt x="262" y="412"/>
                    <a:pt x="238" y="305"/>
                    <a:pt x="238" y="198"/>
                  </a:cubicBezTo>
                  <a:cubicBezTo>
                    <a:pt x="238" y="138"/>
                    <a:pt x="262" y="67"/>
                    <a:pt x="286" y="7"/>
                  </a:cubicBezTo>
                  <a:cubicBezTo>
                    <a:pt x="271" y="2"/>
                    <a:pt x="254" y="0"/>
                    <a:pt x="23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6" name="Google Shape;4166;p28"/>
            <p:cNvSpPr/>
            <p:nvPr/>
          </p:nvSpPr>
          <p:spPr>
            <a:xfrm>
              <a:off x="6640400" y="3514550"/>
              <a:ext cx="395900" cy="275350"/>
            </a:xfrm>
            <a:custGeom>
              <a:avLst/>
              <a:gdLst/>
              <a:ahLst/>
              <a:cxnLst/>
              <a:rect l="l" t="t" r="r" b="b"/>
              <a:pathLst>
                <a:path w="15836" h="11014" extrusionOk="0">
                  <a:moveTo>
                    <a:pt x="12" y="0"/>
                  </a:moveTo>
                  <a:lnTo>
                    <a:pt x="1" y="12"/>
                  </a:lnTo>
                  <a:lnTo>
                    <a:pt x="477" y="846"/>
                  </a:lnTo>
                  <a:lnTo>
                    <a:pt x="12681" y="8930"/>
                  </a:lnTo>
                  <a:lnTo>
                    <a:pt x="13062" y="9180"/>
                  </a:lnTo>
                  <a:lnTo>
                    <a:pt x="15836" y="11014"/>
                  </a:lnTo>
                  <a:lnTo>
                    <a:pt x="15836" y="10478"/>
                  </a:lnTo>
                  <a:lnTo>
                    <a:pt x="13395" y="8847"/>
                  </a:lnTo>
                  <a:lnTo>
                    <a:pt x="13002" y="8597"/>
                  </a:lnTo>
                  <a:lnTo>
                    <a:pt x="1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7" name="Google Shape;4167;p28"/>
            <p:cNvSpPr/>
            <p:nvPr/>
          </p:nvSpPr>
          <p:spPr>
            <a:xfrm>
              <a:off x="6841925" y="4224750"/>
              <a:ext cx="194375" cy="153025"/>
            </a:xfrm>
            <a:custGeom>
              <a:avLst/>
              <a:gdLst/>
              <a:ahLst/>
              <a:cxnLst/>
              <a:rect l="l" t="t" r="r" b="b"/>
              <a:pathLst>
                <a:path w="7775" h="6121" extrusionOk="0">
                  <a:moveTo>
                    <a:pt x="560" y="1"/>
                  </a:moveTo>
                  <a:lnTo>
                    <a:pt x="0" y="120"/>
                  </a:lnTo>
                  <a:lnTo>
                    <a:pt x="7775" y="6121"/>
                  </a:lnTo>
                  <a:lnTo>
                    <a:pt x="7775" y="5549"/>
                  </a:lnTo>
                  <a:lnTo>
                    <a:pt x="56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8" name="Google Shape;4168;p28"/>
            <p:cNvSpPr/>
            <p:nvPr/>
          </p:nvSpPr>
          <p:spPr>
            <a:xfrm>
              <a:off x="6649325" y="4070575"/>
              <a:ext cx="195300" cy="148550"/>
            </a:xfrm>
            <a:custGeom>
              <a:avLst/>
              <a:gdLst/>
              <a:ahLst/>
              <a:cxnLst/>
              <a:rect l="l" t="t" r="r" b="b"/>
              <a:pathLst>
                <a:path w="7812" h="5942" extrusionOk="0">
                  <a:moveTo>
                    <a:pt x="263" y="0"/>
                  </a:moveTo>
                  <a:cubicBezTo>
                    <a:pt x="203" y="119"/>
                    <a:pt x="120" y="227"/>
                    <a:pt x="1" y="334"/>
                  </a:cubicBezTo>
                  <a:lnTo>
                    <a:pt x="48" y="405"/>
                  </a:lnTo>
                  <a:lnTo>
                    <a:pt x="7252" y="5942"/>
                  </a:lnTo>
                  <a:lnTo>
                    <a:pt x="7811" y="5811"/>
                  </a:lnTo>
                  <a:lnTo>
                    <a:pt x="26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9" name="Google Shape;4169;p28"/>
            <p:cNvSpPr/>
            <p:nvPr/>
          </p:nvSpPr>
          <p:spPr>
            <a:xfrm>
              <a:off x="6831200" y="3872325"/>
              <a:ext cx="180400" cy="298875"/>
            </a:xfrm>
            <a:custGeom>
              <a:avLst/>
              <a:gdLst/>
              <a:ahLst/>
              <a:cxnLst/>
              <a:rect l="l" t="t" r="r" b="b"/>
              <a:pathLst>
                <a:path w="7216" h="11955" extrusionOk="0">
                  <a:moveTo>
                    <a:pt x="0" y="1"/>
                  </a:moveTo>
                  <a:lnTo>
                    <a:pt x="48" y="72"/>
                  </a:lnTo>
                  <a:lnTo>
                    <a:pt x="6823" y="11955"/>
                  </a:lnTo>
                  <a:cubicBezTo>
                    <a:pt x="6918" y="11847"/>
                    <a:pt x="7073" y="11776"/>
                    <a:pt x="7216" y="11764"/>
                  </a:cubicBezTo>
                  <a:lnTo>
                    <a:pt x="4525" y="7025"/>
                  </a:lnTo>
                  <a:cubicBezTo>
                    <a:pt x="4465" y="7061"/>
                    <a:pt x="4394" y="7061"/>
                    <a:pt x="4334" y="7061"/>
                  </a:cubicBezTo>
                  <a:cubicBezTo>
                    <a:pt x="4108" y="7037"/>
                    <a:pt x="3941" y="6847"/>
                    <a:pt x="3965" y="6609"/>
                  </a:cubicBezTo>
                  <a:cubicBezTo>
                    <a:pt x="3977" y="6490"/>
                    <a:pt x="4037" y="6383"/>
                    <a:pt x="4120" y="6323"/>
                  </a:cubicBezTo>
                  <a:lnTo>
                    <a:pt x="548" y="60"/>
                  </a:lnTo>
                  <a:cubicBezTo>
                    <a:pt x="483" y="107"/>
                    <a:pt x="410" y="139"/>
                    <a:pt x="335" y="139"/>
                  </a:cubicBezTo>
                  <a:cubicBezTo>
                    <a:pt x="315" y="139"/>
                    <a:pt x="295" y="137"/>
                    <a:pt x="274" y="132"/>
                  </a:cubicBezTo>
                  <a:cubicBezTo>
                    <a:pt x="167" y="120"/>
                    <a:pt x="60" y="72"/>
                    <a:pt x="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0" name="Google Shape;4170;p28"/>
            <p:cNvSpPr/>
            <p:nvPr/>
          </p:nvSpPr>
          <p:spPr>
            <a:xfrm>
              <a:off x="6632950" y="3514850"/>
              <a:ext cx="202450" cy="354225"/>
            </a:xfrm>
            <a:custGeom>
              <a:avLst/>
              <a:gdLst/>
              <a:ahLst/>
              <a:cxnLst/>
              <a:rect l="l" t="t" r="r" b="b"/>
              <a:pathLst>
                <a:path w="8098" h="14169" extrusionOk="0">
                  <a:moveTo>
                    <a:pt x="310" y="0"/>
                  </a:moveTo>
                  <a:cubicBezTo>
                    <a:pt x="227" y="84"/>
                    <a:pt x="120" y="143"/>
                    <a:pt x="1" y="179"/>
                  </a:cubicBezTo>
                  <a:lnTo>
                    <a:pt x="1" y="358"/>
                  </a:lnTo>
                  <a:lnTo>
                    <a:pt x="7764" y="13990"/>
                  </a:lnTo>
                  <a:lnTo>
                    <a:pt x="7871" y="14169"/>
                  </a:lnTo>
                  <a:cubicBezTo>
                    <a:pt x="7859" y="14121"/>
                    <a:pt x="7859" y="14062"/>
                    <a:pt x="7859" y="14002"/>
                  </a:cubicBezTo>
                  <a:cubicBezTo>
                    <a:pt x="7859" y="13835"/>
                    <a:pt x="7954" y="13716"/>
                    <a:pt x="8097" y="13657"/>
                  </a:cubicBezTo>
                  <a:lnTo>
                    <a:pt x="787" y="834"/>
                  </a:lnTo>
                  <a:lnTo>
                    <a:pt x="31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1" name="Google Shape;4171;p28"/>
            <p:cNvSpPr/>
            <p:nvPr/>
          </p:nvSpPr>
          <p:spPr>
            <a:xfrm>
              <a:off x="6621650" y="3519025"/>
              <a:ext cx="17000" cy="515550"/>
            </a:xfrm>
            <a:custGeom>
              <a:avLst/>
              <a:gdLst/>
              <a:ahLst/>
              <a:cxnLst/>
              <a:rect l="l" t="t" r="r" b="b"/>
              <a:pathLst>
                <a:path w="680" h="20622" extrusionOk="0">
                  <a:moveTo>
                    <a:pt x="0" y="0"/>
                  </a:moveTo>
                  <a:lnTo>
                    <a:pt x="227" y="20622"/>
                  </a:lnTo>
                  <a:cubicBezTo>
                    <a:pt x="311" y="20605"/>
                    <a:pt x="389" y="20588"/>
                    <a:pt x="470" y="20588"/>
                  </a:cubicBezTo>
                  <a:cubicBezTo>
                    <a:pt x="503" y="20588"/>
                    <a:pt x="537" y="20591"/>
                    <a:pt x="572" y="20598"/>
                  </a:cubicBezTo>
                  <a:cubicBezTo>
                    <a:pt x="596" y="20598"/>
                    <a:pt x="643" y="20610"/>
                    <a:pt x="679" y="20610"/>
                  </a:cubicBezTo>
                  <a:lnTo>
                    <a:pt x="453" y="202"/>
                  </a:lnTo>
                  <a:lnTo>
                    <a:pt x="453" y="24"/>
                  </a:lnTo>
                  <a:cubicBezTo>
                    <a:pt x="387" y="32"/>
                    <a:pt x="333" y="46"/>
                    <a:pt x="278" y="46"/>
                  </a:cubicBezTo>
                  <a:cubicBezTo>
                    <a:pt x="253" y="46"/>
                    <a:pt x="229" y="43"/>
                    <a:pt x="203" y="36"/>
                  </a:cubicBezTo>
                  <a:cubicBezTo>
                    <a:pt x="143" y="36"/>
                    <a:pt x="60" y="24"/>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2" name="Google Shape;4172;p28"/>
            <p:cNvSpPr/>
            <p:nvPr/>
          </p:nvSpPr>
          <p:spPr>
            <a:xfrm>
              <a:off x="5767375" y="3510375"/>
              <a:ext cx="852500" cy="922475"/>
            </a:xfrm>
            <a:custGeom>
              <a:avLst/>
              <a:gdLst/>
              <a:ahLst/>
              <a:cxnLst/>
              <a:rect l="l" t="t" r="r" b="b"/>
              <a:pathLst>
                <a:path w="34100" h="36899" extrusionOk="0">
                  <a:moveTo>
                    <a:pt x="33779" y="1"/>
                  </a:moveTo>
                  <a:lnTo>
                    <a:pt x="1" y="36577"/>
                  </a:lnTo>
                  <a:cubicBezTo>
                    <a:pt x="143" y="36672"/>
                    <a:pt x="239" y="36779"/>
                    <a:pt x="334" y="36898"/>
                  </a:cubicBezTo>
                  <a:lnTo>
                    <a:pt x="34100" y="310"/>
                  </a:lnTo>
                  <a:cubicBezTo>
                    <a:pt x="33969" y="239"/>
                    <a:pt x="33862" y="132"/>
                    <a:pt x="33779"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3" name="Google Shape;4173;p28"/>
            <p:cNvSpPr/>
            <p:nvPr/>
          </p:nvSpPr>
          <p:spPr>
            <a:xfrm>
              <a:off x="6299575" y="4069975"/>
              <a:ext cx="318525" cy="244400"/>
            </a:xfrm>
            <a:custGeom>
              <a:avLst/>
              <a:gdLst/>
              <a:ahLst/>
              <a:cxnLst/>
              <a:rect l="l" t="t" r="r" b="b"/>
              <a:pathLst>
                <a:path w="12741" h="9776" extrusionOk="0">
                  <a:moveTo>
                    <a:pt x="12455" y="1"/>
                  </a:moveTo>
                  <a:lnTo>
                    <a:pt x="1" y="9418"/>
                  </a:lnTo>
                  <a:cubicBezTo>
                    <a:pt x="108" y="9525"/>
                    <a:pt x="191" y="9645"/>
                    <a:pt x="263" y="9776"/>
                  </a:cubicBezTo>
                  <a:lnTo>
                    <a:pt x="12741" y="358"/>
                  </a:lnTo>
                  <a:cubicBezTo>
                    <a:pt x="12622" y="251"/>
                    <a:pt x="12514" y="131"/>
                    <a:pt x="12455"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4" name="Google Shape;4174;p28"/>
            <p:cNvSpPr/>
            <p:nvPr/>
          </p:nvSpPr>
          <p:spPr>
            <a:xfrm>
              <a:off x="6312675" y="4246175"/>
              <a:ext cx="406325" cy="101975"/>
            </a:xfrm>
            <a:custGeom>
              <a:avLst/>
              <a:gdLst/>
              <a:ahLst/>
              <a:cxnLst/>
              <a:rect l="l" t="t" r="r" b="b"/>
              <a:pathLst>
                <a:path w="16253" h="4079" extrusionOk="0">
                  <a:moveTo>
                    <a:pt x="15931" y="1"/>
                  </a:moveTo>
                  <a:lnTo>
                    <a:pt x="13" y="3620"/>
                  </a:lnTo>
                  <a:cubicBezTo>
                    <a:pt x="25" y="3716"/>
                    <a:pt x="25" y="3799"/>
                    <a:pt x="13" y="3918"/>
                  </a:cubicBezTo>
                  <a:cubicBezTo>
                    <a:pt x="13" y="3966"/>
                    <a:pt x="13" y="4025"/>
                    <a:pt x="1" y="4073"/>
                  </a:cubicBezTo>
                  <a:cubicBezTo>
                    <a:pt x="17" y="4073"/>
                    <a:pt x="38" y="4078"/>
                    <a:pt x="61" y="4078"/>
                  </a:cubicBezTo>
                  <a:cubicBezTo>
                    <a:pt x="72" y="4078"/>
                    <a:pt x="84" y="4077"/>
                    <a:pt x="96" y="4073"/>
                  </a:cubicBezTo>
                  <a:lnTo>
                    <a:pt x="16253" y="394"/>
                  </a:lnTo>
                  <a:cubicBezTo>
                    <a:pt x="16074" y="346"/>
                    <a:pt x="15931" y="203"/>
                    <a:pt x="15931"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5" name="Google Shape;4175;p28"/>
            <p:cNvSpPr/>
            <p:nvPr/>
          </p:nvSpPr>
          <p:spPr>
            <a:xfrm>
              <a:off x="6728200" y="4251550"/>
              <a:ext cx="2725" cy="2100"/>
            </a:xfrm>
            <a:custGeom>
              <a:avLst/>
              <a:gdLst/>
              <a:ahLst/>
              <a:cxnLst/>
              <a:rect l="l" t="t" r="r" b="b"/>
              <a:pathLst>
                <a:path w="109" h="84" extrusionOk="0">
                  <a:moveTo>
                    <a:pt x="72" y="0"/>
                  </a:moveTo>
                  <a:cubicBezTo>
                    <a:pt x="60" y="24"/>
                    <a:pt x="25" y="60"/>
                    <a:pt x="1" y="84"/>
                  </a:cubicBezTo>
                  <a:lnTo>
                    <a:pt x="108" y="60"/>
                  </a:lnTo>
                  <a:lnTo>
                    <a:pt x="7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6" name="Google Shape;4176;p28"/>
            <p:cNvSpPr/>
            <p:nvPr/>
          </p:nvSpPr>
          <p:spPr>
            <a:xfrm>
              <a:off x="6736250" y="4181300"/>
              <a:ext cx="261950" cy="69375"/>
            </a:xfrm>
            <a:custGeom>
              <a:avLst/>
              <a:gdLst/>
              <a:ahLst/>
              <a:cxnLst/>
              <a:rect l="l" t="t" r="r" b="b"/>
              <a:pathLst>
                <a:path w="10478" h="2775" extrusionOk="0">
                  <a:moveTo>
                    <a:pt x="10442" y="0"/>
                  </a:moveTo>
                  <a:lnTo>
                    <a:pt x="4334" y="1382"/>
                  </a:lnTo>
                  <a:lnTo>
                    <a:pt x="3775" y="1513"/>
                  </a:lnTo>
                  <a:lnTo>
                    <a:pt x="0" y="2382"/>
                  </a:lnTo>
                  <a:lnTo>
                    <a:pt x="227" y="2775"/>
                  </a:lnTo>
                  <a:lnTo>
                    <a:pt x="4215" y="1870"/>
                  </a:lnTo>
                  <a:lnTo>
                    <a:pt x="4787" y="1739"/>
                  </a:lnTo>
                  <a:lnTo>
                    <a:pt x="10478" y="441"/>
                  </a:lnTo>
                  <a:cubicBezTo>
                    <a:pt x="10442" y="322"/>
                    <a:pt x="10406" y="203"/>
                    <a:pt x="10418" y="72"/>
                  </a:cubicBezTo>
                  <a:cubicBezTo>
                    <a:pt x="10418" y="36"/>
                    <a:pt x="10442" y="24"/>
                    <a:pt x="1044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7" name="Google Shape;4177;p28"/>
            <p:cNvSpPr/>
            <p:nvPr/>
          </p:nvSpPr>
          <p:spPr>
            <a:xfrm>
              <a:off x="6640400" y="4078600"/>
              <a:ext cx="213150" cy="382525"/>
            </a:xfrm>
            <a:custGeom>
              <a:avLst/>
              <a:gdLst/>
              <a:ahLst/>
              <a:cxnLst/>
              <a:rect l="l" t="t" r="r" b="b"/>
              <a:pathLst>
                <a:path w="8526" h="15301" extrusionOk="0">
                  <a:moveTo>
                    <a:pt x="405" y="1"/>
                  </a:moveTo>
                  <a:cubicBezTo>
                    <a:pt x="286" y="84"/>
                    <a:pt x="143" y="156"/>
                    <a:pt x="1" y="191"/>
                  </a:cubicBezTo>
                  <a:lnTo>
                    <a:pt x="3275" y="6275"/>
                  </a:lnTo>
                  <a:lnTo>
                    <a:pt x="3322" y="6275"/>
                  </a:lnTo>
                  <a:cubicBezTo>
                    <a:pt x="3537" y="6311"/>
                    <a:pt x="3703" y="6502"/>
                    <a:pt x="3691" y="6728"/>
                  </a:cubicBezTo>
                  <a:cubicBezTo>
                    <a:pt x="3680" y="6799"/>
                    <a:pt x="3644" y="6859"/>
                    <a:pt x="3620" y="6918"/>
                  </a:cubicBezTo>
                  <a:lnTo>
                    <a:pt x="3644" y="6978"/>
                  </a:lnTo>
                  <a:lnTo>
                    <a:pt x="8121" y="15300"/>
                  </a:lnTo>
                  <a:lnTo>
                    <a:pt x="8180" y="15193"/>
                  </a:lnTo>
                  <a:cubicBezTo>
                    <a:pt x="8204" y="15193"/>
                    <a:pt x="8204" y="15181"/>
                    <a:pt x="8216" y="15157"/>
                  </a:cubicBezTo>
                  <a:lnTo>
                    <a:pt x="8228" y="15146"/>
                  </a:lnTo>
                  <a:lnTo>
                    <a:pt x="8240" y="15134"/>
                  </a:lnTo>
                  <a:cubicBezTo>
                    <a:pt x="8240" y="15122"/>
                    <a:pt x="8263" y="15122"/>
                    <a:pt x="8263" y="15122"/>
                  </a:cubicBezTo>
                  <a:cubicBezTo>
                    <a:pt x="8263" y="15122"/>
                    <a:pt x="8263" y="15098"/>
                    <a:pt x="8275" y="15098"/>
                  </a:cubicBezTo>
                  <a:lnTo>
                    <a:pt x="8287" y="15098"/>
                  </a:lnTo>
                  <a:cubicBezTo>
                    <a:pt x="8287" y="15086"/>
                    <a:pt x="8299" y="15086"/>
                    <a:pt x="8299" y="15086"/>
                  </a:cubicBezTo>
                  <a:lnTo>
                    <a:pt x="8525" y="15026"/>
                  </a:lnTo>
                  <a:lnTo>
                    <a:pt x="4120" y="6871"/>
                  </a:lnTo>
                  <a:lnTo>
                    <a:pt x="3894" y="6466"/>
                  </a:lnTo>
                  <a:lnTo>
                    <a:pt x="441" y="72"/>
                  </a:lnTo>
                  <a:lnTo>
                    <a:pt x="405"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8" name="Google Shape;4178;p28"/>
            <p:cNvSpPr/>
            <p:nvPr/>
          </p:nvSpPr>
          <p:spPr>
            <a:xfrm>
              <a:off x="6851450" y="4463175"/>
              <a:ext cx="184850" cy="115525"/>
            </a:xfrm>
            <a:custGeom>
              <a:avLst/>
              <a:gdLst/>
              <a:ahLst/>
              <a:cxnLst/>
              <a:rect l="l" t="t" r="r" b="b"/>
              <a:pathLst>
                <a:path w="7394" h="4621" extrusionOk="0">
                  <a:moveTo>
                    <a:pt x="488" y="1"/>
                  </a:moveTo>
                  <a:lnTo>
                    <a:pt x="60" y="108"/>
                  </a:lnTo>
                  <a:lnTo>
                    <a:pt x="0" y="227"/>
                  </a:lnTo>
                  <a:lnTo>
                    <a:pt x="7394" y="4620"/>
                  </a:lnTo>
                  <a:lnTo>
                    <a:pt x="7394" y="4096"/>
                  </a:lnTo>
                  <a:lnTo>
                    <a:pt x="48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9" name="Google Shape;4179;p28"/>
            <p:cNvSpPr/>
            <p:nvPr/>
          </p:nvSpPr>
          <p:spPr>
            <a:xfrm>
              <a:off x="6847575" y="4406025"/>
              <a:ext cx="188425" cy="60450"/>
            </a:xfrm>
            <a:custGeom>
              <a:avLst/>
              <a:gdLst/>
              <a:ahLst/>
              <a:cxnLst/>
              <a:rect l="l" t="t" r="r" b="b"/>
              <a:pathLst>
                <a:path w="7537" h="2418" extrusionOk="0">
                  <a:moveTo>
                    <a:pt x="17" y="1997"/>
                  </a:moveTo>
                  <a:cubicBezTo>
                    <a:pt x="11" y="1998"/>
                    <a:pt x="6" y="2000"/>
                    <a:pt x="0" y="2001"/>
                  </a:cubicBezTo>
                  <a:lnTo>
                    <a:pt x="17" y="1997"/>
                  </a:lnTo>
                  <a:close/>
                  <a:moveTo>
                    <a:pt x="7537" y="1"/>
                  </a:moveTo>
                  <a:lnTo>
                    <a:pt x="167" y="1965"/>
                  </a:lnTo>
                  <a:lnTo>
                    <a:pt x="17" y="1997"/>
                  </a:lnTo>
                  <a:lnTo>
                    <a:pt x="17" y="1997"/>
                  </a:lnTo>
                  <a:cubicBezTo>
                    <a:pt x="29" y="1995"/>
                    <a:pt x="43" y="1994"/>
                    <a:pt x="57" y="1994"/>
                  </a:cubicBezTo>
                  <a:cubicBezTo>
                    <a:pt x="92" y="1994"/>
                    <a:pt x="129" y="2002"/>
                    <a:pt x="167" y="2025"/>
                  </a:cubicBezTo>
                  <a:cubicBezTo>
                    <a:pt x="286" y="2084"/>
                    <a:pt x="310" y="2215"/>
                    <a:pt x="250" y="2322"/>
                  </a:cubicBezTo>
                  <a:lnTo>
                    <a:pt x="215" y="2418"/>
                  </a:lnTo>
                  <a:lnTo>
                    <a:pt x="631" y="2299"/>
                  </a:lnTo>
                  <a:lnTo>
                    <a:pt x="7537" y="453"/>
                  </a:lnTo>
                  <a:lnTo>
                    <a:pt x="7537"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0" name="Google Shape;4180;p28"/>
            <p:cNvSpPr/>
            <p:nvPr/>
          </p:nvSpPr>
          <p:spPr>
            <a:xfrm>
              <a:off x="6725825" y="4654575"/>
              <a:ext cx="17300" cy="9550"/>
            </a:xfrm>
            <a:custGeom>
              <a:avLst/>
              <a:gdLst/>
              <a:ahLst/>
              <a:cxnLst/>
              <a:rect l="l" t="t" r="r" b="b"/>
              <a:pathLst>
                <a:path w="692" h="382" extrusionOk="0">
                  <a:moveTo>
                    <a:pt x="227" y="0"/>
                  </a:moveTo>
                  <a:lnTo>
                    <a:pt x="1" y="381"/>
                  </a:lnTo>
                  <a:lnTo>
                    <a:pt x="525" y="381"/>
                  </a:lnTo>
                  <a:lnTo>
                    <a:pt x="691" y="84"/>
                  </a:lnTo>
                  <a:lnTo>
                    <a:pt x="22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1" name="Google Shape;4181;p28"/>
            <p:cNvSpPr/>
            <p:nvPr/>
          </p:nvSpPr>
          <p:spPr>
            <a:xfrm>
              <a:off x="6737150" y="4455550"/>
              <a:ext cx="117875" cy="190425"/>
            </a:xfrm>
            <a:custGeom>
              <a:avLst/>
              <a:gdLst/>
              <a:ahLst/>
              <a:cxnLst/>
              <a:rect l="l" t="t" r="r" b="b"/>
              <a:pathLst>
                <a:path w="4715" h="7617" extrusionOk="0">
                  <a:moveTo>
                    <a:pt x="4478" y="0"/>
                  </a:moveTo>
                  <a:cubicBezTo>
                    <a:pt x="4455" y="0"/>
                    <a:pt x="4430" y="3"/>
                    <a:pt x="4405" y="8"/>
                  </a:cubicBezTo>
                  <a:cubicBezTo>
                    <a:pt x="4405" y="20"/>
                    <a:pt x="4382" y="20"/>
                    <a:pt x="4382" y="20"/>
                  </a:cubicBezTo>
                  <a:lnTo>
                    <a:pt x="4370" y="20"/>
                  </a:lnTo>
                  <a:lnTo>
                    <a:pt x="4358" y="32"/>
                  </a:lnTo>
                  <a:cubicBezTo>
                    <a:pt x="4358" y="56"/>
                    <a:pt x="4346" y="56"/>
                    <a:pt x="4346" y="56"/>
                  </a:cubicBezTo>
                  <a:lnTo>
                    <a:pt x="4334" y="68"/>
                  </a:lnTo>
                  <a:lnTo>
                    <a:pt x="4310" y="79"/>
                  </a:lnTo>
                  <a:cubicBezTo>
                    <a:pt x="4298" y="79"/>
                    <a:pt x="4298" y="91"/>
                    <a:pt x="4286" y="115"/>
                  </a:cubicBezTo>
                  <a:lnTo>
                    <a:pt x="4227" y="222"/>
                  </a:lnTo>
                  <a:lnTo>
                    <a:pt x="0" y="7521"/>
                  </a:lnTo>
                  <a:lnTo>
                    <a:pt x="453" y="7616"/>
                  </a:lnTo>
                  <a:lnTo>
                    <a:pt x="4548" y="508"/>
                  </a:lnTo>
                  <a:lnTo>
                    <a:pt x="4608" y="389"/>
                  </a:lnTo>
                  <a:lnTo>
                    <a:pt x="4655" y="318"/>
                  </a:lnTo>
                  <a:cubicBezTo>
                    <a:pt x="4715" y="210"/>
                    <a:pt x="4667" y="79"/>
                    <a:pt x="4560" y="20"/>
                  </a:cubicBezTo>
                  <a:cubicBezTo>
                    <a:pt x="4539" y="6"/>
                    <a:pt x="4510" y="0"/>
                    <a:pt x="4478"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2" name="Google Shape;4182;p28"/>
            <p:cNvSpPr/>
            <p:nvPr/>
          </p:nvSpPr>
          <p:spPr>
            <a:xfrm>
              <a:off x="6337975" y="4576300"/>
              <a:ext cx="3900" cy="5375"/>
            </a:xfrm>
            <a:custGeom>
              <a:avLst/>
              <a:gdLst/>
              <a:ahLst/>
              <a:cxnLst/>
              <a:rect l="l" t="t" r="r" b="b"/>
              <a:pathLst>
                <a:path w="156" h="215" extrusionOk="0">
                  <a:moveTo>
                    <a:pt x="1" y="0"/>
                  </a:moveTo>
                  <a:lnTo>
                    <a:pt x="1" y="0"/>
                  </a:lnTo>
                  <a:cubicBezTo>
                    <a:pt x="13" y="95"/>
                    <a:pt x="72" y="179"/>
                    <a:pt x="156" y="214"/>
                  </a:cubicBezTo>
                  <a:lnTo>
                    <a:pt x="156" y="48"/>
                  </a:ln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3" name="Google Shape;4183;p28"/>
            <p:cNvSpPr/>
            <p:nvPr/>
          </p:nvSpPr>
          <p:spPr>
            <a:xfrm>
              <a:off x="6410025" y="4583425"/>
              <a:ext cx="434000" cy="80700"/>
            </a:xfrm>
            <a:custGeom>
              <a:avLst/>
              <a:gdLst/>
              <a:ahLst/>
              <a:cxnLst/>
              <a:rect l="l" t="t" r="r" b="b"/>
              <a:pathLst>
                <a:path w="17360" h="3228" extrusionOk="0">
                  <a:moveTo>
                    <a:pt x="107" y="1"/>
                  </a:moveTo>
                  <a:cubicBezTo>
                    <a:pt x="95" y="144"/>
                    <a:pt x="60" y="298"/>
                    <a:pt x="0" y="429"/>
                  </a:cubicBezTo>
                  <a:lnTo>
                    <a:pt x="12859" y="2846"/>
                  </a:lnTo>
                  <a:lnTo>
                    <a:pt x="13323" y="2930"/>
                  </a:lnTo>
                  <a:lnTo>
                    <a:pt x="14931" y="3227"/>
                  </a:lnTo>
                  <a:lnTo>
                    <a:pt x="17359" y="3227"/>
                  </a:lnTo>
                  <a:lnTo>
                    <a:pt x="13561" y="2513"/>
                  </a:lnTo>
                  <a:lnTo>
                    <a:pt x="13097" y="2418"/>
                  </a:lnTo>
                  <a:lnTo>
                    <a:pt x="107"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4" name="Google Shape;4184;p28"/>
            <p:cNvSpPr/>
            <p:nvPr/>
          </p:nvSpPr>
          <p:spPr>
            <a:xfrm>
              <a:off x="5778675" y="4344125"/>
              <a:ext cx="436700" cy="105675"/>
            </a:xfrm>
            <a:custGeom>
              <a:avLst/>
              <a:gdLst/>
              <a:ahLst/>
              <a:cxnLst/>
              <a:rect l="l" t="t" r="r" b="b"/>
              <a:pathLst>
                <a:path w="17468" h="4227" extrusionOk="0">
                  <a:moveTo>
                    <a:pt x="17384" y="0"/>
                  </a:moveTo>
                  <a:lnTo>
                    <a:pt x="1" y="3786"/>
                  </a:lnTo>
                  <a:cubicBezTo>
                    <a:pt x="25" y="3905"/>
                    <a:pt x="60" y="4048"/>
                    <a:pt x="49" y="4179"/>
                  </a:cubicBezTo>
                  <a:lnTo>
                    <a:pt x="49" y="4227"/>
                  </a:lnTo>
                  <a:lnTo>
                    <a:pt x="17467" y="429"/>
                  </a:lnTo>
                  <a:cubicBezTo>
                    <a:pt x="17432" y="286"/>
                    <a:pt x="17396" y="155"/>
                    <a:pt x="1738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5" name="Google Shape;4185;p28"/>
            <p:cNvSpPr/>
            <p:nvPr/>
          </p:nvSpPr>
          <p:spPr>
            <a:xfrm>
              <a:off x="5778975" y="4449775"/>
              <a:ext cx="566475" cy="127425"/>
            </a:xfrm>
            <a:custGeom>
              <a:avLst/>
              <a:gdLst/>
              <a:ahLst/>
              <a:cxnLst/>
              <a:rect l="l" t="t" r="r" b="b"/>
              <a:pathLst>
                <a:path w="22659" h="5097" extrusionOk="0">
                  <a:moveTo>
                    <a:pt x="48" y="1"/>
                  </a:moveTo>
                  <a:cubicBezTo>
                    <a:pt x="37" y="72"/>
                    <a:pt x="13" y="132"/>
                    <a:pt x="1" y="191"/>
                  </a:cubicBezTo>
                  <a:lnTo>
                    <a:pt x="691" y="596"/>
                  </a:lnTo>
                  <a:lnTo>
                    <a:pt x="22373" y="5061"/>
                  </a:lnTo>
                  <a:lnTo>
                    <a:pt x="22539" y="5097"/>
                  </a:lnTo>
                  <a:cubicBezTo>
                    <a:pt x="22551" y="4942"/>
                    <a:pt x="22575" y="4799"/>
                    <a:pt x="22658" y="4656"/>
                  </a:cubicBezTo>
                  <a:lnTo>
                    <a:pt x="4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6" name="Google Shape;4186;p28"/>
            <p:cNvSpPr/>
            <p:nvPr/>
          </p:nvSpPr>
          <p:spPr>
            <a:xfrm>
              <a:off x="6395425" y="4603375"/>
              <a:ext cx="42600" cy="60750"/>
            </a:xfrm>
            <a:custGeom>
              <a:avLst/>
              <a:gdLst/>
              <a:ahLst/>
              <a:cxnLst/>
              <a:rect l="l" t="t" r="r" b="b"/>
              <a:pathLst>
                <a:path w="1704" h="2430" extrusionOk="0">
                  <a:moveTo>
                    <a:pt x="346" y="0"/>
                  </a:moveTo>
                  <a:cubicBezTo>
                    <a:pt x="239" y="120"/>
                    <a:pt x="144" y="215"/>
                    <a:pt x="1" y="286"/>
                  </a:cubicBezTo>
                  <a:lnTo>
                    <a:pt x="1191" y="2429"/>
                  </a:lnTo>
                  <a:lnTo>
                    <a:pt x="1703" y="2429"/>
                  </a:lnTo>
                  <a:lnTo>
                    <a:pt x="34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7" name="Google Shape;4187;p28"/>
            <p:cNvSpPr/>
            <p:nvPr/>
          </p:nvSpPr>
          <p:spPr>
            <a:xfrm>
              <a:off x="6271300" y="4385800"/>
              <a:ext cx="100350" cy="163725"/>
            </a:xfrm>
            <a:custGeom>
              <a:avLst/>
              <a:gdLst/>
              <a:ahLst/>
              <a:cxnLst/>
              <a:rect l="l" t="t" r="r" b="b"/>
              <a:pathLst>
                <a:path w="4014" h="6549" extrusionOk="0">
                  <a:moveTo>
                    <a:pt x="429" y="0"/>
                  </a:moveTo>
                  <a:cubicBezTo>
                    <a:pt x="298" y="60"/>
                    <a:pt x="144" y="107"/>
                    <a:pt x="1" y="131"/>
                  </a:cubicBezTo>
                  <a:lnTo>
                    <a:pt x="3585" y="6548"/>
                  </a:lnTo>
                  <a:cubicBezTo>
                    <a:pt x="3716" y="6477"/>
                    <a:pt x="3870" y="6429"/>
                    <a:pt x="4013" y="6406"/>
                  </a:cubicBezTo>
                  <a:lnTo>
                    <a:pt x="42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8" name="Google Shape;4188;p28"/>
            <p:cNvSpPr/>
            <p:nvPr/>
          </p:nvSpPr>
          <p:spPr>
            <a:xfrm>
              <a:off x="5772725" y="4454250"/>
              <a:ext cx="364950" cy="209875"/>
            </a:xfrm>
            <a:custGeom>
              <a:avLst/>
              <a:gdLst/>
              <a:ahLst/>
              <a:cxnLst/>
              <a:rect l="l" t="t" r="r" b="b"/>
              <a:pathLst>
                <a:path w="14598" h="8395" extrusionOk="0">
                  <a:moveTo>
                    <a:pt x="239" y="0"/>
                  </a:moveTo>
                  <a:cubicBezTo>
                    <a:pt x="179" y="155"/>
                    <a:pt x="108" y="286"/>
                    <a:pt x="1" y="393"/>
                  </a:cubicBezTo>
                  <a:lnTo>
                    <a:pt x="13705" y="8394"/>
                  </a:lnTo>
                  <a:lnTo>
                    <a:pt x="14598" y="8394"/>
                  </a:lnTo>
                  <a:lnTo>
                    <a:pt x="918" y="417"/>
                  </a:lnTo>
                  <a:lnTo>
                    <a:pt x="23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9" name="Google Shape;4189;p28"/>
            <p:cNvSpPr/>
            <p:nvPr/>
          </p:nvSpPr>
          <p:spPr>
            <a:xfrm>
              <a:off x="6341850" y="4544475"/>
              <a:ext cx="72350" cy="71050"/>
            </a:xfrm>
            <a:custGeom>
              <a:avLst/>
              <a:gdLst/>
              <a:ahLst/>
              <a:cxnLst/>
              <a:rect l="l" t="t" r="r" b="b"/>
              <a:pathLst>
                <a:path w="2894" h="2842" extrusionOk="0">
                  <a:moveTo>
                    <a:pt x="1417" y="1"/>
                  </a:moveTo>
                  <a:cubicBezTo>
                    <a:pt x="1338" y="1"/>
                    <a:pt x="1261" y="15"/>
                    <a:pt x="1179" y="23"/>
                  </a:cubicBezTo>
                  <a:cubicBezTo>
                    <a:pt x="1036" y="59"/>
                    <a:pt x="882" y="94"/>
                    <a:pt x="751" y="166"/>
                  </a:cubicBezTo>
                  <a:cubicBezTo>
                    <a:pt x="465" y="321"/>
                    <a:pt x="239" y="559"/>
                    <a:pt x="108" y="856"/>
                  </a:cubicBezTo>
                  <a:cubicBezTo>
                    <a:pt x="60" y="987"/>
                    <a:pt x="24" y="1142"/>
                    <a:pt x="1" y="1285"/>
                  </a:cubicBezTo>
                  <a:lnTo>
                    <a:pt x="1" y="1297"/>
                  </a:lnTo>
                  <a:lnTo>
                    <a:pt x="1" y="1464"/>
                  </a:lnTo>
                  <a:cubicBezTo>
                    <a:pt x="36" y="2178"/>
                    <a:pt x="584" y="2773"/>
                    <a:pt x="1298" y="2833"/>
                  </a:cubicBezTo>
                  <a:cubicBezTo>
                    <a:pt x="1351" y="2839"/>
                    <a:pt x="1403" y="2842"/>
                    <a:pt x="1455" y="2842"/>
                  </a:cubicBezTo>
                  <a:cubicBezTo>
                    <a:pt x="1707" y="2842"/>
                    <a:pt x="1946" y="2771"/>
                    <a:pt x="2144" y="2642"/>
                  </a:cubicBezTo>
                  <a:cubicBezTo>
                    <a:pt x="2287" y="2571"/>
                    <a:pt x="2382" y="2476"/>
                    <a:pt x="2489" y="2345"/>
                  </a:cubicBezTo>
                  <a:cubicBezTo>
                    <a:pt x="2584" y="2225"/>
                    <a:pt x="2656" y="2106"/>
                    <a:pt x="2715" y="1975"/>
                  </a:cubicBezTo>
                  <a:cubicBezTo>
                    <a:pt x="2775" y="1833"/>
                    <a:pt x="2799" y="1690"/>
                    <a:pt x="2822" y="1535"/>
                  </a:cubicBezTo>
                  <a:cubicBezTo>
                    <a:pt x="2894" y="761"/>
                    <a:pt x="2310" y="82"/>
                    <a:pt x="1525" y="11"/>
                  </a:cubicBezTo>
                  <a:cubicBezTo>
                    <a:pt x="1488" y="4"/>
                    <a:pt x="1452" y="1"/>
                    <a:pt x="1417"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0" name="Google Shape;4190;p28"/>
            <p:cNvSpPr/>
            <p:nvPr/>
          </p:nvSpPr>
          <p:spPr>
            <a:xfrm>
              <a:off x="6212375" y="4289200"/>
              <a:ext cx="100625" cy="100600"/>
            </a:xfrm>
            <a:custGeom>
              <a:avLst/>
              <a:gdLst/>
              <a:ahLst/>
              <a:cxnLst/>
              <a:rect l="l" t="t" r="r" b="b"/>
              <a:pathLst>
                <a:path w="4025" h="4024" extrusionOk="0">
                  <a:moveTo>
                    <a:pt x="2038" y="1"/>
                  </a:moveTo>
                  <a:cubicBezTo>
                    <a:pt x="1006" y="1"/>
                    <a:pt x="115" y="796"/>
                    <a:pt x="24" y="1840"/>
                  </a:cubicBezTo>
                  <a:cubicBezTo>
                    <a:pt x="0" y="1959"/>
                    <a:pt x="0" y="2078"/>
                    <a:pt x="24" y="2197"/>
                  </a:cubicBezTo>
                  <a:cubicBezTo>
                    <a:pt x="36" y="2352"/>
                    <a:pt x="60" y="2495"/>
                    <a:pt x="108" y="2626"/>
                  </a:cubicBezTo>
                  <a:cubicBezTo>
                    <a:pt x="358" y="3376"/>
                    <a:pt x="1036" y="3935"/>
                    <a:pt x="1846" y="4019"/>
                  </a:cubicBezTo>
                  <a:cubicBezTo>
                    <a:pt x="1890" y="4022"/>
                    <a:pt x="1934" y="4023"/>
                    <a:pt x="1978" y="4023"/>
                  </a:cubicBezTo>
                  <a:cubicBezTo>
                    <a:pt x="2107" y="4023"/>
                    <a:pt x="2230" y="4010"/>
                    <a:pt x="2346" y="3983"/>
                  </a:cubicBezTo>
                  <a:cubicBezTo>
                    <a:pt x="2501" y="3971"/>
                    <a:pt x="2655" y="3924"/>
                    <a:pt x="2786" y="3864"/>
                  </a:cubicBezTo>
                  <a:cubicBezTo>
                    <a:pt x="3417" y="3602"/>
                    <a:pt x="3894" y="3031"/>
                    <a:pt x="4013" y="2328"/>
                  </a:cubicBezTo>
                  <a:cubicBezTo>
                    <a:pt x="4013" y="2292"/>
                    <a:pt x="4025" y="2233"/>
                    <a:pt x="4025" y="2185"/>
                  </a:cubicBezTo>
                  <a:lnTo>
                    <a:pt x="4025" y="1899"/>
                  </a:lnTo>
                  <a:cubicBezTo>
                    <a:pt x="3989" y="1578"/>
                    <a:pt x="3906" y="1257"/>
                    <a:pt x="3739" y="995"/>
                  </a:cubicBezTo>
                  <a:cubicBezTo>
                    <a:pt x="3667" y="864"/>
                    <a:pt x="3572" y="745"/>
                    <a:pt x="3465" y="637"/>
                  </a:cubicBezTo>
                  <a:cubicBezTo>
                    <a:pt x="3144" y="292"/>
                    <a:pt x="2703" y="54"/>
                    <a:pt x="2191" y="6"/>
                  </a:cubicBezTo>
                  <a:cubicBezTo>
                    <a:pt x="2140" y="2"/>
                    <a:pt x="2089" y="1"/>
                    <a:pt x="2038"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1" name="Google Shape;4191;p28"/>
            <p:cNvSpPr/>
            <p:nvPr/>
          </p:nvSpPr>
          <p:spPr>
            <a:xfrm>
              <a:off x="6886575" y="1575550"/>
              <a:ext cx="19050" cy="17950"/>
            </a:xfrm>
            <a:custGeom>
              <a:avLst/>
              <a:gdLst/>
              <a:ahLst/>
              <a:cxnLst/>
              <a:rect l="l" t="t" r="r" b="b"/>
              <a:pathLst>
                <a:path w="762" h="718" extrusionOk="0">
                  <a:moveTo>
                    <a:pt x="367" y="0"/>
                  </a:moveTo>
                  <a:cubicBezTo>
                    <a:pt x="308" y="0"/>
                    <a:pt x="251" y="22"/>
                    <a:pt x="202" y="51"/>
                  </a:cubicBezTo>
                  <a:cubicBezTo>
                    <a:pt x="95" y="111"/>
                    <a:pt x="36" y="206"/>
                    <a:pt x="24" y="325"/>
                  </a:cubicBezTo>
                  <a:cubicBezTo>
                    <a:pt x="0" y="539"/>
                    <a:pt x="155" y="706"/>
                    <a:pt x="345" y="718"/>
                  </a:cubicBezTo>
                  <a:cubicBezTo>
                    <a:pt x="405" y="718"/>
                    <a:pt x="464" y="706"/>
                    <a:pt x="512" y="682"/>
                  </a:cubicBezTo>
                  <a:cubicBezTo>
                    <a:pt x="631" y="646"/>
                    <a:pt x="714" y="539"/>
                    <a:pt x="738" y="384"/>
                  </a:cubicBezTo>
                  <a:cubicBezTo>
                    <a:pt x="762" y="194"/>
                    <a:pt x="595" y="15"/>
                    <a:pt x="405" y="3"/>
                  </a:cubicBezTo>
                  <a:cubicBezTo>
                    <a:pt x="392" y="1"/>
                    <a:pt x="380" y="0"/>
                    <a:pt x="36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2" name="Google Shape;4192;p28"/>
            <p:cNvSpPr/>
            <p:nvPr/>
          </p:nvSpPr>
          <p:spPr>
            <a:xfrm>
              <a:off x="6612725" y="2909675"/>
              <a:ext cx="36925" cy="36225"/>
            </a:xfrm>
            <a:custGeom>
              <a:avLst/>
              <a:gdLst/>
              <a:ahLst/>
              <a:cxnLst/>
              <a:rect l="l" t="t" r="r" b="b"/>
              <a:pathLst>
                <a:path w="1477" h="1449" extrusionOk="0">
                  <a:moveTo>
                    <a:pt x="765" y="1"/>
                  </a:moveTo>
                  <a:cubicBezTo>
                    <a:pt x="380" y="1"/>
                    <a:pt x="59" y="291"/>
                    <a:pt x="36" y="669"/>
                  </a:cubicBezTo>
                  <a:cubicBezTo>
                    <a:pt x="0" y="1074"/>
                    <a:pt x="298" y="1419"/>
                    <a:pt x="703" y="1443"/>
                  </a:cubicBezTo>
                  <a:cubicBezTo>
                    <a:pt x="732" y="1446"/>
                    <a:pt x="761" y="1448"/>
                    <a:pt x="790" y="1448"/>
                  </a:cubicBezTo>
                  <a:cubicBezTo>
                    <a:pt x="1039" y="1448"/>
                    <a:pt x="1252" y="1312"/>
                    <a:pt x="1369" y="1109"/>
                  </a:cubicBezTo>
                  <a:cubicBezTo>
                    <a:pt x="1429" y="1014"/>
                    <a:pt x="1465" y="907"/>
                    <a:pt x="1477" y="788"/>
                  </a:cubicBezTo>
                  <a:cubicBezTo>
                    <a:pt x="1477" y="752"/>
                    <a:pt x="1477" y="705"/>
                    <a:pt x="1465" y="657"/>
                  </a:cubicBezTo>
                  <a:lnTo>
                    <a:pt x="1465" y="645"/>
                  </a:lnTo>
                  <a:cubicBezTo>
                    <a:pt x="1417" y="312"/>
                    <a:pt x="1167" y="38"/>
                    <a:pt x="810" y="2"/>
                  </a:cubicBezTo>
                  <a:cubicBezTo>
                    <a:pt x="795" y="1"/>
                    <a:pt x="780" y="1"/>
                    <a:pt x="76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3" name="Google Shape;4193;p28"/>
            <p:cNvSpPr/>
            <p:nvPr/>
          </p:nvSpPr>
          <p:spPr>
            <a:xfrm>
              <a:off x="6607950" y="4033250"/>
              <a:ext cx="50925" cy="50550"/>
            </a:xfrm>
            <a:custGeom>
              <a:avLst/>
              <a:gdLst/>
              <a:ahLst/>
              <a:cxnLst/>
              <a:rect l="l" t="t" r="r" b="b"/>
              <a:pathLst>
                <a:path w="2037" h="2022" extrusionOk="0">
                  <a:moveTo>
                    <a:pt x="1019" y="1"/>
                  </a:moveTo>
                  <a:cubicBezTo>
                    <a:pt x="930" y="1"/>
                    <a:pt x="843" y="14"/>
                    <a:pt x="763" y="41"/>
                  </a:cubicBezTo>
                  <a:cubicBezTo>
                    <a:pt x="358" y="148"/>
                    <a:pt x="48" y="505"/>
                    <a:pt x="13" y="934"/>
                  </a:cubicBezTo>
                  <a:cubicBezTo>
                    <a:pt x="1" y="1124"/>
                    <a:pt x="25" y="1291"/>
                    <a:pt x="108" y="1458"/>
                  </a:cubicBezTo>
                  <a:cubicBezTo>
                    <a:pt x="179" y="1600"/>
                    <a:pt x="275" y="1720"/>
                    <a:pt x="394" y="1815"/>
                  </a:cubicBezTo>
                  <a:cubicBezTo>
                    <a:pt x="537" y="1934"/>
                    <a:pt x="727" y="2005"/>
                    <a:pt x="941" y="2017"/>
                  </a:cubicBezTo>
                  <a:cubicBezTo>
                    <a:pt x="969" y="2020"/>
                    <a:pt x="997" y="2021"/>
                    <a:pt x="1024" y="2021"/>
                  </a:cubicBezTo>
                  <a:cubicBezTo>
                    <a:pt x="1110" y="2021"/>
                    <a:pt x="1187" y="2006"/>
                    <a:pt x="1251" y="1970"/>
                  </a:cubicBezTo>
                  <a:cubicBezTo>
                    <a:pt x="1406" y="1946"/>
                    <a:pt x="1537" y="1874"/>
                    <a:pt x="1656" y="1779"/>
                  </a:cubicBezTo>
                  <a:cubicBezTo>
                    <a:pt x="1775" y="1696"/>
                    <a:pt x="1858" y="1589"/>
                    <a:pt x="1918" y="1470"/>
                  </a:cubicBezTo>
                  <a:cubicBezTo>
                    <a:pt x="1977" y="1350"/>
                    <a:pt x="2013" y="1219"/>
                    <a:pt x="2025" y="1077"/>
                  </a:cubicBezTo>
                  <a:cubicBezTo>
                    <a:pt x="2037" y="874"/>
                    <a:pt x="2001" y="660"/>
                    <a:pt x="1894" y="505"/>
                  </a:cubicBezTo>
                  <a:cubicBezTo>
                    <a:pt x="1799" y="362"/>
                    <a:pt x="1703" y="267"/>
                    <a:pt x="1584" y="172"/>
                  </a:cubicBezTo>
                  <a:cubicBezTo>
                    <a:pt x="1465" y="100"/>
                    <a:pt x="1346" y="53"/>
                    <a:pt x="1203" y="29"/>
                  </a:cubicBezTo>
                  <a:cubicBezTo>
                    <a:pt x="1179" y="29"/>
                    <a:pt x="1132" y="5"/>
                    <a:pt x="1108" y="5"/>
                  </a:cubicBezTo>
                  <a:cubicBezTo>
                    <a:pt x="1078" y="2"/>
                    <a:pt x="1049" y="1"/>
                    <a:pt x="1019"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4" name="Google Shape;4194;p28"/>
            <p:cNvSpPr/>
            <p:nvPr/>
          </p:nvSpPr>
          <p:spPr>
            <a:xfrm>
              <a:off x="6996400" y="4166875"/>
              <a:ext cx="36325" cy="36000"/>
            </a:xfrm>
            <a:custGeom>
              <a:avLst/>
              <a:gdLst/>
              <a:ahLst/>
              <a:cxnLst/>
              <a:rect l="l" t="t" r="r" b="b"/>
              <a:pathLst>
                <a:path w="1453" h="1440" extrusionOk="0">
                  <a:moveTo>
                    <a:pt x="733" y="1"/>
                  </a:moveTo>
                  <a:cubicBezTo>
                    <a:pt x="700" y="1"/>
                    <a:pt x="671" y="6"/>
                    <a:pt x="631" y="6"/>
                  </a:cubicBezTo>
                  <a:cubicBezTo>
                    <a:pt x="465" y="18"/>
                    <a:pt x="334" y="101"/>
                    <a:pt x="227" y="196"/>
                  </a:cubicBezTo>
                  <a:cubicBezTo>
                    <a:pt x="119" y="304"/>
                    <a:pt x="60" y="423"/>
                    <a:pt x="36" y="577"/>
                  </a:cubicBezTo>
                  <a:cubicBezTo>
                    <a:pt x="36" y="601"/>
                    <a:pt x="12" y="613"/>
                    <a:pt x="12" y="649"/>
                  </a:cubicBezTo>
                  <a:cubicBezTo>
                    <a:pt x="0" y="780"/>
                    <a:pt x="36" y="899"/>
                    <a:pt x="84" y="1030"/>
                  </a:cubicBezTo>
                  <a:cubicBezTo>
                    <a:pt x="191" y="1256"/>
                    <a:pt x="405" y="1423"/>
                    <a:pt x="667" y="1435"/>
                  </a:cubicBezTo>
                  <a:cubicBezTo>
                    <a:pt x="696" y="1438"/>
                    <a:pt x="724" y="1440"/>
                    <a:pt x="752" y="1440"/>
                  </a:cubicBezTo>
                  <a:cubicBezTo>
                    <a:pt x="1119" y="1440"/>
                    <a:pt x="1419" y="1156"/>
                    <a:pt x="1441" y="780"/>
                  </a:cubicBezTo>
                  <a:cubicBezTo>
                    <a:pt x="1453" y="399"/>
                    <a:pt x="1155" y="42"/>
                    <a:pt x="786" y="6"/>
                  </a:cubicBezTo>
                  <a:cubicBezTo>
                    <a:pt x="766" y="2"/>
                    <a:pt x="749" y="1"/>
                    <a:pt x="733"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5" name="Google Shape;4195;p28"/>
            <p:cNvSpPr/>
            <p:nvPr/>
          </p:nvSpPr>
          <p:spPr>
            <a:xfrm>
              <a:off x="6710350" y="4394000"/>
              <a:ext cx="37225" cy="35950"/>
            </a:xfrm>
            <a:custGeom>
              <a:avLst/>
              <a:gdLst/>
              <a:ahLst/>
              <a:cxnLst/>
              <a:rect l="l" t="t" r="r" b="b"/>
              <a:pathLst>
                <a:path w="1489" h="1438" extrusionOk="0">
                  <a:moveTo>
                    <a:pt x="737" y="0"/>
                  </a:moveTo>
                  <a:cubicBezTo>
                    <a:pt x="370" y="0"/>
                    <a:pt x="70" y="284"/>
                    <a:pt x="48" y="660"/>
                  </a:cubicBezTo>
                  <a:cubicBezTo>
                    <a:pt x="1" y="1053"/>
                    <a:pt x="298" y="1398"/>
                    <a:pt x="703" y="1434"/>
                  </a:cubicBezTo>
                  <a:cubicBezTo>
                    <a:pt x="724" y="1436"/>
                    <a:pt x="746" y="1437"/>
                    <a:pt x="767" y="1437"/>
                  </a:cubicBezTo>
                  <a:cubicBezTo>
                    <a:pt x="1133" y="1437"/>
                    <a:pt x="1443" y="1151"/>
                    <a:pt x="1477" y="779"/>
                  </a:cubicBezTo>
                  <a:cubicBezTo>
                    <a:pt x="1489" y="386"/>
                    <a:pt x="1203" y="41"/>
                    <a:pt x="822" y="5"/>
                  </a:cubicBezTo>
                  <a:cubicBezTo>
                    <a:pt x="793" y="2"/>
                    <a:pt x="765" y="0"/>
                    <a:pt x="73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6" name="Google Shape;4196;p28"/>
            <p:cNvSpPr/>
            <p:nvPr/>
          </p:nvSpPr>
          <p:spPr>
            <a:xfrm>
              <a:off x="6609750" y="3484075"/>
              <a:ext cx="35725" cy="35675"/>
            </a:xfrm>
            <a:custGeom>
              <a:avLst/>
              <a:gdLst/>
              <a:ahLst/>
              <a:cxnLst/>
              <a:rect l="l" t="t" r="r" b="b"/>
              <a:pathLst>
                <a:path w="1429" h="1427" extrusionOk="0">
                  <a:moveTo>
                    <a:pt x="700" y="1"/>
                  </a:moveTo>
                  <a:cubicBezTo>
                    <a:pt x="418" y="1"/>
                    <a:pt x="158" y="184"/>
                    <a:pt x="60" y="458"/>
                  </a:cubicBezTo>
                  <a:cubicBezTo>
                    <a:pt x="48" y="517"/>
                    <a:pt x="24" y="577"/>
                    <a:pt x="24" y="648"/>
                  </a:cubicBezTo>
                  <a:cubicBezTo>
                    <a:pt x="0" y="755"/>
                    <a:pt x="36" y="850"/>
                    <a:pt x="60" y="958"/>
                  </a:cubicBezTo>
                  <a:cubicBezTo>
                    <a:pt x="84" y="993"/>
                    <a:pt x="84" y="1005"/>
                    <a:pt x="95" y="1041"/>
                  </a:cubicBezTo>
                  <a:cubicBezTo>
                    <a:pt x="155" y="1172"/>
                    <a:pt x="274" y="1279"/>
                    <a:pt x="405" y="1350"/>
                  </a:cubicBezTo>
                  <a:cubicBezTo>
                    <a:pt x="417" y="1362"/>
                    <a:pt x="453" y="1362"/>
                    <a:pt x="465" y="1374"/>
                  </a:cubicBezTo>
                  <a:cubicBezTo>
                    <a:pt x="524" y="1398"/>
                    <a:pt x="584" y="1422"/>
                    <a:pt x="655" y="1422"/>
                  </a:cubicBezTo>
                  <a:cubicBezTo>
                    <a:pt x="683" y="1425"/>
                    <a:pt x="710" y="1427"/>
                    <a:pt x="736" y="1427"/>
                  </a:cubicBezTo>
                  <a:cubicBezTo>
                    <a:pt x="799" y="1427"/>
                    <a:pt x="858" y="1418"/>
                    <a:pt x="917" y="1410"/>
                  </a:cubicBezTo>
                  <a:cubicBezTo>
                    <a:pt x="1036" y="1374"/>
                    <a:pt x="1155" y="1315"/>
                    <a:pt x="1227" y="1243"/>
                  </a:cubicBezTo>
                  <a:lnTo>
                    <a:pt x="1238" y="1231"/>
                  </a:lnTo>
                  <a:cubicBezTo>
                    <a:pt x="1346" y="1112"/>
                    <a:pt x="1417" y="958"/>
                    <a:pt x="1429" y="779"/>
                  </a:cubicBezTo>
                  <a:cubicBezTo>
                    <a:pt x="1429" y="684"/>
                    <a:pt x="1429" y="600"/>
                    <a:pt x="1405" y="517"/>
                  </a:cubicBezTo>
                  <a:cubicBezTo>
                    <a:pt x="1358" y="362"/>
                    <a:pt x="1262" y="231"/>
                    <a:pt x="1143" y="148"/>
                  </a:cubicBezTo>
                  <a:cubicBezTo>
                    <a:pt x="1048" y="65"/>
                    <a:pt x="917" y="29"/>
                    <a:pt x="774" y="5"/>
                  </a:cubicBezTo>
                  <a:cubicBezTo>
                    <a:pt x="749" y="2"/>
                    <a:pt x="724" y="1"/>
                    <a:pt x="70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7" name="Google Shape;4197;p28"/>
            <p:cNvSpPr/>
            <p:nvPr/>
          </p:nvSpPr>
          <p:spPr>
            <a:xfrm>
              <a:off x="7027050" y="3205875"/>
              <a:ext cx="8950" cy="31275"/>
            </a:xfrm>
            <a:custGeom>
              <a:avLst/>
              <a:gdLst/>
              <a:ahLst/>
              <a:cxnLst/>
              <a:rect l="l" t="t" r="r" b="b"/>
              <a:pathLst>
                <a:path w="358" h="1251" extrusionOk="0">
                  <a:moveTo>
                    <a:pt x="358" y="1"/>
                  </a:moveTo>
                  <a:cubicBezTo>
                    <a:pt x="334" y="25"/>
                    <a:pt x="310" y="36"/>
                    <a:pt x="298" y="48"/>
                  </a:cubicBezTo>
                  <a:cubicBezTo>
                    <a:pt x="132" y="167"/>
                    <a:pt x="13" y="346"/>
                    <a:pt x="1" y="572"/>
                  </a:cubicBezTo>
                  <a:cubicBezTo>
                    <a:pt x="1" y="656"/>
                    <a:pt x="1" y="751"/>
                    <a:pt x="25" y="834"/>
                  </a:cubicBezTo>
                  <a:cubicBezTo>
                    <a:pt x="72" y="989"/>
                    <a:pt x="179" y="1108"/>
                    <a:pt x="275" y="1215"/>
                  </a:cubicBezTo>
                  <a:cubicBezTo>
                    <a:pt x="310" y="1227"/>
                    <a:pt x="322" y="1239"/>
                    <a:pt x="358" y="1251"/>
                  </a:cubicBezTo>
                  <a:lnTo>
                    <a:pt x="358" y="1"/>
                  </a:ln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8" name="Google Shape;4198;p28"/>
            <p:cNvSpPr/>
            <p:nvPr/>
          </p:nvSpPr>
          <p:spPr>
            <a:xfrm>
              <a:off x="6923175" y="1659900"/>
              <a:ext cx="35750" cy="35150"/>
            </a:xfrm>
            <a:custGeom>
              <a:avLst/>
              <a:gdLst/>
              <a:ahLst/>
              <a:cxnLst/>
              <a:rect l="l" t="t" r="r" b="b"/>
              <a:pathLst>
                <a:path w="1430" h="1406" extrusionOk="0">
                  <a:moveTo>
                    <a:pt x="681" y="1"/>
                  </a:moveTo>
                  <a:cubicBezTo>
                    <a:pt x="607" y="1"/>
                    <a:pt x="536" y="18"/>
                    <a:pt x="477" y="35"/>
                  </a:cubicBezTo>
                  <a:cubicBezTo>
                    <a:pt x="227" y="130"/>
                    <a:pt x="24" y="344"/>
                    <a:pt x="12" y="642"/>
                  </a:cubicBezTo>
                  <a:cubicBezTo>
                    <a:pt x="0" y="844"/>
                    <a:pt x="60" y="1035"/>
                    <a:pt x="179" y="1166"/>
                  </a:cubicBezTo>
                  <a:cubicBezTo>
                    <a:pt x="262" y="1285"/>
                    <a:pt x="405" y="1356"/>
                    <a:pt x="548" y="1392"/>
                  </a:cubicBezTo>
                  <a:cubicBezTo>
                    <a:pt x="584" y="1392"/>
                    <a:pt x="608" y="1404"/>
                    <a:pt x="655" y="1404"/>
                  </a:cubicBezTo>
                  <a:cubicBezTo>
                    <a:pt x="677" y="1405"/>
                    <a:pt x="698" y="1406"/>
                    <a:pt x="720" y="1406"/>
                  </a:cubicBezTo>
                  <a:cubicBezTo>
                    <a:pt x="874" y="1406"/>
                    <a:pt x="1016" y="1367"/>
                    <a:pt x="1132" y="1273"/>
                  </a:cubicBezTo>
                  <a:cubicBezTo>
                    <a:pt x="1263" y="1178"/>
                    <a:pt x="1370" y="1023"/>
                    <a:pt x="1394" y="844"/>
                  </a:cubicBezTo>
                  <a:cubicBezTo>
                    <a:pt x="1394" y="820"/>
                    <a:pt x="1417" y="797"/>
                    <a:pt x="1417" y="761"/>
                  </a:cubicBezTo>
                  <a:cubicBezTo>
                    <a:pt x="1429" y="546"/>
                    <a:pt x="1334" y="332"/>
                    <a:pt x="1191" y="189"/>
                  </a:cubicBezTo>
                  <a:cubicBezTo>
                    <a:pt x="1132" y="130"/>
                    <a:pt x="1060" y="82"/>
                    <a:pt x="977" y="46"/>
                  </a:cubicBezTo>
                  <a:cubicBezTo>
                    <a:pt x="917" y="35"/>
                    <a:pt x="846" y="11"/>
                    <a:pt x="774" y="11"/>
                  </a:cubicBezTo>
                  <a:cubicBezTo>
                    <a:pt x="743" y="4"/>
                    <a:pt x="712" y="1"/>
                    <a:pt x="681"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9" name="Google Shape;4199;p28"/>
            <p:cNvSpPr/>
            <p:nvPr/>
          </p:nvSpPr>
          <p:spPr>
            <a:xfrm>
              <a:off x="6526400" y="2260750"/>
              <a:ext cx="36625" cy="35900"/>
            </a:xfrm>
            <a:custGeom>
              <a:avLst/>
              <a:gdLst/>
              <a:ahLst/>
              <a:cxnLst/>
              <a:rect l="l" t="t" r="r" b="b"/>
              <a:pathLst>
                <a:path w="1465" h="1436" extrusionOk="0">
                  <a:moveTo>
                    <a:pt x="756" y="1"/>
                  </a:moveTo>
                  <a:cubicBezTo>
                    <a:pt x="382" y="1"/>
                    <a:pt x="82" y="287"/>
                    <a:pt x="48" y="658"/>
                  </a:cubicBezTo>
                  <a:cubicBezTo>
                    <a:pt x="0" y="1063"/>
                    <a:pt x="298" y="1408"/>
                    <a:pt x="703" y="1432"/>
                  </a:cubicBezTo>
                  <a:cubicBezTo>
                    <a:pt x="727" y="1435"/>
                    <a:pt x="751" y="1436"/>
                    <a:pt x="775" y="1436"/>
                  </a:cubicBezTo>
                  <a:cubicBezTo>
                    <a:pt x="986" y="1436"/>
                    <a:pt x="1182" y="1343"/>
                    <a:pt x="1310" y="1182"/>
                  </a:cubicBezTo>
                  <a:cubicBezTo>
                    <a:pt x="1405" y="1075"/>
                    <a:pt x="1465" y="944"/>
                    <a:pt x="1465" y="765"/>
                  </a:cubicBezTo>
                  <a:lnTo>
                    <a:pt x="1465" y="754"/>
                  </a:lnTo>
                  <a:lnTo>
                    <a:pt x="1465" y="682"/>
                  </a:lnTo>
                  <a:cubicBezTo>
                    <a:pt x="1453" y="515"/>
                    <a:pt x="1393" y="384"/>
                    <a:pt x="1298" y="265"/>
                  </a:cubicBezTo>
                  <a:cubicBezTo>
                    <a:pt x="1179" y="123"/>
                    <a:pt x="1012" y="27"/>
                    <a:pt x="822" y="3"/>
                  </a:cubicBezTo>
                  <a:cubicBezTo>
                    <a:pt x="800" y="2"/>
                    <a:pt x="778" y="1"/>
                    <a:pt x="75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0" name="Google Shape;4200;p28"/>
            <p:cNvSpPr/>
            <p:nvPr/>
          </p:nvSpPr>
          <p:spPr>
            <a:xfrm>
              <a:off x="5728375" y="4421425"/>
              <a:ext cx="51825" cy="50475"/>
            </a:xfrm>
            <a:custGeom>
              <a:avLst/>
              <a:gdLst/>
              <a:ahLst/>
              <a:cxnLst/>
              <a:rect l="l" t="t" r="r" b="b"/>
              <a:pathLst>
                <a:path w="2073" h="2019" extrusionOk="0">
                  <a:moveTo>
                    <a:pt x="1045" y="0"/>
                  </a:moveTo>
                  <a:cubicBezTo>
                    <a:pt x="521" y="0"/>
                    <a:pt x="71" y="402"/>
                    <a:pt x="48" y="932"/>
                  </a:cubicBezTo>
                  <a:cubicBezTo>
                    <a:pt x="1" y="1492"/>
                    <a:pt x="418" y="1980"/>
                    <a:pt x="965" y="2016"/>
                  </a:cubicBezTo>
                  <a:cubicBezTo>
                    <a:pt x="992" y="2018"/>
                    <a:pt x="1019" y="2019"/>
                    <a:pt x="1046" y="2019"/>
                  </a:cubicBezTo>
                  <a:cubicBezTo>
                    <a:pt x="1333" y="2019"/>
                    <a:pt x="1579" y="1903"/>
                    <a:pt x="1775" y="1718"/>
                  </a:cubicBezTo>
                  <a:cubicBezTo>
                    <a:pt x="1870" y="1611"/>
                    <a:pt x="1965" y="1480"/>
                    <a:pt x="2013" y="1325"/>
                  </a:cubicBezTo>
                  <a:cubicBezTo>
                    <a:pt x="2037" y="1266"/>
                    <a:pt x="2037" y="1194"/>
                    <a:pt x="2061" y="1135"/>
                  </a:cubicBezTo>
                  <a:lnTo>
                    <a:pt x="2061" y="1123"/>
                  </a:lnTo>
                  <a:lnTo>
                    <a:pt x="2061" y="1075"/>
                  </a:lnTo>
                  <a:cubicBezTo>
                    <a:pt x="2072" y="944"/>
                    <a:pt x="2061" y="813"/>
                    <a:pt x="2013" y="671"/>
                  </a:cubicBezTo>
                  <a:cubicBezTo>
                    <a:pt x="1977" y="599"/>
                    <a:pt x="1942" y="528"/>
                    <a:pt x="1894" y="456"/>
                  </a:cubicBezTo>
                  <a:cubicBezTo>
                    <a:pt x="1822" y="337"/>
                    <a:pt x="1703" y="218"/>
                    <a:pt x="1561" y="135"/>
                  </a:cubicBezTo>
                  <a:cubicBezTo>
                    <a:pt x="1430" y="63"/>
                    <a:pt x="1275" y="16"/>
                    <a:pt x="1132" y="4"/>
                  </a:cubicBezTo>
                  <a:cubicBezTo>
                    <a:pt x="1103" y="1"/>
                    <a:pt x="1074" y="0"/>
                    <a:pt x="1045"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1" name="Google Shape;4201;p28"/>
            <p:cNvSpPr/>
            <p:nvPr/>
          </p:nvSpPr>
          <p:spPr>
            <a:xfrm>
              <a:off x="6710950" y="4235475"/>
              <a:ext cx="20850" cy="20600"/>
            </a:xfrm>
            <a:custGeom>
              <a:avLst/>
              <a:gdLst/>
              <a:ahLst/>
              <a:cxnLst/>
              <a:rect l="l" t="t" r="r" b="b"/>
              <a:pathLst>
                <a:path w="834" h="824" extrusionOk="0">
                  <a:moveTo>
                    <a:pt x="405" y="0"/>
                  </a:moveTo>
                  <a:cubicBezTo>
                    <a:pt x="203" y="0"/>
                    <a:pt x="24" y="155"/>
                    <a:pt x="0" y="369"/>
                  </a:cubicBezTo>
                  <a:lnTo>
                    <a:pt x="0" y="417"/>
                  </a:lnTo>
                  <a:cubicBezTo>
                    <a:pt x="24" y="608"/>
                    <a:pt x="143" y="762"/>
                    <a:pt x="322" y="810"/>
                  </a:cubicBezTo>
                  <a:cubicBezTo>
                    <a:pt x="334" y="822"/>
                    <a:pt x="358" y="822"/>
                    <a:pt x="381" y="822"/>
                  </a:cubicBezTo>
                  <a:cubicBezTo>
                    <a:pt x="394" y="823"/>
                    <a:pt x="406" y="824"/>
                    <a:pt x="418" y="824"/>
                  </a:cubicBezTo>
                  <a:cubicBezTo>
                    <a:pt x="520" y="824"/>
                    <a:pt x="604" y="780"/>
                    <a:pt x="679" y="727"/>
                  </a:cubicBezTo>
                  <a:cubicBezTo>
                    <a:pt x="703" y="703"/>
                    <a:pt x="739" y="667"/>
                    <a:pt x="750" y="643"/>
                  </a:cubicBezTo>
                  <a:cubicBezTo>
                    <a:pt x="798" y="584"/>
                    <a:pt x="822" y="524"/>
                    <a:pt x="822" y="453"/>
                  </a:cubicBezTo>
                  <a:cubicBezTo>
                    <a:pt x="834" y="227"/>
                    <a:pt x="679" y="36"/>
                    <a:pt x="453"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2" name="Google Shape;4202;p28"/>
            <p:cNvSpPr/>
            <p:nvPr/>
          </p:nvSpPr>
          <p:spPr>
            <a:xfrm>
              <a:off x="6828225" y="3855375"/>
              <a:ext cx="21150" cy="20450"/>
            </a:xfrm>
            <a:custGeom>
              <a:avLst/>
              <a:gdLst/>
              <a:ahLst/>
              <a:cxnLst/>
              <a:rect l="l" t="t" r="r" b="b"/>
              <a:pathLst>
                <a:path w="846" h="818" extrusionOk="0">
                  <a:moveTo>
                    <a:pt x="465" y="0"/>
                  </a:moveTo>
                  <a:cubicBezTo>
                    <a:pt x="393" y="0"/>
                    <a:pt x="334" y="12"/>
                    <a:pt x="274" y="24"/>
                  </a:cubicBezTo>
                  <a:lnTo>
                    <a:pt x="250" y="24"/>
                  </a:lnTo>
                  <a:cubicBezTo>
                    <a:pt x="119" y="83"/>
                    <a:pt x="36" y="203"/>
                    <a:pt x="12" y="369"/>
                  </a:cubicBezTo>
                  <a:cubicBezTo>
                    <a:pt x="0" y="429"/>
                    <a:pt x="12" y="488"/>
                    <a:pt x="36" y="536"/>
                  </a:cubicBezTo>
                  <a:cubicBezTo>
                    <a:pt x="60" y="595"/>
                    <a:pt x="96" y="631"/>
                    <a:pt x="119" y="679"/>
                  </a:cubicBezTo>
                  <a:cubicBezTo>
                    <a:pt x="191" y="774"/>
                    <a:pt x="286" y="810"/>
                    <a:pt x="369" y="810"/>
                  </a:cubicBezTo>
                  <a:cubicBezTo>
                    <a:pt x="392" y="815"/>
                    <a:pt x="415" y="817"/>
                    <a:pt x="438" y="817"/>
                  </a:cubicBezTo>
                  <a:cubicBezTo>
                    <a:pt x="521" y="817"/>
                    <a:pt x="599" y="785"/>
                    <a:pt x="655" y="738"/>
                  </a:cubicBezTo>
                  <a:cubicBezTo>
                    <a:pt x="762" y="679"/>
                    <a:pt x="822" y="572"/>
                    <a:pt x="834" y="441"/>
                  </a:cubicBezTo>
                  <a:cubicBezTo>
                    <a:pt x="846" y="357"/>
                    <a:pt x="822" y="250"/>
                    <a:pt x="762" y="179"/>
                  </a:cubicBezTo>
                  <a:cubicBezTo>
                    <a:pt x="703" y="72"/>
                    <a:pt x="596" y="12"/>
                    <a:pt x="465"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3" name="Google Shape;4203;p28"/>
            <p:cNvSpPr/>
            <p:nvPr/>
          </p:nvSpPr>
          <p:spPr>
            <a:xfrm>
              <a:off x="6930325" y="4028600"/>
              <a:ext cx="21450" cy="20575"/>
            </a:xfrm>
            <a:custGeom>
              <a:avLst/>
              <a:gdLst/>
              <a:ahLst/>
              <a:cxnLst/>
              <a:rect l="l" t="t" r="r" b="b"/>
              <a:pathLst>
                <a:path w="858" h="823" extrusionOk="0">
                  <a:moveTo>
                    <a:pt x="476" y="1"/>
                  </a:moveTo>
                  <a:cubicBezTo>
                    <a:pt x="357" y="1"/>
                    <a:pt x="250" y="36"/>
                    <a:pt x="179" y="96"/>
                  </a:cubicBezTo>
                  <a:cubicBezTo>
                    <a:pt x="84" y="155"/>
                    <a:pt x="24" y="251"/>
                    <a:pt x="12" y="370"/>
                  </a:cubicBezTo>
                  <a:cubicBezTo>
                    <a:pt x="0" y="608"/>
                    <a:pt x="143" y="810"/>
                    <a:pt x="381" y="822"/>
                  </a:cubicBezTo>
                  <a:cubicBezTo>
                    <a:pt x="453" y="822"/>
                    <a:pt x="512" y="810"/>
                    <a:pt x="572" y="786"/>
                  </a:cubicBezTo>
                  <a:cubicBezTo>
                    <a:pt x="727" y="751"/>
                    <a:pt x="834" y="608"/>
                    <a:pt x="846" y="453"/>
                  </a:cubicBezTo>
                  <a:cubicBezTo>
                    <a:pt x="857" y="215"/>
                    <a:pt x="679" y="12"/>
                    <a:pt x="47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4" name="Google Shape;4204;p28"/>
            <p:cNvSpPr/>
            <p:nvPr/>
          </p:nvSpPr>
          <p:spPr>
            <a:xfrm>
              <a:off x="6984800" y="3178775"/>
              <a:ext cx="21450" cy="20600"/>
            </a:xfrm>
            <a:custGeom>
              <a:avLst/>
              <a:gdLst/>
              <a:ahLst/>
              <a:cxnLst/>
              <a:rect l="l" t="t" r="r" b="b"/>
              <a:pathLst>
                <a:path w="858" h="824" extrusionOk="0">
                  <a:moveTo>
                    <a:pt x="440" y="1"/>
                  </a:moveTo>
                  <a:cubicBezTo>
                    <a:pt x="225" y="1"/>
                    <a:pt x="47" y="152"/>
                    <a:pt x="24" y="370"/>
                  </a:cubicBezTo>
                  <a:cubicBezTo>
                    <a:pt x="0" y="608"/>
                    <a:pt x="155" y="799"/>
                    <a:pt x="393" y="823"/>
                  </a:cubicBezTo>
                  <a:cubicBezTo>
                    <a:pt x="402" y="823"/>
                    <a:pt x="411" y="823"/>
                    <a:pt x="420" y="823"/>
                  </a:cubicBezTo>
                  <a:cubicBezTo>
                    <a:pt x="646" y="823"/>
                    <a:pt x="822" y="682"/>
                    <a:pt x="834" y="442"/>
                  </a:cubicBezTo>
                  <a:cubicBezTo>
                    <a:pt x="857" y="204"/>
                    <a:pt x="703" y="13"/>
                    <a:pt x="464" y="1"/>
                  </a:cubicBezTo>
                  <a:cubicBezTo>
                    <a:pt x="456" y="1"/>
                    <a:pt x="448" y="1"/>
                    <a:pt x="44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5" name="Google Shape;4205;p28"/>
            <p:cNvSpPr/>
            <p:nvPr/>
          </p:nvSpPr>
          <p:spPr>
            <a:xfrm>
              <a:off x="6950250" y="2089625"/>
              <a:ext cx="20875" cy="20600"/>
            </a:xfrm>
            <a:custGeom>
              <a:avLst/>
              <a:gdLst/>
              <a:ahLst/>
              <a:cxnLst/>
              <a:rect l="l" t="t" r="r" b="b"/>
              <a:pathLst>
                <a:path w="835" h="824" extrusionOk="0">
                  <a:moveTo>
                    <a:pt x="410" y="1"/>
                  </a:moveTo>
                  <a:cubicBezTo>
                    <a:pt x="287" y="1"/>
                    <a:pt x="183" y="47"/>
                    <a:pt x="108" y="121"/>
                  </a:cubicBezTo>
                  <a:cubicBezTo>
                    <a:pt x="49" y="205"/>
                    <a:pt x="1" y="276"/>
                    <a:pt x="1" y="383"/>
                  </a:cubicBezTo>
                  <a:lnTo>
                    <a:pt x="1" y="419"/>
                  </a:lnTo>
                  <a:cubicBezTo>
                    <a:pt x="1" y="574"/>
                    <a:pt x="72" y="693"/>
                    <a:pt x="191" y="764"/>
                  </a:cubicBezTo>
                  <a:cubicBezTo>
                    <a:pt x="239" y="800"/>
                    <a:pt x="299" y="824"/>
                    <a:pt x="370" y="824"/>
                  </a:cubicBezTo>
                  <a:cubicBezTo>
                    <a:pt x="441" y="824"/>
                    <a:pt x="525" y="812"/>
                    <a:pt x="584" y="776"/>
                  </a:cubicBezTo>
                  <a:cubicBezTo>
                    <a:pt x="692" y="741"/>
                    <a:pt x="751" y="657"/>
                    <a:pt x="787" y="574"/>
                  </a:cubicBezTo>
                  <a:cubicBezTo>
                    <a:pt x="811" y="538"/>
                    <a:pt x="822" y="502"/>
                    <a:pt x="822" y="455"/>
                  </a:cubicBezTo>
                  <a:cubicBezTo>
                    <a:pt x="834" y="324"/>
                    <a:pt x="787" y="217"/>
                    <a:pt x="703" y="121"/>
                  </a:cubicBezTo>
                  <a:cubicBezTo>
                    <a:pt x="656" y="98"/>
                    <a:pt x="608" y="50"/>
                    <a:pt x="549" y="38"/>
                  </a:cubicBezTo>
                  <a:cubicBezTo>
                    <a:pt x="525" y="26"/>
                    <a:pt x="489" y="2"/>
                    <a:pt x="453" y="2"/>
                  </a:cubicBezTo>
                  <a:cubicBezTo>
                    <a:pt x="439" y="1"/>
                    <a:pt x="424" y="1"/>
                    <a:pt x="41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6" name="Google Shape;4206;p28"/>
            <p:cNvSpPr/>
            <p:nvPr/>
          </p:nvSpPr>
          <p:spPr>
            <a:xfrm>
              <a:off x="6882700" y="3304975"/>
              <a:ext cx="21450" cy="20600"/>
            </a:xfrm>
            <a:custGeom>
              <a:avLst/>
              <a:gdLst/>
              <a:ahLst/>
              <a:cxnLst/>
              <a:rect l="l" t="t" r="r" b="b"/>
              <a:pathLst>
                <a:path w="858" h="824" extrusionOk="0">
                  <a:moveTo>
                    <a:pt x="425" y="1"/>
                  </a:moveTo>
                  <a:cubicBezTo>
                    <a:pt x="200" y="1"/>
                    <a:pt x="24" y="142"/>
                    <a:pt x="12" y="371"/>
                  </a:cubicBezTo>
                  <a:cubicBezTo>
                    <a:pt x="0" y="490"/>
                    <a:pt x="36" y="597"/>
                    <a:pt x="119" y="680"/>
                  </a:cubicBezTo>
                  <a:cubicBezTo>
                    <a:pt x="179" y="764"/>
                    <a:pt x="274" y="799"/>
                    <a:pt x="381" y="823"/>
                  </a:cubicBezTo>
                  <a:cubicBezTo>
                    <a:pt x="391" y="824"/>
                    <a:pt x="400" y="824"/>
                    <a:pt x="410" y="824"/>
                  </a:cubicBezTo>
                  <a:cubicBezTo>
                    <a:pt x="623" y="824"/>
                    <a:pt x="799" y="694"/>
                    <a:pt x="834" y="478"/>
                  </a:cubicBezTo>
                  <a:lnTo>
                    <a:pt x="834" y="442"/>
                  </a:lnTo>
                  <a:cubicBezTo>
                    <a:pt x="857" y="252"/>
                    <a:pt x="727" y="61"/>
                    <a:pt x="512" y="13"/>
                  </a:cubicBezTo>
                  <a:cubicBezTo>
                    <a:pt x="500" y="2"/>
                    <a:pt x="476" y="2"/>
                    <a:pt x="453" y="2"/>
                  </a:cubicBezTo>
                  <a:cubicBezTo>
                    <a:pt x="443" y="1"/>
                    <a:pt x="434" y="1"/>
                    <a:pt x="42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7" name="Google Shape;4207;p28"/>
            <p:cNvSpPr/>
            <p:nvPr/>
          </p:nvSpPr>
          <p:spPr>
            <a:xfrm>
              <a:off x="6801125" y="3180575"/>
              <a:ext cx="21475" cy="20600"/>
            </a:xfrm>
            <a:custGeom>
              <a:avLst/>
              <a:gdLst/>
              <a:ahLst/>
              <a:cxnLst/>
              <a:rect l="l" t="t" r="r" b="b"/>
              <a:pathLst>
                <a:path w="859" h="824" extrusionOk="0">
                  <a:moveTo>
                    <a:pt x="418" y="1"/>
                  </a:moveTo>
                  <a:cubicBezTo>
                    <a:pt x="203" y="1"/>
                    <a:pt x="25" y="155"/>
                    <a:pt x="13" y="370"/>
                  </a:cubicBezTo>
                  <a:cubicBezTo>
                    <a:pt x="1" y="620"/>
                    <a:pt x="144" y="810"/>
                    <a:pt x="382" y="822"/>
                  </a:cubicBezTo>
                  <a:cubicBezTo>
                    <a:pt x="392" y="823"/>
                    <a:pt x="402" y="823"/>
                    <a:pt x="412" y="823"/>
                  </a:cubicBezTo>
                  <a:cubicBezTo>
                    <a:pt x="579" y="823"/>
                    <a:pt x="731" y="730"/>
                    <a:pt x="799" y="572"/>
                  </a:cubicBezTo>
                  <a:cubicBezTo>
                    <a:pt x="822" y="536"/>
                    <a:pt x="834" y="489"/>
                    <a:pt x="834" y="453"/>
                  </a:cubicBezTo>
                  <a:cubicBezTo>
                    <a:pt x="858" y="227"/>
                    <a:pt x="703" y="25"/>
                    <a:pt x="46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08" name="Google Shape;4208;p28"/>
          <p:cNvSpPr/>
          <p:nvPr/>
        </p:nvSpPr>
        <p:spPr>
          <a:xfrm>
            <a:off x="0" y="4845825"/>
            <a:ext cx="9144000" cy="297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9F9F9"/>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lt2"/>
              </a:buClr>
              <a:buSzPts val="3500"/>
              <a:buFont typeface="Black Han Sans"/>
              <a:buNone/>
              <a:defRPr sz="3500">
                <a:solidFill>
                  <a:schemeClr val="lt2"/>
                </a:solidFill>
                <a:latin typeface="Black Han Sans"/>
                <a:ea typeface="Black Han Sans"/>
                <a:cs typeface="Black Han Sans"/>
                <a:sym typeface="Black Han Sans"/>
              </a:defRPr>
            </a:lvl1pPr>
            <a:lvl2pPr lvl="1" algn="ctr" rtl="0">
              <a:spcBef>
                <a:spcPts val="0"/>
              </a:spcBef>
              <a:spcAft>
                <a:spcPts val="0"/>
              </a:spcAft>
              <a:buClr>
                <a:schemeClr val="lt2"/>
              </a:buClr>
              <a:buSzPts val="3500"/>
              <a:buFont typeface="Black Han Sans"/>
              <a:buNone/>
              <a:defRPr sz="3500">
                <a:solidFill>
                  <a:schemeClr val="lt2"/>
                </a:solidFill>
                <a:latin typeface="Black Han Sans"/>
                <a:ea typeface="Black Han Sans"/>
                <a:cs typeface="Black Han Sans"/>
                <a:sym typeface="Black Han Sans"/>
              </a:defRPr>
            </a:lvl2pPr>
            <a:lvl3pPr lvl="2" algn="ctr" rtl="0">
              <a:spcBef>
                <a:spcPts val="0"/>
              </a:spcBef>
              <a:spcAft>
                <a:spcPts val="0"/>
              </a:spcAft>
              <a:buClr>
                <a:schemeClr val="lt2"/>
              </a:buClr>
              <a:buSzPts val="3500"/>
              <a:buFont typeface="Black Han Sans"/>
              <a:buNone/>
              <a:defRPr sz="3500">
                <a:solidFill>
                  <a:schemeClr val="lt2"/>
                </a:solidFill>
                <a:latin typeface="Black Han Sans"/>
                <a:ea typeface="Black Han Sans"/>
                <a:cs typeface="Black Han Sans"/>
                <a:sym typeface="Black Han Sans"/>
              </a:defRPr>
            </a:lvl3pPr>
            <a:lvl4pPr lvl="3" algn="ctr" rtl="0">
              <a:spcBef>
                <a:spcPts val="0"/>
              </a:spcBef>
              <a:spcAft>
                <a:spcPts val="0"/>
              </a:spcAft>
              <a:buClr>
                <a:schemeClr val="lt2"/>
              </a:buClr>
              <a:buSzPts val="3500"/>
              <a:buFont typeface="Black Han Sans"/>
              <a:buNone/>
              <a:defRPr sz="3500">
                <a:solidFill>
                  <a:schemeClr val="lt2"/>
                </a:solidFill>
                <a:latin typeface="Black Han Sans"/>
                <a:ea typeface="Black Han Sans"/>
                <a:cs typeface="Black Han Sans"/>
                <a:sym typeface="Black Han Sans"/>
              </a:defRPr>
            </a:lvl4pPr>
            <a:lvl5pPr lvl="4" algn="ctr" rtl="0">
              <a:spcBef>
                <a:spcPts val="0"/>
              </a:spcBef>
              <a:spcAft>
                <a:spcPts val="0"/>
              </a:spcAft>
              <a:buClr>
                <a:schemeClr val="lt2"/>
              </a:buClr>
              <a:buSzPts val="3500"/>
              <a:buFont typeface="Black Han Sans"/>
              <a:buNone/>
              <a:defRPr sz="3500">
                <a:solidFill>
                  <a:schemeClr val="lt2"/>
                </a:solidFill>
                <a:latin typeface="Black Han Sans"/>
                <a:ea typeface="Black Han Sans"/>
                <a:cs typeface="Black Han Sans"/>
                <a:sym typeface="Black Han Sans"/>
              </a:defRPr>
            </a:lvl5pPr>
            <a:lvl6pPr lvl="5" algn="ctr" rtl="0">
              <a:spcBef>
                <a:spcPts val="0"/>
              </a:spcBef>
              <a:spcAft>
                <a:spcPts val="0"/>
              </a:spcAft>
              <a:buClr>
                <a:schemeClr val="lt2"/>
              </a:buClr>
              <a:buSzPts val="3500"/>
              <a:buFont typeface="Black Han Sans"/>
              <a:buNone/>
              <a:defRPr sz="3500">
                <a:solidFill>
                  <a:schemeClr val="lt2"/>
                </a:solidFill>
                <a:latin typeface="Black Han Sans"/>
                <a:ea typeface="Black Han Sans"/>
                <a:cs typeface="Black Han Sans"/>
                <a:sym typeface="Black Han Sans"/>
              </a:defRPr>
            </a:lvl6pPr>
            <a:lvl7pPr lvl="6" algn="ctr" rtl="0">
              <a:spcBef>
                <a:spcPts val="0"/>
              </a:spcBef>
              <a:spcAft>
                <a:spcPts val="0"/>
              </a:spcAft>
              <a:buClr>
                <a:schemeClr val="lt2"/>
              </a:buClr>
              <a:buSzPts val="3500"/>
              <a:buFont typeface="Black Han Sans"/>
              <a:buNone/>
              <a:defRPr sz="3500">
                <a:solidFill>
                  <a:schemeClr val="lt2"/>
                </a:solidFill>
                <a:latin typeface="Black Han Sans"/>
                <a:ea typeface="Black Han Sans"/>
                <a:cs typeface="Black Han Sans"/>
                <a:sym typeface="Black Han Sans"/>
              </a:defRPr>
            </a:lvl7pPr>
            <a:lvl8pPr lvl="7" algn="ctr" rtl="0">
              <a:spcBef>
                <a:spcPts val="0"/>
              </a:spcBef>
              <a:spcAft>
                <a:spcPts val="0"/>
              </a:spcAft>
              <a:buClr>
                <a:schemeClr val="lt2"/>
              </a:buClr>
              <a:buSzPts val="3500"/>
              <a:buFont typeface="Black Han Sans"/>
              <a:buNone/>
              <a:defRPr sz="3500">
                <a:solidFill>
                  <a:schemeClr val="lt2"/>
                </a:solidFill>
                <a:latin typeface="Black Han Sans"/>
                <a:ea typeface="Black Han Sans"/>
                <a:cs typeface="Black Han Sans"/>
                <a:sym typeface="Black Han Sans"/>
              </a:defRPr>
            </a:lvl8pPr>
            <a:lvl9pPr lvl="8" algn="ctr" rtl="0">
              <a:spcBef>
                <a:spcPts val="0"/>
              </a:spcBef>
              <a:spcAft>
                <a:spcPts val="0"/>
              </a:spcAft>
              <a:buClr>
                <a:schemeClr val="lt2"/>
              </a:buClr>
              <a:buSzPts val="3500"/>
              <a:buFont typeface="Black Han Sans"/>
              <a:buNone/>
              <a:defRPr sz="3500">
                <a:solidFill>
                  <a:schemeClr val="lt2"/>
                </a:solidFill>
                <a:latin typeface="Black Han Sans"/>
                <a:ea typeface="Black Han Sans"/>
                <a:cs typeface="Black Han Sans"/>
                <a:sym typeface="Black Han Sans"/>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30200">
              <a:lnSpc>
                <a:spcPct val="115000"/>
              </a:lnSpc>
              <a:spcBef>
                <a:spcPts val="0"/>
              </a:spcBef>
              <a:spcAft>
                <a:spcPts val="0"/>
              </a:spcAft>
              <a:buClr>
                <a:schemeClr val="dk1"/>
              </a:buClr>
              <a:buSzPts val="1600"/>
              <a:buFont typeface="ABeeZee"/>
              <a:buChar char="●"/>
              <a:defRPr sz="1600">
                <a:solidFill>
                  <a:schemeClr val="dk1"/>
                </a:solidFill>
                <a:latin typeface="ABeeZee"/>
                <a:ea typeface="ABeeZee"/>
                <a:cs typeface="ABeeZee"/>
                <a:sym typeface="ABeeZee"/>
              </a:defRPr>
            </a:lvl1pPr>
            <a:lvl2pPr marL="914400" lvl="1" indent="-330200">
              <a:lnSpc>
                <a:spcPct val="115000"/>
              </a:lnSpc>
              <a:spcBef>
                <a:spcPts val="1600"/>
              </a:spcBef>
              <a:spcAft>
                <a:spcPts val="0"/>
              </a:spcAft>
              <a:buClr>
                <a:schemeClr val="dk1"/>
              </a:buClr>
              <a:buSzPts val="1600"/>
              <a:buFont typeface="ABeeZee"/>
              <a:buChar char="○"/>
              <a:defRPr sz="1600">
                <a:solidFill>
                  <a:schemeClr val="dk1"/>
                </a:solidFill>
                <a:latin typeface="ABeeZee"/>
                <a:ea typeface="ABeeZee"/>
                <a:cs typeface="ABeeZee"/>
                <a:sym typeface="ABeeZee"/>
              </a:defRPr>
            </a:lvl2pPr>
            <a:lvl3pPr marL="1371600" lvl="2" indent="-330200">
              <a:lnSpc>
                <a:spcPct val="115000"/>
              </a:lnSpc>
              <a:spcBef>
                <a:spcPts val="1600"/>
              </a:spcBef>
              <a:spcAft>
                <a:spcPts val="0"/>
              </a:spcAft>
              <a:buClr>
                <a:schemeClr val="dk1"/>
              </a:buClr>
              <a:buSzPts val="1600"/>
              <a:buFont typeface="ABeeZee"/>
              <a:buChar char="■"/>
              <a:defRPr sz="1600">
                <a:solidFill>
                  <a:schemeClr val="dk1"/>
                </a:solidFill>
                <a:latin typeface="ABeeZee"/>
                <a:ea typeface="ABeeZee"/>
                <a:cs typeface="ABeeZee"/>
                <a:sym typeface="ABeeZee"/>
              </a:defRPr>
            </a:lvl3pPr>
            <a:lvl4pPr marL="1828800" lvl="3" indent="-330200">
              <a:lnSpc>
                <a:spcPct val="115000"/>
              </a:lnSpc>
              <a:spcBef>
                <a:spcPts val="1600"/>
              </a:spcBef>
              <a:spcAft>
                <a:spcPts val="0"/>
              </a:spcAft>
              <a:buClr>
                <a:schemeClr val="dk1"/>
              </a:buClr>
              <a:buSzPts val="1600"/>
              <a:buFont typeface="ABeeZee"/>
              <a:buChar char="●"/>
              <a:defRPr sz="1600">
                <a:solidFill>
                  <a:schemeClr val="dk1"/>
                </a:solidFill>
                <a:latin typeface="ABeeZee"/>
                <a:ea typeface="ABeeZee"/>
                <a:cs typeface="ABeeZee"/>
                <a:sym typeface="ABeeZee"/>
              </a:defRPr>
            </a:lvl4pPr>
            <a:lvl5pPr marL="2286000" lvl="4" indent="-330200">
              <a:lnSpc>
                <a:spcPct val="115000"/>
              </a:lnSpc>
              <a:spcBef>
                <a:spcPts val="1600"/>
              </a:spcBef>
              <a:spcAft>
                <a:spcPts val="0"/>
              </a:spcAft>
              <a:buClr>
                <a:schemeClr val="dk1"/>
              </a:buClr>
              <a:buSzPts val="1600"/>
              <a:buFont typeface="ABeeZee"/>
              <a:buChar char="○"/>
              <a:defRPr sz="1600">
                <a:solidFill>
                  <a:schemeClr val="dk1"/>
                </a:solidFill>
                <a:latin typeface="ABeeZee"/>
                <a:ea typeface="ABeeZee"/>
                <a:cs typeface="ABeeZee"/>
                <a:sym typeface="ABeeZee"/>
              </a:defRPr>
            </a:lvl5pPr>
            <a:lvl6pPr marL="2743200" lvl="5" indent="-330200">
              <a:lnSpc>
                <a:spcPct val="115000"/>
              </a:lnSpc>
              <a:spcBef>
                <a:spcPts val="1600"/>
              </a:spcBef>
              <a:spcAft>
                <a:spcPts val="0"/>
              </a:spcAft>
              <a:buClr>
                <a:schemeClr val="dk1"/>
              </a:buClr>
              <a:buSzPts val="1600"/>
              <a:buFont typeface="ABeeZee"/>
              <a:buChar char="■"/>
              <a:defRPr sz="1600">
                <a:solidFill>
                  <a:schemeClr val="dk1"/>
                </a:solidFill>
                <a:latin typeface="ABeeZee"/>
                <a:ea typeface="ABeeZee"/>
                <a:cs typeface="ABeeZee"/>
                <a:sym typeface="ABeeZee"/>
              </a:defRPr>
            </a:lvl6pPr>
            <a:lvl7pPr marL="3200400" lvl="6" indent="-330200">
              <a:lnSpc>
                <a:spcPct val="115000"/>
              </a:lnSpc>
              <a:spcBef>
                <a:spcPts val="1600"/>
              </a:spcBef>
              <a:spcAft>
                <a:spcPts val="0"/>
              </a:spcAft>
              <a:buClr>
                <a:schemeClr val="dk1"/>
              </a:buClr>
              <a:buSzPts val="1600"/>
              <a:buFont typeface="ABeeZee"/>
              <a:buChar char="●"/>
              <a:defRPr sz="1600">
                <a:solidFill>
                  <a:schemeClr val="dk1"/>
                </a:solidFill>
                <a:latin typeface="ABeeZee"/>
                <a:ea typeface="ABeeZee"/>
                <a:cs typeface="ABeeZee"/>
                <a:sym typeface="ABeeZee"/>
              </a:defRPr>
            </a:lvl7pPr>
            <a:lvl8pPr marL="3657600" lvl="7" indent="-330200">
              <a:lnSpc>
                <a:spcPct val="115000"/>
              </a:lnSpc>
              <a:spcBef>
                <a:spcPts val="1600"/>
              </a:spcBef>
              <a:spcAft>
                <a:spcPts val="0"/>
              </a:spcAft>
              <a:buClr>
                <a:schemeClr val="dk1"/>
              </a:buClr>
              <a:buSzPts val="1600"/>
              <a:buFont typeface="ABeeZee"/>
              <a:buChar char="○"/>
              <a:defRPr sz="1600">
                <a:solidFill>
                  <a:schemeClr val="dk1"/>
                </a:solidFill>
                <a:latin typeface="ABeeZee"/>
                <a:ea typeface="ABeeZee"/>
                <a:cs typeface="ABeeZee"/>
                <a:sym typeface="ABeeZee"/>
              </a:defRPr>
            </a:lvl8pPr>
            <a:lvl9pPr marL="4114800" lvl="8" indent="-330200">
              <a:lnSpc>
                <a:spcPct val="115000"/>
              </a:lnSpc>
              <a:spcBef>
                <a:spcPts val="1600"/>
              </a:spcBef>
              <a:spcAft>
                <a:spcPts val="1600"/>
              </a:spcAft>
              <a:buClr>
                <a:schemeClr val="dk1"/>
              </a:buClr>
              <a:buSzPts val="1600"/>
              <a:buFont typeface="ABeeZee"/>
              <a:buChar char="■"/>
              <a:defRPr sz="1600">
                <a:solidFill>
                  <a:schemeClr val="dk1"/>
                </a:solidFill>
                <a:latin typeface="ABeeZee"/>
                <a:ea typeface="ABeeZee"/>
                <a:cs typeface="ABeeZee"/>
                <a:sym typeface="ABeeZee"/>
              </a:defRPr>
            </a:lvl9pPr>
          </a:lstStyle>
          <a:p>
            <a:endParaRPr/>
          </a:p>
        </p:txBody>
      </p:sp>
    </p:spTree>
  </p:cSld>
  <p:clrMap bg1="lt1" tx1="dk1" bg2="dk2" tx2="lt2" accent1="accent1" accent2="accent2" accent3="accent3" accent4="accent4" accent5="accent5" accent6="accent6" hlink="hlink" folHlink="folHlink"/>
  <p:sldLayoutIdLst>
    <p:sldLayoutId id="2147483680" r:id="rId1"/>
    <p:sldLayoutId id="2147483649" r:id="rId2"/>
    <p:sldLayoutId id="2147483651" r:id="rId3"/>
    <p:sldLayoutId id="2147483658" r:id="rId4"/>
    <p:sldLayoutId id="2147483659" r:id="rId5"/>
    <p:sldLayoutId id="2147483660" r:id="rId6"/>
    <p:sldLayoutId id="2147483666" r:id="rId7"/>
    <p:sldLayoutId id="2147483670" r:id="rId8"/>
    <p:sldLayoutId id="2147483674" r:id="rId9"/>
    <p:sldLayoutId id="2147483675"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8" Type="http://schemas.openxmlformats.org/officeDocument/2006/relationships/image" Target="../media/image19.jp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8.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jpg"/></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35"/>
        <p:cNvGrpSpPr/>
        <p:nvPr/>
      </p:nvGrpSpPr>
      <p:grpSpPr>
        <a:xfrm>
          <a:off x="0" y="0"/>
          <a:ext cx="0" cy="0"/>
          <a:chOff x="0" y="0"/>
          <a:chExt cx="0" cy="0"/>
        </a:xfrm>
      </p:grpSpPr>
      <p:sp>
        <p:nvSpPr>
          <p:cNvPr id="4336" name="Google Shape;4336;p33"/>
          <p:cNvSpPr txBox="1">
            <a:spLocks noGrp="1"/>
          </p:cNvSpPr>
          <p:nvPr>
            <p:ph type="ctrTitle"/>
          </p:nvPr>
        </p:nvSpPr>
        <p:spPr>
          <a:xfrm>
            <a:off x="654831" y="406401"/>
            <a:ext cx="7834338" cy="296358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4400" dirty="0">
                <a:latin typeface="Berlin Sans FB Demi" panose="020E0802020502020306" pitchFamily="34" charset="0"/>
              </a:rPr>
              <a:t>INFO6105 </a:t>
            </a:r>
            <a:br>
              <a:rPr lang="en-US" sz="4400" dirty="0">
                <a:latin typeface="Berlin Sans FB Demi" panose="020E0802020502020306" pitchFamily="34" charset="0"/>
              </a:rPr>
            </a:br>
            <a:r>
              <a:rPr lang="en-US" sz="4400" dirty="0">
                <a:latin typeface="Berlin Sans FB Demi" panose="020E0802020502020306" pitchFamily="34" charset="0"/>
              </a:rPr>
              <a:t>DSEM FINAL PROJECT </a:t>
            </a:r>
            <a:br>
              <a:rPr lang="en-US" sz="4400" dirty="0">
                <a:latin typeface="Berlin Sans FB Demi" panose="020E0802020502020306" pitchFamily="34" charset="0"/>
              </a:rPr>
            </a:br>
            <a:r>
              <a:rPr lang="en-US" sz="4000" b="1" dirty="0">
                <a:latin typeface="Berlin Sans FB Demi" panose="020E0802020502020306" pitchFamily="34" charset="0"/>
              </a:rPr>
              <a:t>CNN &amp; NLP</a:t>
            </a:r>
            <a:br>
              <a:rPr lang="en-US" sz="4400" dirty="0">
                <a:latin typeface="Berlin Sans FB Demi" panose="020E0802020502020306" pitchFamily="34" charset="0"/>
              </a:rPr>
            </a:br>
            <a:br>
              <a:rPr lang="en-US" sz="1800" dirty="0">
                <a:latin typeface="Berlin Sans FB Demi" panose="020E0802020502020306" pitchFamily="34" charset="0"/>
              </a:rPr>
            </a:br>
            <a:r>
              <a:rPr lang="en-US" sz="2400" dirty="0">
                <a:latin typeface="Berlin Sans FB Demi" panose="020E0802020502020306" pitchFamily="34" charset="0"/>
              </a:rPr>
              <a:t>NORTHEASTERN UNIVERSITY</a:t>
            </a:r>
            <a:endParaRPr sz="4400" dirty="0">
              <a:latin typeface="Berlin Sans FB Demi" panose="020E0802020502020306" pitchFamily="34" charset="0"/>
            </a:endParaRPr>
          </a:p>
        </p:txBody>
      </p:sp>
      <p:sp>
        <p:nvSpPr>
          <p:cNvPr id="4337" name="Google Shape;4337;p33"/>
          <p:cNvSpPr txBox="1">
            <a:spLocks noGrp="1"/>
          </p:cNvSpPr>
          <p:nvPr>
            <p:ph type="subTitle" idx="1"/>
          </p:nvPr>
        </p:nvSpPr>
        <p:spPr>
          <a:xfrm>
            <a:off x="546513" y="3369988"/>
            <a:ext cx="4849500" cy="859111"/>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dirty="0"/>
              <a:t>AAKASH BHATT - 002791277</a:t>
            </a:r>
          </a:p>
          <a:p>
            <a:pPr marL="0" lvl="0" indent="0" algn="l" rtl="0">
              <a:lnSpc>
                <a:spcPct val="150000"/>
              </a:lnSpc>
              <a:spcBef>
                <a:spcPts val="0"/>
              </a:spcBef>
              <a:spcAft>
                <a:spcPts val="0"/>
              </a:spcAft>
              <a:buNone/>
            </a:pPr>
            <a:r>
              <a:rPr lang="en" dirty="0"/>
              <a:t>AISHWARYA KATKAR - 002961534</a:t>
            </a:r>
          </a:p>
          <a:p>
            <a:pPr marL="0" lvl="0" indent="0" algn="l" rtl="0">
              <a:lnSpc>
                <a:spcPct val="150000"/>
              </a:lnSpc>
              <a:spcBef>
                <a:spcPts val="0"/>
              </a:spcBef>
              <a:spcAft>
                <a:spcPts val="0"/>
              </a:spcAft>
              <a:buNone/>
            </a:pPr>
            <a:r>
              <a:rPr lang="en-US" dirty="0"/>
              <a:t>MAKARAND ZENDE - 002772931</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2EEB1A-37A9-00D6-58D9-2DC43A581C3D}"/>
              </a:ext>
            </a:extLst>
          </p:cNvPr>
          <p:cNvSpPr>
            <a:spLocks noGrp="1"/>
          </p:cNvSpPr>
          <p:nvPr>
            <p:ph type="title" idx="2"/>
          </p:nvPr>
        </p:nvSpPr>
        <p:spPr>
          <a:xfrm>
            <a:off x="644826" y="750026"/>
            <a:ext cx="7754107" cy="981300"/>
          </a:xfrm>
        </p:spPr>
        <p:txBody>
          <a:bodyPr/>
          <a:lstStyle/>
          <a:p>
            <a:r>
              <a:rPr lang="en-US" sz="3200" dirty="0"/>
              <a:t>READING AND PROCESSING THE DATASET</a:t>
            </a:r>
          </a:p>
        </p:txBody>
      </p:sp>
      <p:sp>
        <p:nvSpPr>
          <p:cNvPr id="5" name="TextBox 4">
            <a:extLst>
              <a:ext uri="{FF2B5EF4-FFF2-40B4-BE49-F238E27FC236}">
                <a16:creationId xmlns:a16="http://schemas.microsoft.com/office/drawing/2014/main" id="{C9ED21B5-6529-D1B8-F786-84589DF60018}"/>
              </a:ext>
            </a:extLst>
          </p:cNvPr>
          <p:cNvSpPr txBox="1"/>
          <p:nvPr/>
        </p:nvSpPr>
        <p:spPr>
          <a:xfrm>
            <a:off x="644826" y="1956270"/>
            <a:ext cx="5926667" cy="166821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latin typeface="ABeeZee" panose="020B0604020202020204" charset="0"/>
              </a:rPr>
              <a:t>Unzip images in our dataset</a:t>
            </a:r>
          </a:p>
          <a:p>
            <a:pPr marL="285750" indent="-285750">
              <a:lnSpc>
                <a:spcPct val="150000"/>
              </a:lnSpc>
              <a:buFont typeface="Arial" panose="020B0604020202020204" pitchFamily="34" charset="0"/>
              <a:buChar char="•"/>
            </a:pPr>
            <a:r>
              <a:rPr lang="en-US" dirty="0">
                <a:latin typeface="ABeeZee" panose="020B0604020202020204" charset="0"/>
              </a:rPr>
              <a:t>Reading our dataset for analyzing classes </a:t>
            </a:r>
          </a:p>
          <a:p>
            <a:pPr marL="285750" indent="-285750">
              <a:lnSpc>
                <a:spcPct val="150000"/>
              </a:lnSpc>
              <a:buFont typeface="Arial" panose="020B0604020202020204" pitchFamily="34" charset="0"/>
              <a:buChar char="•"/>
            </a:pPr>
            <a:r>
              <a:rPr lang="en-US" dirty="0">
                <a:latin typeface="ABeeZee" panose="020B0604020202020204" charset="0"/>
              </a:rPr>
              <a:t>Converting our class column to numerical</a:t>
            </a:r>
          </a:p>
          <a:p>
            <a:pPr marL="285750" indent="-285750">
              <a:lnSpc>
                <a:spcPct val="150000"/>
              </a:lnSpc>
              <a:buFont typeface="Arial" panose="020B0604020202020204" pitchFamily="34" charset="0"/>
              <a:buChar char="•"/>
            </a:pPr>
            <a:r>
              <a:rPr lang="en-US" dirty="0">
                <a:latin typeface="ABeeZee" panose="020B0604020202020204" charset="0"/>
              </a:rPr>
              <a:t>Resizing images to same size 512*512 using function</a:t>
            </a:r>
          </a:p>
          <a:p>
            <a:pPr marL="285750" indent="-285750">
              <a:lnSpc>
                <a:spcPct val="150000"/>
              </a:lnSpc>
              <a:buFont typeface="Arial" panose="020B0604020202020204" pitchFamily="34" charset="0"/>
              <a:buChar char="•"/>
            </a:pPr>
            <a:r>
              <a:rPr lang="en-US" dirty="0">
                <a:latin typeface="ABeeZee" panose="020B0604020202020204" charset="0"/>
              </a:rPr>
              <a:t>Selecting and applying labels to images based on class</a:t>
            </a:r>
          </a:p>
        </p:txBody>
      </p:sp>
    </p:spTree>
    <p:extLst>
      <p:ext uri="{BB962C8B-B14F-4D97-AF65-F5344CB8AC3E}">
        <p14:creationId xmlns:p14="http://schemas.microsoft.com/office/powerpoint/2010/main" val="24479406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2EEB1A-37A9-00D6-58D9-2DC43A581C3D}"/>
              </a:ext>
            </a:extLst>
          </p:cNvPr>
          <p:cNvSpPr>
            <a:spLocks noGrp="1"/>
          </p:cNvSpPr>
          <p:nvPr>
            <p:ph type="title" idx="2"/>
          </p:nvPr>
        </p:nvSpPr>
        <p:spPr>
          <a:xfrm>
            <a:off x="780293" y="738737"/>
            <a:ext cx="7754107" cy="672374"/>
          </a:xfrm>
        </p:spPr>
        <p:txBody>
          <a:bodyPr/>
          <a:lstStyle/>
          <a:p>
            <a:r>
              <a:rPr lang="en-US" sz="3200" dirty="0"/>
              <a:t>BUILDING OUR MODEL</a:t>
            </a:r>
          </a:p>
        </p:txBody>
      </p:sp>
      <p:sp>
        <p:nvSpPr>
          <p:cNvPr id="5" name="TextBox 4">
            <a:extLst>
              <a:ext uri="{FF2B5EF4-FFF2-40B4-BE49-F238E27FC236}">
                <a16:creationId xmlns:a16="http://schemas.microsoft.com/office/drawing/2014/main" id="{C9ED21B5-6529-D1B8-F786-84589DF60018}"/>
              </a:ext>
            </a:extLst>
          </p:cNvPr>
          <p:cNvSpPr txBox="1"/>
          <p:nvPr/>
        </p:nvSpPr>
        <p:spPr>
          <a:xfrm>
            <a:off x="780293" y="1516003"/>
            <a:ext cx="8036329" cy="246227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300" dirty="0">
                <a:latin typeface="ABeeZee" panose="020B0604020202020204" charset="0"/>
              </a:rPr>
              <a:t>Splitting our dataset into train and test  - image</a:t>
            </a:r>
          </a:p>
          <a:p>
            <a:pPr marL="285750" indent="-285750">
              <a:lnSpc>
                <a:spcPct val="150000"/>
              </a:lnSpc>
              <a:buFont typeface="Arial" panose="020B0604020202020204" pitchFamily="34" charset="0"/>
              <a:buChar char="•"/>
            </a:pPr>
            <a:r>
              <a:rPr lang="en-US" sz="1300" dirty="0">
                <a:latin typeface="ABeeZee" panose="020B0604020202020204" charset="0"/>
              </a:rPr>
              <a:t>Autotuning of both train and test data</a:t>
            </a:r>
          </a:p>
          <a:p>
            <a:pPr marL="285750" indent="-285750">
              <a:lnSpc>
                <a:spcPct val="150000"/>
              </a:lnSpc>
              <a:buFont typeface="Arial" panose="020B0604020202020204" pitchFamily="34" charset="0"/>
              <a:buChar char="•"/>
            </a:pPr>
            <a:r>
              <a:rPr lang="en-US" sz="1300" dirty="0">
                <a:latin typeface="ABeeZee" panose="020B0604020202020204" charset="0"/>
              </a:rPr>
              <a:t>Initializing our deep learning model with image input size, no of classes, and imagenet for image classification</a:t>
            </a:r>
          </a:p>
          <a:p>
            <a:pPr marL="285750" indent="-285750">
              <a:lnSpc>
                <a:spcPct val="150000"/>
              </a:lnSpc>
              <a:buFont typeface="Arial" panose="020B0604020202020204" pitchFamily="34" charset="0"/>
              <a:buChar char="•"/>
            </a:pPr>
            <a:r>
              <a:rPr lang="en-US" sz="1300" dirty="0">
                <a:latin typeface="ABeeZee" panose="020B0604020202020204" charset="0"/>
              </a:rPr>
              <a:t>Compiled our model using Adam optimizer</a:t>
            </a:r>
          </a:p>
          <a:p>
            <a:pPr marL="285750" indent="-285750">
              <a:lnSpc>
                <a:spcPct val="150000"/>
              </a:lnSpc>
              <a:buFont typeface="Arial" panose="020B0604020202020204" pitchFamily="34" charset="0"/>
              <a:buChar char="•"/>
            </a:pPr>
            <a:r>
              <a:rPr lang="en-US" sz="1300" dirty="0">
                <a:latin typeface="ABeeZee" panose="020B0604020202020204" charset="0"/>
              </a:rPr>
              <a:t>Used SparseCategoricalCrossEntropy for computing cross-entropy loss </a:t>
            </a:r>
          </a:p>
          <a:p>
            <a:pPr marL="285750" indent="-285750">
              <a:lnSpc>
                <a:spcPct val="150000"/>
              </a:lnSpc>
              <a:buFont typeface="Arial" panose="020B0604020202020204" pitchFamily="34" charset="0"/>
              <a:buChar char="•"/>
            </a:pPr>
            <a:r>
              <a:rPr lang="en-US" sz="1300" dirty="0">
                <a:latin typeface="ABeeZee" panose="020B0604020202020204" charset="0"/>
              </a:rPr>
              <a:t>Evaluated model performance by changing the number of epochs</a:t>
            </a:r>
          </a:p>
          <a:p>
            <a:pPr marL="285750" indent="-285750">
              <a:lnSpc>
                <a:spcPct val="150000"/>
              </a:lnSpc>
              <a:buFont typeface="Arial" panose="020B0604020202020204" pitchFamily="34" charset="0"/>
              <a:buChar char="•"/>
            </a:pPr>
            <a:r>
              <a:rPr lang="en-US" sz="1300" dirty="0">
                <a:latin typeface="ABeeZee" panose="020B0604020202020204" charset="0"/>
              </a:rPr>
              <a:t>Compared our model accuracy to the pre-trained </a:t>
            </a:r>
            <a:r>
              <a:rPr lang="en-US" sz="1300" dirty="0" err="1">
                <a:latin typeface="ABeeZee" panose="020B0604020202020204" charset="0"/>
              </a:rPr>
              <a:t>ResNet</a:t>
            </a:r>
            <a:r>
              <a:rPr lang="en-US" sz="1300" dirty="0">
                <a:latin typeface="ABeeZee" panose="020B0604020202020204" charset="0"/>
              </a:rPr>
              <a:t> model</a:t>
            </a:r>
          </a:p>
        </p:txBody>
      </p:sp>
    </p:spTree>
    <p:extLst>
      <p:ext uri="{BB962C8B-B14F-4D97-AF65-F5344CB8AC3E}">
        <p14:creationId xmlns:p14="http://schemas.microsoft.com/office/powerpoint/2010/main" val="11430177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1D00E89-58E7-EC5E-557F-1F23DEA333B0}"/>
              </a:ext>
            </a:extLst>
          </p:cNvPr>
          <p:cNvSpPr>
            <a:spLocks noGrp="1"/>
          </p:cNvSpPr>
          <p:nvPr>
            <p:ph type="title" idx="2"/>
          </p:nvPr>
        </p:nvSpPr>
        <p:spPr>
          <a:xfrm>
            <a:off x="622250" y="653400"/>
            <a:ext cx="5039400" cy="754295"/>
          </a:xfrm>
        </p:spPr>
        <p:txBody>
          <a:bodyPr/>
          <a:lstStyle/>
          <a:p>
            <a:r>
              <a:rPr lang="en-US" sz="4000" dirty="0"/>
              <a:t>RESULTS</a:t>
            </a:r>
          </a:p>
        </p:txBody>
      </p:sp>
      <p:pic>
        <p:nvPicPr>
          <p:cNvPr id="5" name="Picture 2">
            <a:extLst>
              <a:ext uri="{FF2B5EF4-FFF2-40B4-BE49-F238E27FC236}">
                <a16:creationId xmlns:a16="http://schemas.microsoft.com/office/drawing/2014/main" id="{A13E8CB9-2A83-05CD-8993-FC9CD3AC8DD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22250" y="1521819"/>
            <a:ext cx="4091938" cy="2776672"/>
          </a:xfrm>
          <a:prstGeom prst="rect">
            <a:avLst/>
          </a:prstGeom>
          <a:noFill/>
          <a:extLst>
            <a:ext uri="{909E8E84-426E-40DD-AFC4-6F175D3DCCD1}">
              <a14:hiddenFill xmlns:a14="http://schemas.microsoft.com/office/drawing/2010/main">
                <a:solidFill>
                  <a:srgbClr val="FFFFFF"/>
                </a:solidFill>
              </a14:hiddenFill>
            </a:ext>
          </a:extLst>
        </p:spPr>
      </p:pic>
      <p:pic>
        <p:nvPicPr>
          <p:cNvPr id="6" name="Content Placeholder 3">
            <a:extLst>
              <a:ext uri="{FF2B5EF4-FFF2-40B4-BE49-F238E27FC236}">
                <a16:creationId xmlns:a16="http://schemas.microsoft.com/office/drawing/2014/main" id="{1911EEC4-4933-7C57-2CF5-5C6AADFC64E0}"/>
              </a:ext>
            </a:extLst>
          </p:cNvPr>
          <p:cNvPicPr>
            <a:picLocks noChangeAspect="1"/>
          </p:cNvPicPr>
          <p:nvPr/>
        </p:nvPicPr>
        <p:blipFill>
          <a:blip r:embed="rId3"/>
          <a:stretch>
            <a:fillRect/>
          </a:stretch>
        </p:blipFill>
        <p:spPr>
          <a:xfrm>
            <a:off x="4869900" y="1852863"/>
            <a:ext cx="4091938" cy="1722231"/>
          </a:xfrm>
          <a:prstGeom prst="rect">
            <a:avLst/>
          </a:prstGeom>
          <a:noFill/>
          <a:ln>
            <a:noFill/>
          </a:ln>
        </p:spPr>
      </p:pic>
    </p:spTree>
    <p:extLst>
      <p:ext uri="{BB962C8B-B14F-4D97-AF65-F5344CB8AC3E}">
        <p14:creationId xmlns:p14="http://schemas.microsoft.com/office/powerpoint/2010/main" val="17010455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380"/>
        <p:cNvGrpSpPr/>
        <p:nvPr/>
      </p:nvGrpSpPr>
      <p:grpSpPr>
        <a:xfrm>
          <a:off x="0" y="0"/>
          <a:ext cx="0" cy="0"/>
          <a:chOff x="0" y="0"/>
          <a:chExt cx="0" cy="0"/>
        </a:xfrm>
      </p:grpSpPr>
      <p:sp>
        <p:nvSpPr>
          <p:cNvPr id="4381" name="Google Shape;4381;p37"/>
          <p:cNvSpPr txBox="1">
            <a:spLocks noGrp="1"/>
          </p:cNvSpPr>
          <p:nvPr>
            <p:ph type="title"/>
          </p:nvPr>
        </p:nvSpPr>
        <p:spPr>
          <a:xfrm>
            <a:off x="622250" y="1934525"/>
            <a:ext cx="4288418" cy="1546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400" dirty="0"/>
              <a:t>Natural Language Processing</a:t>
            </a:r>
            <a:endParaRPr sz="4400" dirty="0"/>
          </a:p>
        </p:txBody>
      </p:sp>
      <p:sp>
        <p:nvSpPr>
          <p:cNvPr id="4382" name="Google Shape;4382;p37"/>
          <p:cNvSpPr txBox="1">
            <a:spLocks noGrp="1"/>
          </p:cNvSpPr>
          <p:nvPr>
            <p:ph type="title" idx="2"/>
          </p:nvPr>
        </p:nvSpPr>
        <p:spPr>
          <a:xfrm>
            <a:off x="622250" y="953225"/>
            <a:ext cx="5039400" cy="98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5400" dirty="0"/>
              <a:t>PART 2:</a:t>
            </a:r>
            <a:endParaRPr sz="5400" dirty="0"/>
          </a:p>
        </p:txBody>
      </p:sp>
      <p:sp>
        <p:nvSpPr>
          <p:cNvPr id="4385" name="Google Shape;4385;p37"/>
          <p:cNvSpPr/>
          <p:nvPr/>
        </p:nvSpPr>
        <p:spPr>
          <a:xfrm>
            <a:off x="5661650" y="878880"/>
            <a:ext cx="2974350" cy="3059289"/>
          </a:xfrm>
          <a:prstGeom prst="arc">
            <a:avLst>
              <a:gd name="adj1" fmla="val 16149414"/>
              <a:gd name="adj2" fmla="val 0"/>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7" name="Picture 6" descr="Text&#10;&#10;Description automatically generated">
            <a:extLst>
              <a:ext uri="{FF2B5EF4-FFF2-40B4-BE49-F238E27FC236}">
                <a16:creationId xmlns:a16="http://schemas.microsoft.com/office/drawing/2014/main" id="{DE023794-90B3-B987-FCF9-0EC5DACD9EF9}"/>
              </a:ext>
            </a:extLst>
          </p:cNvPr>
          <p:cNvPicPr>
            <a:picLocks noChangeAspect="1"/>
          </p:cNvPicPr>
          <p:nvPr/>
        </p:nvPicPr>
        <p:blipFill>
          <a:blip r:embed="rId3"/>
          <a:stretch>
            <a:fillRect/>
          </a:stretch>
        </p:blipFill>
        <p:spPr>
          <a:xfrm>
            <a:off x="3770489" y="821608"/>
            <a:ext cx="4751261" cy="3173831"/>
          </a:xfrm>
          <a:prstGeom prst="ellipse">
            <a:avLst/>
          </a:prstGeom>
          <a:ln>
            <a:noFill/>
          </a:ln>
          <a:effectLst>
            <a:softEdge rad="112500"/>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389"/>
        <p:cNvGrpSpPr/>
        <p:nvPr/>
      </p:nvGrpSpPr>
      <p:grpSpPr>
        <a:xfrm>
          <a:off x="0" y="0"/>
          <a:ext cx="0" cy="0"/>
          <a:chOff x="0" y="0"/>
          <a:chExt cx="0" cy="0"/>
        </a:xfrm>
      </p:grpSpPr>
      <p:sp>
        <p:nvSpPr>
          <p:cNvPr id="4399" name="Google Shape;4399;p3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PROBLEM STATEMENT</a:t>
            </a:r>
            <a:endParaRPr dirty="0"/>
          </a:p>
        </p:txBody>
      </p:sp>
      <p:sp>
        <p:nvSpPr>
          <p:cNvPr id="4400" name="Google Shape;4400;p38"/>
          <p:cNvSpPr txBox="1">
            <a:spLocks noGrp="1"/>
          </p:cNvSpPr>
          <p:nvPr>
            <p:ph type="title" idx="2"/>
          </p:nvPr>
        </p:nvSpPr>
        <p:spPr>
          <a:xfrm>
            <a:off x="1096097" y="2687284"/>
            <a:ext cx="2885700" cy="558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SCRAPING &amp; NLP</a:t>
            </a:r>
            <a:endParaRPr dirty="0"/>
          </a:p>
        </p:txBody>
      </p:sp>
      <p:sp>
        <p:nvSpPr>
          <p:cNvPr id="4401" name="Google Shape;4401;p38"/>
          <p:cNvSpPr txBox="1">
            <a:spLocks noGrp="1"/>
          </p:cNvSpPr>
          <p:nvPr>
            <p:ph type="title" idx="3"/>
          </p:nvPr>
        </p:nvSpPr>
        <p:spPr>
          <a:xfrm>
            <a:off x="4456799" y="2694373"/>
            <a:ext cx="3690823" cy="558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NA</a:t>
            </a:r>
            <a:r>
              <a:rPr lang="en-US" dirty="0"/>
              <a:t>Ï</a:t>
            </a:r>
            <a:r>
              <a:rPr lang="en" dirty="0"/>
              <a:t>VE BAYES CLASSIFIER</a:t>
            </a:r>
            <a:endParaRPr dirty="0"/>
          </a:p>
        </p:txBody>
      </p:sp>
      <p:sp>
        <p:nvSpPr>
          <p:cNvPr id="4402" name="Google Shape;4402;p38"/>
          <p:cNvSpPr txBox="1">
            <a:spLocks noGrp="1"/>
          </p:cNvSpPr>
          <p:nvPr>
            <p:ph type="subTitle" idx="1"/>
          </p:nvPr>
        </p:nvSpPr>
        <p:spPr>
          <a:xfrm>
            <a:off x="4859361" y="3255346"/>
            <a:ext cx="2885700" cy="1010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0" i="0" dirty="0">
                <a:solidFill>
                  <a:srgbClr val="2D3B45"/>
                </a:solidFill>
                <a:effectLst/>
                <a:latin typeface="ABeeZee" panose="020B0604020202020204" charset="0"/>
              </a:rPr>
              <a:t>Considering reviews with 1-2 as 'negative' and 4-5 as 'positive', develop an NBC classifier.</a:t>
            </a:r>
            <a:endParaRPr lang="en-US" dirty="0">
              <a:latin typeface="ABeeZee" panose="020B0604020202020204" charset="0"/>
            </a:endParaRPr>
          </a:p>
        </p:txBody>
      </p:sp>
      <p:sp>
        <p:nvSpPr>
          <p:cNvPr id="4403" name="Google Shape;4403;p38"/>
          <p:cNvSpPr txBox="1">
            <a:spLocks noGrp="1"/>
          </p:cNvSpPr>
          <p:nvPr>
            <p:ph type="subTitle" idx="4"/>
          </p:nvPr>
        </p:nvSpPr>
        <p:spPr>
          <a:xfrm>
            <a:off x="1096097" y="3255346"/>
            <a:ext cx="3188543" cy="1010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0" i="0" dirty="0">
                <a:solidFill>
                  <a:srgbClr val="2D3B45"/>
                </a:solidFill>
                <a:effectLst/>
                <a:latin typeface="ABeeZee" panose="020B0604020202020204" charset="0"/>
              </a:rPr>
              <a:t>Scrape about 5000 reviews on any one Amazon product of choice.</a:t>
            </a:r>
          </a:p>
          <a:p>
            <a:pPr marL="0" lvl="0" indent="0" algn="ctr" rtl="0">
              <a:spcBef>
                <a:spcPts val="0"/>
              </a:spcBef>
              <a:spcAft>
                <a:spcPts val="0"/>
              </a:spcAft>
              <a:buNone/>
            </a:pPr>
            <a:r>
              <a:rPr lang="en-US" dirty="0">
                <a:solidFill>
                  <a:srgbClr val="2D3B45"/>
                </a:solidFill>
                <a:latin typeface="ABeeZee" panose="020B0604020202020204" charset="0"/>
              </a:rPr>
              <a:t>The product we chose -</a:t>
            </a:r>
          </a:p>
          <a:p>
            <a:pPr marL="0" lvl="0" indent="0" algn="ctr" rtl="0">
              <a:spcBef>
                <a:spcPts val="0"/>
              </a:spcBef>
              <a:spcAft>
                <a:spcPts val="0"/>
              </a:spcAft>
              <a:buNone/>
            </a:pPr>
            <a:r>
              <a:rPr lang="en-US" b="1" dirty="0">
                <a:solidFill>
                  <a:srgbClr val="2D3B45"/>
                </a:solidFill>
                <a:latin typeface="ABeeZee" panose="020B0604020202020204" charset="0"/>
              </a:rPr>
              <a:t>Alexa - Echo dot 3</a:t>
            </a:r>
            <a:r>
              <a:rPr lang="en-US" b="1" baseline="30000" dirty="0">
                <a:solidFill>
                  <a:srgbClr val="2D3B45"/>
                </a:solidFill>
                <a:latin typeface="ABeeZee" panose="020B0604020202020204" charset="0"/>
              </a:rPr>
              <a:t>rd</a:t>
            </a:r>
            <a:r>
              <a:rPr lang="en-US" b="1" dirty="0">
                <a:solidFill>
                  <a:srgbClr val="2D3B45"/>
                </a:solidFill>
                <a:latin typeface="ABeeZee" panose="020B0604020202020204" charset="0"/>
              </a:rPr>
              <a:t> Gen</a:t>
            </a:r>
            <a:endParaRPr b="1" dirty="0">
              <a:latin typeface="ABeeZee" panose="020B0604020202020204" charset="0"/>
            </a:endParaRPr>
          </a:p>
        </p:txBody>
      </p:sp>
      <p:pic>
        <p:nvPicPr>
          <p:cNvPr id="3" name="Picture 2" descr="Diagram, venn diagram&#10;&#10;Description automatically generated">
            <a:extLst>
              <a:ext uri="{FF2B5EF4-FFF2-40B4-BE49-F238E27FC236}">
                <a16:creationId xmlns:a16="http://schemas.microsoft.com/office/drawing/2014/main" id="{3F11996A-C7CC-BD88-D84F-A08AB59973F2}"/>
              </a:ext>
            </a:extLst>
          </p:cNvPr>
          <p:cNvPicPr>
            <a:picLocks noChangeAspect="1"/>
          </p:cNvPicPr>
          <p:nvPr/>
        </p:nvPicPr>
        <p:blipFill>
          <a:blip r:embed="rId3"/>
          <a:stretch>
            <a:fillRect/>
          </a:stretch>
        </p:blipFill>
        <p:spPr>
          <a:xfrm>
            <a:off x="5247080" y="1200598"/>
            <a:ext cx="2332377" cy="1433913"/>
          </a:xfrm>
          <a:prstGeom prst="rect">
            <a:avLst/>
          </a:prstGeom>
        </p:spPr>
      </p:pic>
      <p:pic>
        <p:nvPicPr>
          <p:cNvPr id="5" name="Picture 4">
            <a:extLst>
              <a:ext uri="{FF2B5EF4-FFF2-40B4-BE49-F238E27FC236}">
                <a16:creationId xmlns:a16="http://schemas.microsoft.com/office/drawing/2014/main" id="{ADA45621-A22C-D42D-2324-CAADBA5EC076}"/>
              </a:ext>
            </a:extLst>
          </p:cNvPr>
          <p:cNvPicPr>
            <a:picLocks noChangeAspect="1"/>
          </p:cNvPicPr>
          <p:nvPr/>
        </p:nvPicPr>
        <p:blipFill>
          <a:blip r:embed="rId4"/>
          <a:stretch>
            <a:fillRect/>
          </a:stretch>
        </p:blipFill>
        <p:spPr>
          <a:xfrm>
            <a:off x="1564543" y="1200598"/>
            <a:ext cx="1948808" cy="1354748"/>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429"/>
        <p:cNvGrpSpPr/>
        <p:nvPr/>
      </p:nvGrpSpPr>
      <p:grpSpPr>
        <a:xfrm>
          <a:off x="0" y="0"/>
          <a:ext cx="0" cy="0"/>
          <a:chOff x="0" y="0"/>
          <a:chExt cx="0" cy="0"/>
        </a:xfrm>
      </p:grpSpPr>
      <p:sp>
        <p:nvSpPr>
          <p:cNvPr id="4459" name="Google Shape;4459;p3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ABOUT NLP</a:t>
            </a:r>
            <a:endParaRPr dirty="0"/>
          </a:p>
        </p:txBody>
      </p:sp>
      <p:sp>
        <p:nvSpPr>
          <p:cNvPr id="8" name="TextBox 7">
            <a:extLst>
              <a:ext uri="{FF2B5EF4-FFF2-40B4-BE49-F238E27FC236}">
                <a16:creationId xmlns:a16="http://schemas.microsoft.com/office/drawing/2014/main" id="{4DD2729C-CF49-4BFD-DFE0-FBE271AA0574}"/>
              </a:ext>
            </a:extLst>
          </p:cNvPr>
          <p:cNvSpPr txBox="1"/>
          <p:nvPr/>
        </p:nvSpPr>
        <p:spPr>
          <a:xfrm>
            <a:off x="564444" y="1269449"/>
            <a:ext cx="5023556" cy="3607206"/>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dirty="0">
                <a:latin typeface="ABeeZee" panose="020B0604020202020204" charset="0"/>
                <a:sym typeface="ABeeZee"/>
              </a:rPr>
              <a:t>NLP comes to use when there are enormous amounts of text data which is present in an unstructured format</a:t>
            </a:r>
          </a:p>
          <a:p>
            <a:pPr marL="285750" indent="-285750" algn="just">
              <a:lnSpc>
                <a:spcPct val="150000"/>
              </a:lnSpc>
              <a:buFont typeface="Arial" panose="020B0604020202020204" pitchFamily="34" charset="0"/>
              <a:buChar char="•"/>
            </a:pPr>
            <a:r>
              <a:rPr lang="en-US" dirty="0">
                <a:latin typeface="ABeeZee" panose="020B0604020202020204" charset="0"/>
                <a:sym typeface="ABeeZee"/>
              </a:rPr>
              <a:t>Reading text, comprehending speech, and correctly formatting interpretations</a:t>
            </a:r>
          </a:p>
          <a:p>
            <a:pPr marL="285750" indent="-285750" algn="just">
              <a:lnSpc>
                <a:spcPct val="150000"/>
              </a:lnSpc>
              <a:buFont typeface="Arial" panose="020B0604020202020204" pitchFamily="34" charset="0"/>
              <a:buChar char="•"/>
            </a:pPr>
            <a:r>
              <a:rPr lang="en-US" dirty="0">
                <a:latin typeface="ABeeZee" panose="020B0604020202020204" charset="0"/>
                <a:sym typeface="ABeeZee"/>
              </a:rPr>
              <a:t>To extract precise or practical insights from text, NLP is crucial</a:t>
            </a:r>
          </a:p>
          <a:p>
            <a:pPr marL="285750" indent="-285750" algn="just">
              <a:lnSpc>
                <a:spcPct val="150000"/>
              </a:lnSpc>
              <a:buFont typeface="Arial" panose="020B0604020202020204" pitchFamily="34" charset="0"/>
              <a:buChar char="•"/>
            </a:pPr>
            <a:r>
              <a:rPr lang="en-US" dirty="0">
                <a:latin typeface="ABeeZee" panose="020B0604020202020204" charset="0"/>
                <a:sym typeface="ABeeZee"/>
              </a:rPr>
              <a:t>Given are the phases of NLP</a:t>
            </a:r>
          </a:p>
          <a:p>
            <a:pPr marL="285750" indent="-285750">
              <a:lnSpc>
                <a:spcPct val="150000"/>
              </a:lnSpc>
              <a:buFont typeface="Arial" panose="020B0604020202020204" pitchFamily="34" charset="0"/>
              <a:buChar char="•"/>
            </a:pPr>
            <a:endParaRPr lang="en-US" dirty="0"/>
          </a:p>
          <a:p>
            <a:pPr marL="285750" indent="-285750">
              <a:lnSpc>
                <a:spcPct val="150000"/>
              </a:lnSpc>
              <a:buFont typeface="Arial" panose="020B0604020202020204" pitchFamily="34" charset="0"/>
              <a:buChar char="•"/>
            </a:pPr>
            <a:endParaRPr lang="en-US" dirty="0"/>
          </a:p>
          <a:p>
            <a:pPr marL="285750" indent="-285750">
              <a:lnSpc>
                <a:spcPct val="150000"/>
              </a:lnSpc>
              <a:buFont typeface="Arial" panose="020B0604020202020204" pitchFamily="34" charset="0"/>
              <a:buChar char="•"/>
            </a:pPr>
            <a:endParaRPr lang="en-US" dirty="0"/>
          </a:p>
        </p:txBody>
      </p:sp>
      <p:pic>
        <p:nvPicPr>
          <p:cNvPr id="23" name="Picture 22" descr="Diagram&#10;&#10;Description automatically generated">
            <a:extLst>
              <a:ext uri="{FF2B5EF4-FFF2-40B4-BE49-F238E27FC236}">
                <a16:creationId xmlns:a16="http://schemas.microsoft.com/office/drawing/2014/main" id="{9C63D191-10FF-47DC-02F2-A5A81A5F28A1}"/>
              </a:ext>
            </a:extLst>
          </p:cNvPr>
          <p:cNvPicPr>
            <a:picLocks noChangeAspect="1"/>
          </p:cNvPicPr>
          <p:nvPr/>
        </p:nvPicPr>
        <p:blipFill>
          <a:blip r:embed="rId3"/>
          <a:stretch>
            <a:fillRect/>
          </a:stretch>
        </p:blipFill>
        <p:spPr>
          <a:xfrm>
            <a:off x="5746044" y="1331023"/>
            <a:ext cx="2527197" cy="2845865"/>
          </a:xfrm>
          <a:prstGeom prst="rect">
            <a:avLst/>
          </a:prstGeom>
        </p:spPr>
      </p:pic>
    </p:spTree>
    <p:extLst>
      <p:ext uri="{BB962C8B-B14F-4D97-AF65-F5344CB8AC3E}">
        <p14:creationId xmlns:p14="http://schemas.microsoft.com/office/powerpoint/2010/main" val="28888540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015"/>
        <p:cNvGrpSpPr/>
        <p:nvPr/>
      </p:nvGrpSpPr>
      <p:grpSpPr>
        <a:xfrm>
          <a:off x="0" y="0"/>
          <a:ext cx="0" cy="0"/>
          <a:chOff x="0" y="0"/>
          <a:chExt cx="0" cy="0"/>
        </a:xfrm>
      </p:grpSpPr>
      <p:sp>
        <p:nvSpPr>
          <p:cNvPr id="5075" name="Google Shape;5075;p57"/>
          <p:cNvSpPr txBox="1">
            <a:spLocks noGrp="1"/>
          </p:cNvSpPr>
          <p:nvPr>
            <p:ph type="subTitle" idx="13"/>
          </p:nvPr>
        </p:nvSpPr>
        <p:spPr>
          <a:xfrm>
            <a:off x="5905201" y="2225030"/>
            <a:ext cx="2836997" cy="4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t>Based on ratings created Sentiment column having 3 classes Positive Negative and Neutral</a:t>
            </a:r>
            <a:endParaRPr sz="1200" dirty="0"/>
          </a:p>
        </p:txBody>
      </p:sp>
      <p:sp>
        <p:nvSpPr>
          <p:cNvPr id="5076" name="Google Shape;5076;p57"/>
          <p:cNvSpPr txBox="1">
            <a:spLocks noGrp="1"/>
          </p:cNvSpPr>
          <p:nvPr>
            <p:ph type="subTitle" idx="15"/>
          </p:nvPr>
        </p:nvSpPr>
        <p:spPr>
          <a:xfrm>
            <a:off x="6334355" y="4173529"/>
            <a:ext cx="2140200" cy="4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t>Predicted results using test dataset</a:t>
            </a:r>
            <a:endParaRPr sz="1200" dirty="0"/>
          </a:p>
        </p:txBody>
      </p:sp>
      <p:sp>
        <p:nvSpPr>
          <p:cNvPr id="5077" name="Google Shape;5077;p57"/>
          <p:cNvSpPr txBox="1">
            <a:spLocks noGrp="1"/>
          </p:cNvSpPr>
          <p:nvPr>
            <p:ph type="title" idx="9"/>
          </p:nvPr>
        </p:nvSpPr>
        <p:spPr>
          <a:xfrm>
            <a:off x="5979624" y="1925575"/>
            <a:ext cx="2656376" cy="527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600" dirty="0"/>
              <a:t>SENTIMENT COLUMN</a:t>
            </a:r>
            <a:endParaRPr sz="1600" dirty="0"/>
          </a:p>
        </p:txBody>
      </p:sp>
      <p:sp>
        <p:nvSpPr>
          <p:cNvPr id="5078" name="Google Shape;5078;p57"/>
          <p:cNvSpPr txBox="1">
            <a:spLocks noGrp="1"/>
          </p:cNvSpPr>
          <p:nvPr>
            <p:ph type="title" idx="14"/>
          </p:nvPr>
        </p:nvSpPr>
        <p:spPr>
          <a:xfrm>
            <a:off x="6334355" y="3800913"/>
            <a:ext cx="2140200" cy="39493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600" dirty="0"/>
              <a:t>OUTPUT</a:t>
            </a:r>
            <a:endParaRPr dirty="0"/>
          </a:p>
        </p:txBody>
      </p:sp>
      <p:sp>
        <p:nvSpPr>
          <p:cNvPr id="5079" name="Google Shape;5079;p57"/>
          <p:cNvSpPr txBox="1">
            <a:spLocks noGrp="1"/>
          </p:cNvSpPr>
          <p:nvPr>
            <p:ph type="title"/>
          </p:nvPr>
        </p:nvSpPr>
        <p:spPr>
          <a:xfrm>
            <a:off x="720000" y="367767"/>
            <a:ext cx="7704000" cy="51305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dirty="0"/>
              <a:t>STEPS PERFOMED</a:t>
            </a:r>
            <a:endParaRPr sz="3200" dirty="0"/>
          </a:p>
        </p:txBody>
      </p:sp>
      <p:sp>
        <p:nvSpPr>
          <p:cNvPr id="5080" name="Google Shape;5080;p57"/>
          <p:cNvSpPr txBox="1">
            <a:spLocks noGrp="1"/>
          </p:cNvSpPr>
          <p:nvPr>
            <p:ph type="title" idx="2"/>
          </p:nvPr>
        </p:nvSpPr>
        <p:spPr>
          <a:xfrm>
            <a:off x="904178" y="1901885"/>
            <a:ext cx="2140200" cy="527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600" dirty="0"/>
              <a:t>SCRAPE DATA</a:t>
            </a:r>
            <a:endParaRPr sz="1600" dirty="0"/>
          </a:p>
        </p:txBody>
      </p:sp>
      <p:sp>
        <p:nvSpPr>
          <p:cNvPr id="5081" name="Google Shape;5081;p57"/>
          <p:cNvSpPr txBox="1">
            <a:spLocks noGrp="1"/>
          </p:cNvSpPr>
          <p:nvPr>
            <p:ph type="subTitle" idx="1"/>
          </p:nvPr>
        </p:nvSpPr>
        <p:spPr>
          <a:xfrm>
            <a:off x="527914" y="2210875"/>
            <a:ext cx="2836998" cy="4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t>Used BeautifulSoup library in python to perform the scraping</a:t>
            </a:r>
            <a:endParaRPr sz="1200" dirty="0"/>
          </a:p>
        </p:txBody>
      </p:sp>
      <p:sp>
        <p:nvSpPr>
          <p:cNvPr id="5082" name="Google Shape;5082;p57"/>
          <p:cNvSpPr txBox="1">
            <a:spLocks noGrp="1"/>
          </p:cNvSpPr>
          <p:nvPr>
            <p:ph type="title" idx="3"/>
          </p:nvPr>
        </p:nvSpPr>
        <p:spPr>
          <a:xfrm>
            <a:off x="3507097" y="1920613"/>
            <a:ext cx="2140200" cy="527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600" dirty="0"/>
              <a:t>DATA FORMATING</a:t>
            </a:r>
            <a:endParaRPr sz="1800" dirty="0"/>
          </a:p>
        </p:txBody>
      </p:sp>
      <p:sp>
        <p:nvSpPr>
          <p:cNvPr id="5083" name="Google Shape;5083;p57"/>
          <p:cNvSpPr txBox="1">
            <a:spLocks noGrp="1"/>
          </p:cNvSpPr>
          <p:nvPr>
            <p:ph type="subTitle" idx="4"/>
          </p:nvPr>
        </p:nvSpPr>
        <p:spPr>
          <a:xfrm>
            <a:off x="3376705" y="2225030"/>
            <a:ext cx="2386311" cy="4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t>Formatted some scraped variables to bring them in required format</a:t>
            </a:r>
            <a:endParaRPr sz="1200" dirty="0"/>
          </a:p>
        </p:txBody>
      </p:sp>
      <p:sp>
        <p:nvSpPr>
          <p:cNvPr id="5084" name="Google Shape;5084;p57"/>
          <p:cNvSpPr txBox="1">
            <a:spLocks noGrp="1"/>
          </p:cNvSpPr>
          <p:nvPr>
            <p:ph type="title" idx="5"/>
          </p:nvPr>
        </p:nvSpPr>
        <p:spPr>
          <a:xfrm>
            <a:off x="592313" y="3797235"/>
            <a:ext cx="2708200" cy="527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400" dirty="0"/>
              <a:t>STOPWORDS, STEMMING, </a:t>
            </a:r>
            <a:br>
              <a:rPr lang="en" sz="1400" dirty="0"/>
            </a:br>
            <a:r>
              <a:rPr lang="en" sz="1400" dirty="0"/>
              <a:t>LEMMATIZATION</a:t>
            </a:r>
            <a:endParaRPr sz="1800" dirty="0"/>
          </a:p>
        </p:txBody>
      </p:sp>
      <p:sp>
        <p:nvSpPr>
          <p:cNvPr id="5085" name="Google Shape;5085;p57"/>
          <p:cNvSpPr txBox="1">
            <a:spLocks noGrp="1"/>
          </p:cNvSpPr>
          <p:nvPr>
            <p:ph type="subTitle" idx="6"/>
          </p:nvPr>
        </p:nvSpPr>
        <p:spPr>
          <a:xfrm>
            <a:off x="876315" y="4276679"/>
            <a:ext cx="2140200" cy="4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t>Performed NLP steps on Review column</a:t>
            </a:r>
            <a:endParaRPr sz="1200" dirty="0"/>
          </a:p>
        </p:txBody>
      </p:sp>
      <p:sp>
        <p:nvSpPr>
          <p:cNvPr id="5086" name="Google Shape;5086;p57"/>
          <p:cNvSpPr txBox="1">
            <a:spLocks noGrp="1"/>
          </p:cNvSpPr>
          <p:nvPr>
            <p:ph type="title" idx="7"/>
          </p:nvPr>
        </p:nvSpPr>
        <p:spPr>
          <a:xfrm>
            <a:off x="3529482" y="3800513"/>
            <a:ext cx="2291906" cy="527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600" dirty="0"/>
              <a:t>BUILD DATA MODEL</a:t>
            </a:r>
            <a:endParaRPr sz="1600" dirty="0"/>
          </a:p>
        </p:txBody>
      </p:sp>
      <p:sp>
        <p:nvSpPr>
          <p:cNvPr id="5087" name="Google Shape;5087;p57"/>
          <p:cNvSpPr txBox="1">
            <a:spLocks noGrp="1"/>
          </p:cNvSpPr>
          <p:nvPr>
            <p:ph type="subTitle" idx="8"/>
          </p:nvPr>
        </p:nvSpPr>
        <p:spPr>
          <a:xfrm>
            <a:off x="3420105" y="4195852"/>
            <a:ext cx="2540454" cy="4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t>Build Na</a:t>
            </a:r>
            <a:r>
              <a:rPr lang="en-US" sz="1200" dirty="0"/>
              <a:t>ï</a:t>
            </a:r>
            <a:r>
              <a:rPr lang="en" sz="1200" dirty="0"/>
              <a:t>ve Bayes classifier using review column in x and sentiment column in y</a:t>
            </a:r>
            <a:endParaRPr sz="1200" dirty="0"/>
          </a:p>
        </p:txBody>
      </p:sp>
      <p:pic>
        <p:nvPicPr>
          <p:cNvPr id="3" name="Picture 2" descr="A picture containing text&#10;&#10;Description automatically generated">
            <a:extLst>
              <a:ext uri="{FF2B5EF4-FFF2-40B4-BE49-F238E27FC236}">
                <a16:creationId xmlns:a16="http://schemas.microsoft.com/office/drawing/2014/main" id="{2325D7D4-B887-7CFC-CBBE-86810243B2A4}"/>
              </a:ext>
            </a:extLst>
          </p:cNvPr>
          <p:cNvPicPr>
            <a:picLocks noChangeAspect="1"/>
          </p:cNvPicPr>
          <p:nvPr/>
        </p:nvPicPr>
        <p:blipFill rotWithShape="1">
          <a:blip r:embed="rId3"/>
          <a:srcRect l="18162" t="9722" r="18291" b="26879"/>
          <a:stretch/>
        </p:blipFill>
        <p:spPr>
          <a:xfrm>
            <a:off x="1500799" y="1155094"/>
            <a:ext cx="891229" cy="781511"/>
          </a:xfrm>
          <a:prstGeom prst="rect">
            <a:avLst/>
          </a:prstGeom>
        </p:spPr>
      </p:pic>
      <p:pic>
        <p:nvPicPr>
          <p:cNvPr id="7" name="Picture 6" descr="A picture containing text, clipart, businesscard&#10;&#10;Description automatically generated">
            <a:extLst>
              <a:ext uri="{FF2B5EF4-FFF2-40B4-BE49-F238E27FC236}">
                <a16:creationId xmlns:a16="http://schemas.microsoft.com/office/drawing/2014/main" id="{57F5C9A5-8910-C4FD-C753-E7C52C186F71}"/>
              </a:ext>
            </a:extLst>
          </p:cNvPr>
          <p:cNvPicPr>
            <a:picLocks noChangeAspect="1"/>
          </p:cNvPicPr>
          <p:nvPr/>
        </p:nvPicPr>
        <p:blipFill rotWithShape="1">
          <a:blip r:embed="rId4"/>
          <a:srcRect l="7663" t="7380" r="6967" b="14261"/>
          <a:stretch/>
        </p:blipFill>
        <p:spPr>
          <a:xfrm>
            <a:off x="6689917" y="1157525"/>
            <a:ext cx="1307167" cy="798409"/>
          </a:xfrm>
          <a:prstGeom prst="rect">
            <a:avLst/>
          </a:prstGeom>
        </p:spPr>
      </p:pic>
      <p:pic>
        <p:nvPicPr>
          <p:cNvPr id="9" name="Picture 8" descr="A picture containing text&#10;&#10;Description automatically generated">
            <a:extLst>
              <a:ext uri="{FF2B5EF4-FFF2-40B4-BE49-F238E27FC236}">
                <a16:creationId xmlns:a16="http://schemas.microsoft.com/office/drawing/2014/main" id="{A5B7628C-13E0-E87C-BDC6-087A286B59F0}"/>
              </a:ext>
            </a:extLst>
          </p:cNvPr>
          <p:cNvPicPr>
            <a:picLocks noChangeAspect="1"/>
          </p:cNvPicPr>
          <p:nvPr/>
        </p:nvPicPr>
        <p:blipFill>
          <a:blip r:embed="rId5"/>
          <a:stretch>
            <a:fillRect/>
          </a:stretch>
        </p:blipFill>
        <p:spPr>
          <a:xfrm>
            <a:off x="4192079" y="1156714"/>
            <a:ext cx="798409" cy="798409"/>
          </a:xfrm>
          <a:prstGeom prst="rect">
            <a:avLst/>
          </a:prstGeom>
        </p:spPr>
      </p:pic>
      <p:pic>
        <p:nvPicPr>
          <p:cNvPr id="11" name="Picture 10" descr="Diagram&#10;&#10;Description automatically generated">
            <a:extLst>
              <a:ext uri="{FF2B5EF4-FFF2-40B4-BE49-F238E27FC236}">
                <a16:creationId xmlns:a16="http://schemas.microsoft.com/office/drawing/2014/main" id="{FF586C0D-00A0-24EB-3CE5-6112711FDEE9}"/>
              </a:ext>
            </a:extLst>
          </p:cNvPr>
          <p:cNvPicPr>
            <a:picLocks noChangeAspect="1"/>
          </p:cNvPicPr>
          <p:nvPr/>
        </p:nvPicPr>
        <p:blipFill rotWithShape="1">
          <a:blip r:embed="rId6"/>
          <a:srcRect l="5002" t="5047" r="10248" b="5185"/>
          <a:stretch/>
        </p:blipFill>
        <p:spPr>
          <a:xfrm>
            <a:off x="1407202" y="2984021"/>
            <a:ext cx="1078421" cy="827532"/>
          </a:xfrm>
          <a:prstGeom prst="rect">
            <a:avLst/>
          </a:prstGeom>
        </p:spPr>
      </p:pic>
      <p:pic>
        <p:nvPicPr>
          <p:cNvPr id="13" name="Picture 12" descr="Icon&#10;&#10;Description automatically generated">
            <a:extLst>
              <a:ext uri="{FF2B5EF4-FFF2-40B4-BE49-F238E27FC236}">
                <a16:creationId xmlns:a16="http://schemas.microsoft.com/office/drawing/2014/main" id="{B56415ED-5560-0BE0-D356-1026A6FC7032}"/>
              </a:ext>
            </a:extLst>
          </p:cNvPr>
          <p:cNvPicPr>
            <a:picLocks noChangeAspect="1"/>
          </p:cNvPicPr>
          <p:nvPr/>
        </p:nvPicPr>
        <p:blipFill rotWithShape="1">
          <a:blip r:embed="rId7"/>
          <a:srcRect l="16869" t="13749" r="17489" b="10194"/>
          <a:stretch/>
        </p:blipFill>
        <p:spPr>
          <a:xfrm>
            <a:off x="4168904" y="2995062"/>
            <a:ext cx="928043" cy="805451"/>
          </a:xfrm>
          <a:prstGeom prst="rect">
            <a:avLst/>
          </a:prstGeom>
        </p:spPr>
      </p:pic>
      <p:pic>
        <p:nvPicPr>
          <p:cNvPr id="15" name="Picture 14" descr="Graphical user interface, application, Teams&#10;&#10;Description automatically generated">
            <a:extLst>
              <a:ext uri="{FF2B5EF4-FFF2-40B4-BE49-F238E27FC236}">
                <a16:creationId xmlns:a16="http://schemas.microsoft.com/office/drawing/2014/main" id="{0014C2AE-56F6-04F7-162B-88CBC5DC46C8}"/>
              </a:ext>
            </a:extLst>
          </p:cNvPr>
          <p:cNvPicPr>
            <a:picLocks noChangeAspect="1"/>
          </p:cNvPicPr>
          <p:nvPr/>
        </p:nvPicPr>
        <p:blipFill>
          <a:blip r:embed="rId8"/>
          <a:stretch>
            <a:fillRect/>
          </a:stretch>
        </p:blipFill>
        <p:spPr>
          <a:xfrm>
            <a:off x="6860063" y="3071045"/>
            <a:ext cx="1137021" cy="665196"/>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AD49A-760A-5E39-933E-66BA167DEBC0}"/>
              </a:ext>
            </a:extLst>
          </p:cNvPr>
          <p:cNvSpPr>
            <a:spLocks noGrp="1"/>
          </p:cNvSpPr>
          <p:nvPr>
            <p:ph type="title"/>
          </p:nvPr>
        </p:nvSpPr>
        <p:spPr/>
        <p:txBody>
          <a:bodyPr/>
          <a:lstStyle/>
          <a:p>
            <a:r>
              <a:rPr lang="en-US" dirty="0"/>
              <a:t>WORDCLOUD</a:t>
            </a:r>
          </a:p>
        </p:txBody>
      </p:sp>
      <p:pic>
        <p:nvPicPr>
          <p:cNvPr id="4" name="Picture 3">
            <a:extLst>
              <a:ext uri="{FF2B5EF4-FFF2-40B4-BE49-F238E27FC236}">
                <a16:creationId xmlns:a16="http://schemas.microsoft.com/office/drawing/2014/main" id="{0A57511F-DF5E-5697-6A17-C0E0847E9496}"/>
              </a:ext>
            </a:extLst>
          </p:cNvPr>
          <p:cNvPicPr>
            <a:picLocks noChangeAspect="1"/>
          </p:cNvPicPr>
          <p:nvPr/>
        </p:nvPicPr>
        <p:blipFill rotWithShape="1">
          <a:blip r:embed="rId2"/>
          <a:srcRect t="33522" r="50000"/>
          <a:stretch/>
        </p:blipFill>
        <p:spPr>
          <a:xfrm>
            <a:off x="1360809" y="1169750"/>
            <a:ext cx="6422382" cy="3528725"/>
          </a:xfrm>
          <a:prstGeom prst="rect">
            <a:avLst/>
          </a:prstGeom>
        </p:spPr>
      </p:pic>
    </p:spTree>
    <p:extLst>
      <p:ext uri="{BB962C8B-B14F-4D97-AF65-F5344CB8AC3E}">
        <p14:creationId xmlns:p14="http://schemas.microsoft.com/office/powerpoint/2010/main" val="9966982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AD49A-760A-5E39-933E-66BA167DEBC0}"/>
              </a:ext>
            </a:extLst>
          </p:cNvPr>
          <p:cNvSpPr>
            <a:spLocks noGrp="1"/>
          </p:cNvSpPr>
          <p:nvPr>
            <p:ph type="title"/>
          </p:nvPr>
        </p:nvSpPr>
        <p:spPr/>
        <p:txBody>
          <a:bodyPr/>
          <a:lstStyle/>
          <a:p>
            <a:r>
              <a:rPr lang="en-US" dirty="0"/>
              <a:t>RESULTS - NLP</a:t>
            </a:r>
          </a:p>
        </p:txBody>
      </p:sp>
      <p:pic>
        <p:nvPicPr>
          <p:cNvPr id="16" name="Picture 15">
            <a:extLst>
              <a:ext uri="{FF2B5EF4-FFF2-40B4-BE49-F238E27FC236}">
                <a16:creationId xmlns:a16="http://schemas.microsoft.com/office/drawing/2014/main" id="{301686F3-FD4E-87BA-66A2-22B71BE6740A}"/>
              </a:ext>
            </a:extLst>
          </p:cNvPr>
          <p:cNvPicPr>
            <a:picLocks noChangeAspect="1"/>
          </p:cNvPicPr>
          <p:nvPr/>
        </p:nvPicPr>
        <p:blipFill>
          <a:blip r:embed="rId2"/>
          <a:stretch>
            <a:fillRect/>
          </a:stretch>
        </p:blipFill>
        <p:spPr>
          <a:xfrm>
            <a:off x="1636621" y="1126101"/>
            <a:ext cx="6087325" cy="3572374"/>
          </a:xfrm>
          <a:prstGeom prst="rect">
            <a:avLst/>
          </a:prstGeom>
        </p:spPr>
      </p:pic>
    </p:spTree>
    <p:extLst>
      <p:ext uri="{BB962C8B-B14F-4D97-AF65-F5344CB8AC3E}">
        <p14:creationId xmlns:p14="http://schemas.microsoft.com/office/powerpoint/2010/main" val="23260087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7FF70-AD71-3FB3-7B07-AFC9848D64BE}"/>
              </a:ext>
            </a:extLst>
          </p:cNvPr>
          <p:cNvSpPr>
            <a:spLocks noGrp="1"/>
          </p:cNvSpPr>
          <p:nvPr>
            <p:ph type="title"/>
          </p:nvPr>
        </p:nvSpPr>
        <p:spPr/>
        <p:txBody>
          <a:bodyPr/>
          <a:lstStyle/>
          <a:p>
            <a:r>
              <a:rPr lang="en-US" dirty="0"/>
              <a:t>CONCLUSION</a:t>
            </a:r>
          </a:p>
        </p:txBody>
      </p:sp>
      <p:graphicFrame>
        <p:nvGraphicFramePr>
          <p:cNvPr id="16" name="Table 4">
            <a:extLst>
              <a:ext uri="{FF2B5EF4-FFF2-40B4-BE49-F238E27FC236}">
                <a16:creationId xmlns:a16="http://schemas.microsoft.com/office/drawing/2014/main" id="{F042CD35-DE8C-BBF5-79BC-4FF1FD2F82D6}"/>
              </a:ext>
            </a:extLst>
          </p:cNvPr>
          <p:cNvGraphicFramePr>
            <a:graphicFrameLocks/>
          </p:cNvGraphicFramePr>
          <p:nvPr>
            <p:extLst>
              <p:ext uri="{D42A27DB-BD31-4B8C-83A1-F6EECF244321}">
                <p14:modId xmlns:p14="http://schemas.microsoft.com/office/powerpoint/2010/main" val="704344258"/>
              </p:ext>
            </p:extLst>
          </p:nvPr>
        </p:nvGraphicFramePr>
        <p:xfrm>
          <a:off x="1581206" y="1357187"/>
          <a:ext cx="5981588" cy="1475223"/>
        </p:xfrm>
        <a:graphic>
          <a:graphicData uri="http://schemas.openxmlformats.org/drawingml/2006/table">
            <a:tbl>
              <a:tblPr firstRow="1" bandRow="1">
                <a:tableStyleId>{073A0DAA-6AF3-43AB-8588-CEC1D06C72B9}</a:tableStyleId>
              </a:tblPr>
              <a:tblGrid>
                <a:gridCol w="2650499">
                  <a:extLst>
                    <a:ext uri="{9D8B030D-6E8A-4147-A177-3AD203B41FA5}">
                      <a16:colId xmlns:a16="http://schemas.microsoft.com/office/drawing/2014/main" val="1357371787"/>
                    </a:ext>
                  </a:extLst>
                </a:gridCol>
                <a:gridCol w="1337226">
                  <a:extLst>
                    <a:ext uri="{9D8B030D-6E8A-4147-A177-3AD203B41FA5}">
                      <a16:colId xmlns:a16="http://schemas.microsoft.com/office/drawing/2014/main" val="3158549090"/>
                    </a:ext>
                  </a:extLst>
                </a:gridCol>
                <a:gridCol w="1993863">
                  <a:extLst>
                    <a:ext uri="{9D8B030D-6E8A-4147-A177-3AD203B41FA5}">
                      <a16:colId xmlns:a16="http://schemas.microsoft.com/office/drawing/2014/main" val="3347848119"/>
                    </a:ext>
                  </a:extLst>
                </a:gridCol>
              </a:tblGrid>
              <a:tr h="341596">
                <a:tc>
                  <a:txBody>
                    <a:bodyPr/>
                    <a:lstStyle/>
                    <a:p>
                      <a:r>
                        <a:rPr lang="en-US" sz="1400" dirty="0">
                          <a:latin typeface="ABeeZee" panose="020B0604020202020204" charset="0"/>
                        </a:rPr>
                        <a:t>Model</a:t>
                      </a:r>
                    </a:p>
                  </a:txBody>
                  <a:tcPr marL="68580" marR="68580" marT="34290" marB="34290"/>
                </a:tc>
                <a:tc>
                  <a:txBody>
                    <a:bodyPr/>
                    <a:lstStyle/>
                    <a:p>
                      <a:r>
                        <a:rPr lang="en-US" sz="1400" dirty="0">
                          <a:latin typeface="ABeeZee" panose="020B0604020202020204" charset="0"/>
                        </a:rPr>
                        <a:t>Training Accuracy</a:t>
                      </a:r>
                    </a:p>
                  </a:txBody>
                  <a:tcPr marL="68580" marR="68580" marT="34290" marB="34290"/>
                </a:tc>
                <a:tc>
                  <a:txBody>
                    <a:bodyPr/>
                    <a:lstStyle/>
                    <a:p>
                      <a:r>
                        <a:rPr lang="en-US" sz="1400" dirty="0">
                          <a:latin typeface="ABeeZee" panose="020B0604020202020204" charset="0"/>
                        </a:rPr>
                        <a:t>Validation Accuracy</a:t>
                      </a:r>
                    </a:p>
                  </a:txBody>
                  <a:tcPr marL="68580" marR="68580" marT="34290" marB="34290"/>
                </a:tc>
                <a:extLst>
                  <a:ext uri="{0D108BD9-81ED-4DB2-BD59-A6C34878D82A}">
                    <a16:rowId xmlns:a16="http://schemas.microsoft.com/office/drawing/2014/main" val="3952185959"/>
                  </a:ext>
                </a:extLst>
              </a:tr>
              <a:tr h="390225">
                <a:tc>
                  <a:txBody>
                    <a:bodyPr/>
                    <a:lstStyle/>
                    <a:p>
                      <a:r>
                        <a:rPr lang="en-US" sz="1400" dirty="0">
                          <a:latin typeface="ABeeZee" panose="020B0604020202020204" charset="0"/>
                        </a:rPr>
                        <a:t>Model built from Scratch Using MobileNetV2</a:t>
                      </a:r>
                    </a:p>
                  </a:txBody>
                  <a:tcPr marL="68580" marR="68580" marT="34290" marB="34290"/>
                </a:tc>
                <a:tc>
                  <a:txBody>
                    <a:bodyPr/>
                    <a:lstStyle/>
                    <a:p>
                      <a:r>
                        <a:rPr lang="en-US" sz="1400" dirty="0">
                          <a:latin typeface="ABeeZee" panose="020B0604020202020204" charset="0"/>
                        </a:rPr>
                        <a:t>51.43%</a:t>
                      </a:r>
                    </a:p>
                  </a:txBody>
                  <a:tcPr marL="68580" marR="68580" marT="34290" marB="34290"/>
                </a:tc>
                <a:tc>
                  <a:txBody>
                    <a:bodyPr/>
                    <a:lstStyle/>
                    <a:p>
                      <a:r>
                        <a:rPr lang="en-US" sz="1400" dirty="0">
                          <a:latin typeface="ABeeZee" panose="020B0604020202020204" charset="0"/>
                        </a:rPr>
                        <a:t>53.94%</a:t>
                      </a:r>
                    </a:p>
                  </a:txBody>
                  <a:tcPr marL="68580" marR="68580" marT="34290" marB="34290"/>
                </a:tc>
                <a:extLst>
                  <a:ext uri="{0D108BD9-81ED-4DB2-BD59-A6C34878D82A}">
                    <a16:rowId xmlns:a16="http://schemas.microsoft.com/office/drawing/2014/main" val="4065582867"/>
                  </a:ext>
                </a:extLst>
              </a:tr>
              <a:tr h="484623">
                <a:tc>
                  <a:txBody>
                    <a:bodyPr/>
                    <a:lstStyle/>
                    <a:p>
                      <a:r>
                        <a:rPr lang="en-US" sz="1400" dirty="0">
                          <a:latin typeface="ABeeZee" panose="020B0604020202020204" charset="0"/>
                        </a:rPr>
                        <a:t>Model built using RESNET50</a:t>
                      </a:r>
                    </a:p>
                  </a:txBody>
                  <a:tcPr marL="68580" marR="68580" marT="34290" marB="34290"/>
                </a:tc>
                <a:tc>
                  <a:txBody>
                    <a:bodyPr/>
                    <a:lstStyle/>
                    <a:p>
                      <a:r>
                        <a:rPr lang="en-US" sz="1400" dirty="0">
                          <a:latin typeface="ABeeZee" panose="020B0604020202020204" charset="0"/>
                        </a:rPr>
                        <a:t>41.58%</a:t>
                      </a:r>
                    </a:p>
                  </a:txBody>
                  <a:tcPr marL="68580" marR="68580" marT="34290" marB="34290"/>
                </a:tc>
                <a:tc>
                  <a:txBody>
                    <a:bodyPr/>
                    <a:lstStyle/>
                    <a:p>
                      <a:r>
                        <a:rPr lang="en-US" sz="1400" dirty="0">
                          <a:latin typeface="ABeeZee" panose="020B0604020202020204" charset="0"/>
                        </a:rPr>
                        <a:t>54.14%</a:t>
                      </a:r>
                    </a:p>
                  </a:txBody>
                  <a:tcPr marL="68580" marR="68580" marT="34290" marB="34290"/>
                </a:tc>
                <a:extLst>
                  <a:ext uri="{0D108BD9-81ED-4DB2-BD59-A6C34878D82A}">
                    <a16:rowId xmlns:a16="http://schemas.microsoft.com/office/drawing/2014/main" val="864623767"/>
                  </a:ext>
                </a:extLst>
              </a:tr>
            </a:tbl>
          </a:graphicData>
        </a:graphic>
      </p:graphicFrame>
      <p:graphicFrame>
        <p:nvGraphicFramePr>
          <p:cNvPr id="18" name="Table 18">
            <a:extLst>
              <a:ext uri="{FF2B5EF4-FFF2-40B4-BE49-F238E27FC236}">
                <a16:creationId xmlns:a16="http://schemas.microsoft.com/office/drawing/2014/main" id="{168739BC-937E-1644-0E1E-1B31C34C3DA9}"/>
              </a:ext>
            </a:extLst>
          </p:cNvPr>
          <p:cNvGraphicFramePr>
            <a:graphicFrameLocks noGrp="1"/>
          </p:cNvGraphicFramePr>
          <p:nvPr>
            <p:extLst>
              <p:ext uri="{D42A27DB-BD31-4B8C-83A1-F6EECF244321}">
                <p14:modId xmlns:p14="http://schemas.microsoft.com/office/powerpoint/2010/main" val="3325818248"/>
              </p:ext>
            </p:extLst>
          </p:nvPr>
        </p:nvGraphicFramePr>
        <p:xfrm>
          <a:off x="1581206" y="3171872"/>
          <a:ext cx="5981588" cy="741680"/>
        </p:xfrm>
        <a:graphic>
          <a:graphicData uri="http://schemas.openxmlformats.org/drawingml/2006/table">
            <a:tbl>
              <a:tblPr firstRow="1" bandRow="1">
                <a:tableStyleId>{073A0DAA-6AF3-43AB-8588-CEC1D06C72B9}</a:tableStyleId>
              </a:tblPr>
              <a:tblGrid>
                <a:gridCol w="2990794">
                  <a:extLst>
                    <a:ext uri="{9D8B030D-6E8A-4147-A177-3AD203B41FA5}">
                      <a16:colId xmlns:a16="http://schemas.microsoft.com/office/drawing/2014/main" val="1422036686"/>
                    </a:ext>
                  </a:extLst>
                </a:gridCol>
                <a:gridCol w="2990794">
                  <a:extLst>
                    <a:ext uri="{9D8B030D-6E8A-4147-A177-3AD203B41FA5}">
                      <a16:colId xmlns:a16="http://schemas.microsoft.com/office/drawing/2014/main" val="3614073819"/>
                    </a:ext>
                  </a:extLst>
                </a:gridCol>
              </a:tblGrid>
              <a:tr h="370840">
                <a:tc>
                  <a:txBody>
                    <a:bodyPr/>
                    <a:lstStyle/>
                    <a:p>
                      <a:r>
                        <a:rPr lang="en-US" dirty="0">
                          <a:latin typeface="ABeeZee" panose="020B0604020202020204" charset="0"/>
                        </a:rPr>
                        <a:t>Model - NLP</a:t>
                      </a:r>
                    </a:p>
                  </a:txBody>
                  <a:tcPr/>
                </a:tc>
                <a:tc>
                  <a:txBody>
                    <a:bodyPr/>
                    <a:lstStyle/>
                    <a:p>
                      <a:r>
                        <a:rPr lang="en-US" dirty="0">
                          <a:latin typeface="ABeeZee" panose="020B0604020202020204" charset="0"/>
                        </a:rPr>
                        <a:t>Accuracy</a:t>
                      </a:r>
                    </a:p>
                  </a:txBody>
                  <a:tcPr/>
                </a:tc>
                <a:extLst>
                  <a:ext uri="{0D108BD9-81ED-4DB2-BD59-A6C34878D82A}">
                    <a16:rowId xmlns:a16="http://schemas.microsoft.com/office/drawing/2014/main" val="101751960"/>
                  </a:ext>
                </a:extLst>
              </a:tr>
              <a:tr h="370840">
                <a:tc>
                  <a:txBody>
                    <a:bodyPr/>
                    <a:lstStyle/>
                    <a:p>
                      <a:r>
                        <a:rPr lang="en-US" dirty="0">
                          <a:latin typeface="ABeeZee" panose="020B0604020202020204" charset="0"/>
                        </a:rPr>
                        <a:t>Bernoulli Naïve Bayes </a:t>
                      </a:r>
                    </a:p>
                  </a:txBody>
                  <a:tcPr/>
                </a:tc>
                <a:tc>
                  <a:txBody>
                    <a:bodyPr/>
                    <a:lstStyle/>
                    <a:p>
                      <a:r>
                        <a:rPr lang="en-US" dirty="0">
                          <a:latin typeface="ABeeZee" panose="020B0604020202020204" charset="0"/>
                        </a:rPr>
                        <a:t>89.12%</a:t>
                      </a:r>
                    </a:p>
                  </a:txBody>
                  <a:tcPr/>
                </a:tc>
                <a:extLst>
                  <a:ext uri="{0D108BD9-81ED-4DB2-BD59-A6C34878D82A}">
                    <a16:rowId xmlns:a16="http://schemas.microsoft.com/office/drawing/2014/main" val="1751946308"/>
                  </a:ext>
                </a:extLst>
              </a:tr>
            </a:tbl>
          </a:graphicData>
        </a:graphic>
      </p:graphicFrame>
    </p:spTree>
    <p:extLst>
      <p:ext uri="{BB962C8B-B14F-4D97-AF65-F5344CB8AC3E}">
        <p14:creationId xmlns:p14="http://schemas.microsoft.com/office/powerpoint/2010/main" val="32317332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349"/>
        <p:cNvGrpSpPr/>
        <p:nvPr/>
      </p:nvGrpSpPr>
      <p:grpSpPr>
        <a:xfrm>
          <a:off x="0" y="0"/>
          <a:ext cx="0" cy="0"/>
          <a:chOff x="0" y="0"/>
          <a:chExt cx="0" cy="0"/>
        </a:xfrm>
      </p:grpSpPr>
      <p:sp>
        <p:nvSpPr>
          <p:cNvPr id="4350" name="Google Shape;4350;p3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TABLE OF CONTENTS</a:t>
            </a:r>
            <a:endParaRPr dirty="0"/>
          </a:p>
        </p:txBody>
      </p:sp>
      <p:sp>
        <p:nvSpPr>
          <p:cNvPr id="4351" name="Google Shape;4351;p35"/>
          <p:cNvSpPr txBox="1">
            <a:spLocks noGrp="1"/>
          </p:cNvSpPr>
          <p:nvPr>
            <p:ph type="title" idx="2"/>
          </p:nvPr>
        </p:nvSpPr>
        <p:spPr>
          <a:xfrm>
            <a:off x="1601409" y="1318225"/>
            <a:ext cx="2970600" cy="52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PROBLEM STATEMENT – DEEP LEARNING</a:t>
            </a:r>
            <a:endParaRPr dirty="0"/>
          </a:p>
        </p:txBody>
      </p:sp>
      <p:sp>
        <p:nvSpPr>
          <p:cNvPr id="4353" name="Google Shape;4353;p35"/>
          <p:cNvSpPr txBox="1">
            <a:spLocks noGrp="1"/>
          </p:cNvSpPr>
          <p:nvPr>
            <p:ph type="title" idx="3"/>
          </p:nvPr>
        </p:nvSpPr>
        <p:spPr>
          <a:xfrm>
            <a:off x="1601250" y="3553850"/>
            <a:ext cx="2626500" cy="52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APPROACH AND RESULTS - CNN</a:t>
            </a:r>
            <a:endParaRPr dirty="0"/>
          </a:p>
        </p:txBody>
      </p:sp>
      <p:sp>
        <p:nvSpPr>
          <p:cNvPr id="4355" name="Google Shape;4355;p35"/>
          <p:cNvSpPr txBox="1">
            <a:spLocks noGrp="1"/>
          </p:cNvSpPr>
          <p:nvPr>
            <p:ph type="title" idx="5"/>
          </p:nvPr>
        </p:nvSpPr>
        <p:spPr>
          <a:xfrm>
            <a:off x="1601250" y="2681945"/>
            <a:ext cx="3434100" cy="52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ABOUT CNN</a:t>
            </a:r>
            <a:endParaRPr dirty="0"/>
          </a:p>
        </p:txBody>
      </p:sp>
      <p:sp>
        <p:nvSpPr>
          <p:cNvPr id="4357" name="Google Shape;4357;p35"/>
          <p:cNvSpPr txBox="1">
            <a:spLocks noGrp="1"/>
          </p:cNvSpPr>
          <p:nvPr>
            <p:ph type="title" idx="7"/>
          </p:nvPr>
        </p:nvSpPr>
        <p:spPr>
          <a:xfrm>
            <a:off x="5750098" y="1337025"/>
            <a:ext cx="2626500" cy="52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PROBLEM STATEMENT - NLP</a:t>
            </a:r>
            <a:endParaRPr dirty="0"/>
          </a:p>
        </p:txBody>
      </p:sp>
      <p:sp>
        <p:nvSpPr>
          <p:cNvPr id="4359" name="Google Shape;4359;p35"/>
          <p:cNvSpPr txBox="1">
            <a:spLocks noGrp="1"/>
          </p:cNvSpPr>
          <p:nvPr>
            <p:ph type="title" idx="9"/>
          </p:nvPr>
        </p:nvSpPr>
        <p:spPr>
          <a:xfrm>
            <a:off x="767250" y="1481275"/>
            <a:ext cx="834000" cy="635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01</a:t>
            </a:r>
            <a:endParaRPr/>
          </a:p>
        </p:txBody>
      </p:sp>
      <p:sp>
        <p:nvSpPr>
          <p:cNvPr id="4360" name="Google Shape;4360;p35"/>
          <p:cNvSpPr txBox="1">
            <a:spLocks noGrp="1"/>
          </p:cNvSpPr>
          <p:nvPr>
            <p:ph type="title" idx="13"/>
          </p:nvPr>
        </p:nvSpPr>
        <p:spPr>
          <a:xfrm>
            <a:off x="767250" y="3716900"/>
            <a:ext cx="834000" cy="635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03</a:t>
            </a:r>
            <a:endParaRPr/>
          </a:p>
        </p:txBody>
      </p:sp>
      <p:sp>
        <p:nvSpPr>
          <p:cNvPr id="4361" name="Google Shape;4361;p35"/>
          <p:cNvSpPr txBox="1">
            <a:spLocks noGrp="1"/>
          </p:cNvSpPr>
          <p:nvPr>
            <p:ph type="title" idx="14"/>
          </p:nvPr>
        </p:nvSpPr>
        <p:spPr>
          <a:xfrm>
            <a:off x="767250" y="2599075"/>
            <a:ext cx="834000" cy="635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02</a:t>
            </a:r>
            <a:endParaRPr/>
          </a:p>
        </p:txBody>
      </p:sp>
      <p:sp>
        <p:nvSpPr>
          <p:cNvPr id="4362" name="Google Shape;4362;p35"/>
          <p:cNvSpPr txBox="1">
            <a:spLocks noGrp="1"/>
          </p:cNvSpPr>
          <p:nvPr>
            <p:ph type="title" idx="15"/>
          </p:nvPr>
        </p:nvSpPr>
        <p:spPr>
          <a:xfrm>
            <a:off x="4916088" y="1500063"/>
            <a:ext cx="834000" cy="635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04</a:t>
            </a:r>
            <a:endParaRPr/>
          </a:p>
        </p:txBody>
      </p:sp>
      <p:sp>
        <p:nvSpPr>
          <p:cNvPr id="4363" name="Google Shape;4363;p35"/>
          <p:cNvSpPr txBox="1">
            <a:spLocks noGrp="1"/>
          </p:cNvSpPr>
          <p:nvPr>
            <p:ph type="title" idx="16"/>
          </p:nvPr>
        </p:nvSpPr>
        <p:spPr>
          <a:xfrm>
            <a:off x="5750098" y="3553850"/>
            <a:ext cx="2626500" cy="52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APPROACH AND RESULTS - NLP</a:t>
            </a:r>
            <a:endParaRPr dirty="0"/>
          </a:p>
        </p:txBody>
      </p:sp>
      <p:sp>
        <p:nvSpPr>
          <p:cNvPr id="4365" name="Google Shape;4365;p35"/>
          <p:cNvSpPr txBox="1">
            <a:spLocks noGrp="1"/>
          </p:cNvSpPr>
          <p:nvPr>
            <p:ph type="title" idx="18"/>
          </p:nvPr>
        </p:nvSpPr>
        <p:spPr>
          <a:xfrm>
            <a:off x="5746754" y="2678290"/>
            <a:ext cx="2626500" cy="52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ABOUT NLP</a:t>
            </a:r>
            <a:endParaRPr dirty="0"/>
          </a:p>
        </p:txBody>
      </p:sp>
      <p:sp>
        <p:nvSpPr>
          <p:cNvPr id="4367" name="Google Shape;4367;p35"/>
          <p:cNvSpPr txBox="1">
            <a:spLocks noGrp="1"/>
          </p:cNvSpPr>
          <p:nvPr>
            <p:ph type="title" idx="20"/>
          </p:nvPr>
        </p:nvSpPr>
        <p:spPr>
          <a:xfrm>
            <a:off x="4916088" y="3716900"/>
            <a:ext cx="834000" cy="635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06</a:t>
            </a:r>
            <a:endParaRPr/>
          </a:p>
        </p:txBody>
      </p:sp>
      <p:sp>
        <p:nvSpPr>
          <p:cNvPr id="4368" name="Google Shape;4368;p35"/>
          <p:cNvSpPr txBox="1">
            <a:spLocks noGrp="1"/>
          </p:cNvSpPr>
          <p:nvPr>
            <p:ph type="title" idx="21"/>
          </p:nvPr>
        </p:nvSpPr>
        <p:spPr>
          <a:xfrm>
            <a:off x="4916088" y="2599075"/>
            <a:ext cx="834000" cy="635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05</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380"/>
        <p:cNvGrpSpPr/>
        <p:nvPr/>
      </p:nvGrpSpPr>
      <p:grpSpPr>
        <a:xfrm>
          <a:off x="0" y="0"/>
          <a:ext cx="0" cy="0"/>
          <a:chOff x="0" y="0"/>
          <a:chExt cx="0" cy="0"/>
        </a:xfrm>
      </p:grpSpPr>
      <p:sp>
        <p:nvSpPr>
          <p:cNvPr id="4381" name="Google Shape;4381;p37"/>
          <p:cNvSpPr txBox="1">
            <a:spLocks noGrp="1"/>
          </p:cNvSpPr>
          <p:nvPr>
            <p:ph type="title"/>
          </p:nvPr>
        </p:nvSpPr>
        <p:spPr>
          <a:xfrm>
            <a:off x="622250" y="1934525"/>
            <a:ext cx="3949800" cy="1546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DEEP LEARNING</a:t>
            </a:r>
            <a:endParaRPr dirty="0"/>
          </a:p>
        </p:txBody>
      </p:sp>
      <p:sp>
        <p:nvSpPr>
          <p:cNvPr id="4382" name="Google Shape;4382;p37"/>
          <p:cNvSpPr txBox="1">
            <a:spLocks noGrp="1"/>
          </p:cNvSpPr>
          <p:nvPr>
            <p:ph type="title" idx="2"/>
          </p:nvPr>
        </p:nvSpPr>
        <p:spPr>
          <a:xfrm>
            <a:off x="622250" y="953225"/>
            <a:ext cx="5039400" cy="98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5400" dirty="0"/>
              <a:t>PART 1:</a:t>
            </a:r>
            <a:endParaRPr sz="5400" dirty="0"/>
          </a:p>
        </p:txBody>
      </p:sp>
      <p:sp>
        <p:nvSpPr>
          <p:cNvPr id="4385" name="Google Shape;4385;p37"/>
          <p:cNvSpPr/>
          <p:nvPr/>
        </p:nvSpPr>
        <p:spPr>
          <a:xfrm>
            <a:off x="5661650" y="843680"/>
            <a:ext cx="2937969" cy="3172431"/>
          </a:xfrm>
          <a:prstGeom prst="arc">
            <a:avLst>
              <a:gd name="adj1" fmla="val 16616582"/>
              <a:gd name="adj2" fmla="val 21158879"/>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5" name="Picture 4" descr="Background pattern&#10;&#10;Description automatically generated">
            <a:extLst>
              <a:ext uri="{FF2B5EF4-FFF2-40B4-BE49-F238E27FC236}">
                <a16:creationId xmlns:a16="http://schemas.microsoft.com/office/drawing/2014/main" id="{7646AAC5-8F4E-5C1E-BEA1-2E0FC90712F7}"/>
              </a:ext>
            </a:extLst>
          </p:cNvPr>
          <p:cNvPicPr>
            <a:picLocks noChangeAspect="1"/>
          </p:cNvPicPr>
          <p:nvPr/>
        </p:nvPicPr>
        <p:blipFill>
          <a:blip r:embed="rId3"/>
          <a:stretch>
            <a:fillRect/>
          </a:stretch>
        </p:blipFill>
        <p:spPr>
          <a:xfrm>
            <a:off x="4099365" y="745066"/>
            <a:ext cx="4422385" cy="3554753"/>
          </a:xfrm>
          <a:prstGeom prst="ellipse">
            <a:avLst/>
          </a:prstGeom>
          <a:ln>
            <a:noFill/>
          </a:ln>
          <a:effectLst>
            <a:softEdge rad="112500"/>
          </a:effectLst>
        </p:spPr>
      </p:pic>
    </p:spTree>
    <p:extLst>
      <p:ext uri="{BB962C8B-B14F-4D97-AF65-F5344CB8AC3E}">
        <p14:creationId xmlns:p14="http://schemas.microsoft.com/office/powerpoint/2010/main" val="1147596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3F5FD9D-5039-3FC0-C80E-9347B18B4459}"/>
              </a:ext>
            </a:extLst>
          </p:cNvPr>
          <p:cNvSpPr>
            <a:spLocks noGrp="1"/>
          </p:cNvSpPr>
          <p:nvPr>
            <p:ph type="title"/>
          </p:nvPr>
        </p:nvSpPr>
        <p:spPr>
          <a:xfrm>
            <a:off x="406840" y="510343"/>
            <a:ext cx="3812100" cy="738600"/>
          </a:xfrm>
        </p:spPr>
        <p:txBody>
          <a:bodyPr/>
          <a:lstStyle/>
          <a:p>
            <a:r>
              <a:rPr lang="en-US" dirty="0"/>
              <a:t>PROBLEM STATEMENT </a:t>
            </a:r>
          </a:p>
        </p:txBody>
      </p:sp>
      <p:sp>
        <p:nvSpPr>
          <p:cNvPr id="6" name="Subtitle 5">
            <a:extLst>
              <a:ext uri="{FF2B5EF4-FFF2-40B4-BE49-F238E27FC236}">
                <a16:creationId xmlns:a16="http://schemas.microsoft.com/office/drawing/2014/main" id="{E7F73A32-ACEF-0AAF-FE08-EFFA46F2F71D}"/>
              </a:ext>
            </a:extLst>
          </p:cNvPr>
          <p:cNvSpPr>
            <a:spLocks noGrp="1"/>
          </p:cNvSpPr>
          <p:nvPr>
            <p:ph type="subTitle" idx="1"/>
          </p:nvPr>
        </p:nvSpPr>
        <p:spPr>
          <a:xfrm>
            <a:off x="972589" y="1961804"/>
            <a:ext cx="7302961" cy="1734396"/>
          </a:xfrm>
        </p:spPr>
        <p:txBody>
          <a:bodyPr/>
          <a:lstStyle/>
          <a:p>
            <a:r>
              <a:rPr lang="en-US" b="0" i="0" dirty="0">
                <a:solidFill>
                  <a:srgbClr val="2D3B45"/>
                </a:solidFill>
                <a:effectLst/>
                <a:latin typeface="Lato Extended"/>
              </a:rPr>
              <a:t>Build two deep models using the Faces-Age-Classification Dataset to predict the classification of Age</a:t>
            </a:r>
            <a:endParaRPr lang="en-US" dirty="0"/>
          </a:p>
        </p:txBody>
      </p:sp>
    </p:spTree>
    <p:extLst>
      <p:ext uri="{BB962C8B-B14F-4D97-AF65-F5344CB8AC3E}">
        <p14:creationId xmlns:p14="http://schemas.microsoft.com/office/powerpoint/2010/main" val="26189484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389"/>
        <p:cNvGrpSpPr/>
        <p:nvPr/>
      </p:nvGrpSpPr>
      <p:grpSpPr>
        <a:xfrm>
          <a:off x="0" y="0"/>
          <a:ext cx="0" cy="0"/>
          <a:chOff x="0" y="0"/>
          <a:chExt cx="0" cy="0"/>
        </a:xfrm>
      </p:grpSpPr>
      <p:sp>
        <p:nvSpPr>
          <p:cNvPr id="4399" name="Google Shape;4399;p3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PROBLEM STATEMENT</a:t>
            </a:r>
            <a:endParaRPr dirty="0"/>
          </a:p>
        </p:txBody>
      </p:sp>
      <p:sp>
        <p:nvSpPr>
          <p:cNvPr id="4400" name="Google Shape;4400;p38"/>
          <p:cNvSpPr txBox="1">
            <a:spLocks noGrp="1"/>
          </p:cNvSpPr>
          <p:nvPr>
            <p:ph type="title" idx="2"/>
          </p:nvPr>
        </p:nvSpPr>
        <p:spPr>
          <a:xfrm>
            <a:off x="3034227" y="1074396"/>
            <a:ext cx="2885700" cy="558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DEEP LEARNING</a:t>
            </a:r>
            <a:endParaRPr dirty="0"/>
          </a:p>
        </p:txBody>
      </p:sp>
      <p:sp>
        <p:nvSpPr>
          <p:cNvPr id="4403" name="Google Shape;4403;p38"/>
          <p:cNvSpPr txBox="1">
            <a:spLocks noGrp="1"/>
          </p:cNvSpPr>
          <p:nvPr>
            <p:ph type="subTitle" idx="4"/>
          </p:nvPr>
        </p:nvSpPr>
        <p:spPr>
          <a:xfrm>
            <a:off x="2286000" y="1633296"/>
            <a:ext cx="4572000" cy="1010700"/>
          </a:xfrm>
          <a:prstGeom prst="rect">
            <a:avLst/>
          </a:prstGeom>
        </p:spPr>
        <p:txBody>
          <a:bodyPr spcFirstLastPara="1" wrap="square" lIns="91425" tIns="91425" rIns="91425" bIns="91425" anchor="t" anchorCtr="0">
            <a:noAutofit/>
          </a:bodyPr>
          <a:lstStyle/>
          <a:p>
            <a:r>
              <a:rPr lang="en-US" sz="1800" b="0" i="0" dirty="0">
                <a:solidFill>
                  <a:srgbClr val="2D3B45"/>
                </a:solidFill>
                <a:effectLst/>
                <a:latin typeface="Lato Extended"/>
              </a:rPr>
              <a:t>Build two deep models using the Faces-Age-Classification Dataset to predict the classification of Age</a:t>
            </a:r>
            <a:endParaRPr lang="en-US" sz="1800" dirty="0"/>
          </a:p>
        </p:txBody>
      </p:sp>
      <p:pic>
        <p:nvPicPr>
          <p:cNvPr id="1026" name="Picture 2" descr="Deep Machine Learning Artificial Intelligence Neural Networks Automation  Modern Technology Concept. Stock Photo - Image of intelligence, machine:  198639744">
            <a:extLst>
              <a:ext uri="{FF2B5EF4-FFF2-40B4-BE49-F238E27FC236}">
                <a16:creationId xmlns:a16="http://schemas.microsoft.com/office/drawing/2014/main" id="{86595D59-5B3B-DAA8-B614-DB18D1FB60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5292" y="2571750"/>
            <a:ext cx="4572000" cy="228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79816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FA72C28-B91D-5049-7CAA-C6BB73DD0531}"/>
              </a:ext>
            </a:extLst>
          </p:cNvPr>
          <p:cNvSpPr>
            <a:spLocks noGrp="1"/>
          </p:cNvSpPr>
          <p:nvPr>
            <p:ph type="title" idx="2"/>
          </p:nvPr>
        </p:nvSpPr>
        <p:spPr>
          <a:xfrm>
            <a:off x="489902" y="783561"/>
            <a:ext cx="5288198" cy="683664"/>
          </a:xfrm>
        </p:spPr>
        <p:txBody>
          <a:bodyPr/>
          <a:lstStyle/>
          <a:p>
            <a:r>
              <a:rPr lang="en-US" sz="3200" dirty="0"/>
              <a:t>ABOUT CONVOLUTIONAL NEURAL NETWORKS</a:t>
            </a:r>
          </a:p>
        </p:txBody>
      </p:sp>
      <p:sp>
        <p:nvSpPr>
          <p:cNvPr id="6" name="TextBox 5">
            <a:extLst>
              <a:ext uri="{FF2B5EF4-FFF2-40B4-BE49-F238E27FC236}">
                <a16:creationId xmlns:a16="http://schemas.microsoft.com/office/drawing/2014/main" id="{E7AE719C-4A96-8674-86CA-4D281224BC07}"/>
              </a:ext>
            </a:extLst>
          </p:cNvPr>
          <p:cNvSpPr txBox="1"/>
          <p:nvPr/>
        </p:nvSpPr>
        <p:spPr>
          <a:xfrm>
            <a:off x="5778100" y="929729"/>
            <a:ext cx="3365900" cy="3284041"/>
          </a:xfrm>
          <a:prstGeom prst="rect">
            <a:avLst/>
          </a:prstGeom>
          <a:noFill/>
        </p:spPr>
        <p:txBody>
          <a:bodyPr wrap="square" rtlCol="0">
            <a:spAutoFit/>
          </a:bodyPr>
          <a:lstStyle/>
          <a:p>
            <a:pPr marL="0" indent="0">
              <a:lnSpc>
                <a:spcPct val="150000"/>
              </a:lnSpc>
              <a:buNone/>
            </a:pPr>
            <a:r>
              <a:rPr lang="en-US" sz="1400" dirty="0">
                <a:effectLst/>
                <a:latin typeface="ABeeZee" panose="020B0604020202020204" charset="0"/>
              </a:rPr>
              <a:t>Convolutional neural networks are distinguished from other neural networks by their superior performance with image, speech, or audio signal inputs. They have three main types of layers, which are:</a:t>
            </a:r>
          </a:p>
          <a:p>
            <a:pPr>
              <a:lnSpc>
                <a:spcPct val="150000"/>
              </a:lnSpc>
              <a:buFont typeface="Arial" panose="020B0604020202020204" pitchFamily="34" charset="0"/>
              <a:buChar char="•"/>
            </a:pPr>
            <a:r>
              <a:rPr lang="en-US" sz="1400" dirty="0">
                <a:effectLst/>
                <a:latin typeface="ABeeZee" panose="020B0604020202020204" charset="0"/>
              </a:rPr>
              <a:t>Convolutional layer</a:t>
            </a:r>
          </a:p>
          <a:p>
            <a:pPr>
              <a:lnSpc>
                <a:spcPct val="150000"/>
              </a:lnSpc>
              <a:buFont typeface="Arial" panose="020B0604020202020204" pitchFamily="34" charset="0"/>
              <a:buChar char="•"/>
            </a:pPr>
            <a:r>
              <a:rPr lang="en-US" sz="1400" dirty="0">
                <a:effectLst/>
                <a:latin typeface="ABeeZee" panose="020B0604020202020204" charset="0"/>
              </a:rPr>
              <a:t>Pooling layer</a:t>
            </a:r>
          </a:p>
          <a:p>
            <a:pPr>
              <a:lnSpc>
                <a:spcPct val="150000"/>
              </a:lnSpc>
              <a:buFont typeface="Arial" panose="020B0604020202020204" pitchFamily="34" charset="0"/>
              <a:buChar char="•"/>
            </a:pPr>
            <a:r>
              <a:rPr lang="en-US" sz="1400" dirty="0">
                <a:effectLst/>
                <a:latin typeface="ABeeZee" panose="020B0604020202020204" charset="0"/>
              </a:rPr>
              <a:t>Fully-connected (FC) layer</a:t>
            </a:r>
          </a:p>
          <a:p>
            <a:pPr>
              <a:lnSpc>
                <a:spcPct val="150000"/>
              </a:lnSpc>
            </a:pPr>
            <a:endParaRPr lang="en-US" dirty="0">
              <a:latin typeface="ABeeZee" panose="020B0604020202020204" charset="0"/>
            </a:endParaRPr>
          </a:p>
        </p:txBody>
      </p:sp>
      <p:pic>
        <p:nvPicPr>
          <p:cNvPr id="7" name="Picture 2">
            <a:extLst>
              <a:ext uri="{FF2B5EF4-FFF2-40B4-BE49-F238E27FC236}">
                <a16:creationId xmlns:a16="http://schemas.microsoft.com/office/drawing/2014/main" id="{02F2240C-BB94-2603-A7CB-F3433AC24AD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6167"/>
          <a:stretch/>
        </p:blipFill>
        <p:spPr bwMode="auto">
          <a:xfrm>
            <a:off x="228600" y="2131469"/>
            <a:ext cx="5438422" cy="18870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27618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481"/>
        <p:cNvGrpSpPr/>
        <p:nvPr/>
      </p:nvGrpSpPr>
      <p:grpSpPr>
        <a:xfrm>
          <a:off x="0" y="0"/>
          <a:ext cx="0" cy="0"/>
          <a:chOff x="0" y="0"/>
          <a:chExt cx="0" cy="0"/>
        </a:xfrm>
      </p:grpSpPr>
      <p:sp>
        <p:nvSpPr>
          <p:cNvPr id="4484" name="Google Shape;4484;p42"/>
          <p:cNvSpPr txBox="1">
            <a:spLocks noGrp="1"/>
          </p:cNvSpPr>
          <p:nvPr>
            <p:ph type="title"/>
          </p:nvPr>
        </p:nvSpPr>
        <p:spPr>
          <a:xfrm>
            <a:off x="553451" y="413750"/>
            <a:ext cx="7976938" cy="73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CONVOLUTION LAYER (CONV)</a:t>
            </a:r>
          </a:p>
        </p:txBody>
      </p:sp>
      <p:sp>
        <p:nvSpPr>
          <p:cNvPr id="4485" name="Google Shape;4485;p42"/>
          <p:cNvSpPr txBox="1">
            <a:spLocks noGrp="1"/>
          </p:cNvSpPr>
          <p:nvPr>
            <p:ph type="subTitle" idx="1"/>
          </p:nvPr>
        </p:nvSpPr>
        <p:spPr>
          <a:xfrm>
            <a:off x="342900" y="1169746"/>
            <a:ext cx="8458200" cy="1949116"/>
          </a:xfrm>
          <a:prstGeom prst="rect">
            <a:avLst/>
          </a:prstGeom>
        </p:spPr>
        <p:txBody>
          <a:bodyPr spcFirstLastPara="1" wrap="square" lIns="91425" tIns="91425" rIns="91425" bIns="91425" anchor="t" anchorCtr="0">
            <a:noAutofit/>
          </a:bodyPr>
          <a:lstStyle/>
          <a:p>
            <a:pPr marL="171450" indent="-171450" algn="just">
              <a:lnSpc>
                <a:spcPct val="150000"/>
              </a:lnSpc>
              <a:buFont typeface="Arial" panose="020B0604020202020204" pitchFamily="34" charset="0"/>
              <a:buChar char="•"/>
            </a:pPr>
            <a:r>
              <a:rPr lang="en-US" sz="1200" dirty="0">
                <a:solidFill>
                  <a:srgbClr val="000000"/>
                </a:solidFill>
                <a:latin typeface="ABeeZee" panose="020B0604020202020204" charset="0"/>
                <a:cs typeface="Arial"/>
                <a:sym typeface="Arial"/>
              </a:rPr>
              <a:t>A convolutional layer is a key component of a convolutional neural network (CNN).</a:t>
            </a:r>
          </a:p>
          <a:p>
            <a:pPr marL="171450" indent="-171450" algn="just">
              <a:lnSpc>
                <a:spcPct val="150000"/>
              </a:lnSpc>
              <a:buFont typeface="Arial" panose="020B0604020202020204" pitchFamily="34" charset="0"/>
              <a:buChar char="•"/>
            </a:pPr>
            <a:r>
              <a:rPr lang="en-US" sz="1200" dirty="0">
                <a:solidFill>
                  <a:srgbClr val="000000"/>
                </a:solidFill>
                <a:latin typeface="ABeeZee" panose="020B0604020202020204" charset="0"/>
                <a:cs typeface="Arial"/>
                <a:sym typeface="Arial"/>
              </a:rPr>
              <a:t>The convolution layer (CONV) uses filters that perform convolution operations as it is scanning the input with respect to its dimensions. Its hyperparameters include the filter size F and stride S. The resulting output O is called a feature map or activation map.</a:t>
            </a:r>
          </a:p>
          <a:p>
            <a:pPr marL="171450" indent="-171450" algn="just">
              <a:lnSpc>
                <a:spcPct val="150000"/>
              </a:lnSpc>
              <a:buFont typeface="Arial" panose="020B0604020202020204" pitchFamily="34" charset="0"/>
              <a:buChar char="•"/>
            </a:pPr>
            <a:r>
              <a:rPr lang="en-US" sz="1200" dirty="0">
                <a:solidFill>
                  <a:srgbClr val="000000"/>
                </a:solidFill>
                <a:latin typeface="ABeeZee" panose="020B0604020202020204" charset="0"/>
                <a:cs typeface="Arial"/>
                <a:sym typeface="Arial"/>
              </a:rPr>
              <a:t>With each layer, the CNN increases in its complexity, identifying greater portions of the image. Earlier layers focus on simple features, such as colors and edges. As the image data progresses through the layers of the CNN, it starts to recognize larger elements or shapes of the object until it finally identifies the intended object.</a:t>
            </a:r>
          </a:p>
          <a:p>
            <a:pPr indent="-1024128" algn="just">
              <a:lnSpc>
                <a:spcPct val="150000"/>
              </a:lnSpc>
              <a:buFont typeface="Arial" panose="020B0604020202020204" pitchFamily="34" charset="0"/>
              <a:buChar char="•"/>
            </a:pPr>
            <a:endParaRPr lang="en-US" sz="1100" dirty="0">
              <a:latin typeface="ABeeZee" panose="020B0604020202020204" charset="0"/>
            </a:endParaRPr>
          </a:p>
        </p:txBody>
      </p:sp>
      <p:pic>
        <p:nvPicPr>
          <p:cNvPr id="2" name="Picture 1" descr="Chart&#10;&#10;Description automatically generated">
            <a:extLst>
              <a:ext uri="{FF2B5EF4-FFF2-40B4-BE49-F238E27FC236}">
                <a16:creationId xmlns:a16="http://schemas.microsoft.com/office/drawing/2014/main" id="{708E6F6C-872F-19E3-CE42-00989C23C3CC}"/>
              </a:ext>
            </a:extLst>
          </p:cNvPr>
          <p:cNvPicPr>
            <a:picLocks noChangeAspect="1"/>
          </p:cNvPicPr>
          <p:nvPr/>
        </p:nvPicPr>
        <p:blipFill>
          <a:blip r:embed="rId3"/>
          <a:stretch>
            <a:fillRect/>
          </a:stretch>
        </p:blipFill>
        <p:spPr>
          <a:xfrm>
            <a:off x="4746457" y="3118862"/>
            <a:ext cx="4289778" cy="194158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FA72C28-B91D-5049-7CAA-C6BB73DD0531}"/>
              </a:ext>
            </a:extLst>
          </p:cNvPr>
          <p:cNvSpPr>
            <a:spLocks noGrp="1"/>
          </p:cNvSpPr>
          <p:nvPr>
            <p:ph type="title" idx="2"/>
          </p:nvPr>
        </p:nvSpPr>
        <p:spPr>
          <a:xfrm>
            <a:off x="350443" y="595267"/>
            <a:ext cx="4438125" cy="683664"/>
          </a:xfrm>
        </p:spPr>
        <p:txBody>
          <a:bodyPr/>
          <a:lstStyle/>
          <a:p>
            <a:pPr>
              <a:buSzPts val="3500"/>
            </a:pPr>
            <a:r>
              <a:rPr lang="en-US" sz="3500" dirty="0"/>
              <a:t>POOLING (POOL)</a:t>
            </a:r>
          </a:p>
        </p:txBody>
      </p:sp>
      <p:sp>
        <p:nvSpPr>
          <p:cNvPr id="6" name="TextBox 5">
            <a:extLst>
              <a:ext uri="{FF2B5EF4-FFF2-40B4-BE49-F238E27FC236}">
                <a16:creationId xmlns:a16="http://schemas.microsoft.com/office/drawing/2014/main" id="{E7AE719C-4A96-8674-86CA-4D281224BC07}"/>
              </a:ext>
            </a:extLst>
          </p:cNvPr>
          <p:cNvSpPr txBox="1"/>
          <p:nvPr/>
        </p:nvSpPr>
        <p:spPr>
          <a:xfrm>
            <a:off x="116923" y="1473415"/>
            <a:ext cx="5288198" cy="3659143"/>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sz="1200" dirty="0">
                <a:latin typeface="ABeeZee" panose="020B0604020202020204" charset="0"/>
              </a:rPr>
              <a:t>Pooling layers, also known as down sampling, conduct dimensionality reduction, reducing the number of parameters in the input</a:t>
            </a:r>
          </a:p>
          <a:p>
            <a:pPr marL="285750" indent="-285750" algn="just">
              <a:lnSpc>
                <a:spcPct val="150000"/>
              </a:lnSpc>
              <a:buFont typeface="Arial" panose="020B0604020202020204" pitchFamily="34" charset="0"/>
              <a:buChar char="•"/>
            </a:pPr>
            <a:r>
              <a:rPr lang="en-US" sz="1200" dirty="0">
                <a:latin typeface="ABeeZee" panose="020B0604020202020204" charset="0"/>
              </a:rPr>
              <a:t>Similar to the convolutional layer, the pooling operation sweeps a filter across the entire input, but the difference is that this filter does not have any weights. Instead, the kernel applies an aggregation function to the values within the receptive field, populating the output array.</a:t>
            </a:r>
          </a:p>
          <a:p>
            <a:pPr marL="285750" indent="-285750" algn="just">
              <a:lnSpc>
                <a:spcPct val="150000"/>
              </a:lnSpc>
              <a:buFont typeface="Arial" panose="020B0604020202020204" pitchFamily="34" charset="0"/>
              <a:buChar char="•"/>
            </a:pPr>
            <a:r>
              <a:rPr lang="en-US" sz="1200" dirty="0">
                <a:latin typeface="ABeeZee" panose="020B0604020202020204" charset="0"/>
              </a:rPr>
              <a:t>While a lot of information is lost in the pooling layer, it also has a number of benefits to CNN. They help to reduce complexity, improve efficiency, and limit the risk of overfitting.</a:t>
            </a:r>
          </a:p>
          <a:p>
            <a:pPr marL="285750" indent="-285750" algn="just">
              <a:lnSpc>
                <a:spcPct val="150000"/>
              </a:lnSpc>
              <a:buFont typeface="Arial" panose="020B0604020202020204" pitchFamily="34" charset="0"/>
              <a:buChar char="•"/>
            </a:pPr>
            <a:endParaRPr lang="en-US" sz="1200" dirty="0">
              <a:effectLst/>
              <a:latin typeface="Helvetica Neue" panose="02000503000000020004" pitchFamily="2" charset="0"/>
            </a:endParaRPr>
          </a:p>
          <a:p>
            <a:pPr marL="285750" indent="-285750" algn="just">
              <a:lnSpc>
                <a:spcPct val="150000"/>
              </a:lnSpc>
              <a:buFont typeface="Arial" panose="020B0604020202020204" pitchFamily="34" charset="0"/>
              <a:buChar char="•"/>
            </a:pPr>
            <a:endParaRPr lang="en-US" sz="1200" dirty="0"/>
          </a:p>
        </p:txBody>
      </p:sp>
      <p:pic>
        <p:nvPicPr>
          <p:cNvPr id="2" name="Picture 2" descr="Chart&#10;&#10;Description automatically generated with medium confidence">
            <a:extLst>
              <a:ext uri="{FF2B5EF4-FFF2-40B4-BE49-F238E27FC236}">
                <a16:creationId xmlns:a16="http://schemas.microsoft.com/office/drawing/2014/main" id="{34AA605E-4D30-D7CD-88F5-A59816CDF7C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035979" y="189394"/>
            <a:ext cx="1879092" cy="130127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1" descr="Chart&#10;&#10;Description automatically generated with low confidence">
            <a:extLst>
              <a:ext uri="{FF2B5EF4-FFF2-40B4-BE49-F238E27FC236}">
                <a16:creationId xmlns:a16="http://schemas.microsoft.com/office/drawing/2014/main" id="{0D76A01B-879F-BF66-BB3A-E096024FE728}"/>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147985" y="190932"/>
            <a:ext cx="1879092" cy="130127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Table 4">
            <a:extLst>
              <a:ext uri="{FF2B5EF4-FFF2-40B4-BE49-F238E27FC236}">
                <a16:creationId xmlns:a16="http://schemas.microsoft.com/office/drawing/2014/main" id="{94C1A4FB-C54F-F89E-9969-DACFCFAB8C19}"/>
              </a:ext>
            </a:extLst>
          </p:cNvPr>
          <p:cNvGraphicFramePr>
            <a:graphicFrameLocks noGrp="1"/>
          </p:cNvGraphicFramePr>
          <p:nvPr>
            <p:extLst>
              <p:ext uri="{D42A27DB-BD31-4B8C-83A1-F6EECF244321}">
                <p14:modId xmlns:p14="http://schemas.microsoft.com/office/powerpoint/2010/main" val="1890823244"/>
              </p:ext>
            </p:extLst>
          </p:nvPr>
        </p:nvGraphicFramePr>
        <p:xfrm>
          <a:off x="5542388" y="1576864"/>
          <a:ext cx="3441339" cy="3056615"/>
        </p:xfrm>
        <a:graphic>
          <a:graphicData uri="http://schemas.openxmlformats.org/drawingml/2006/table">
            <a:tbl>
              <a:tblPr firstRow="1" bandRow="1">
                <a:solidFill>
                  <a:schemeClr val="bg1"/>
                </a:solidFill>
              </a:tblPr>
              <a:tblGrid>
                <a:gridCol w="1087851">
                  <a:extLst>
                    <a:ext uri="{9D8B030D-6E8A-4147-A177-3AD203B41FA5}">
                      <a16:colId xmlns:a16="http://schemas.microsoft.com/office/drawing/2014/main" val="3153786109"/>
                    </a:ext>
                  </a:extLst>
                </a:gridCol>
                <a:gridCol w="1138017">
                  <a:extLst>
                    <a:ext uri="{9D8B030D-6E8A-4147-A177-3AD203B41FA5}">
                      <a16:colId xmlns:a16="http://schemas.microsoft.com/office/drawing/2014/main" val="1066404438"/>
                    </a:ext>
                  </a:extLst>
                </a:gridCol>
                <a:gridCol w="1215471">
                  <a:extLst>
                    <a:ext uri="{9D8B030D-6E8A-4147-A177-3AD203B41FA5}">
                      <a16:colId xmlns:a16="http://schemas.microsoft.com/office/drawing/2014/main" val="1573331473"/>
                    </a:ext>
                  </a:extLst>
                </a:gridCol>
              </a:tblGrid>
              <a:tr h="529917">
                <a:tc>
                  <a:txBody>
                    <a:bodyPr/>
                    <a:lstStyle/>
                    <a:p>
                      <a:pPr algn="ctr" fontAlgn="ctr">
                        <a:spcBef>
                          <a:spcPts val="0"/>
                        </a:spcBef>
                        <a:spcAft>
                          <a:spcPts val="0"/>
                        </a:spcAft>
                      </a:pPr>
                      <a:r>
                        <a:rPr lang="en-US" sz="1200" b="0" i="0" u="none" strike="noStrike" cap="none" spc="0" dirty="0">
                          <a:solidFill>
                            <a:schemeClr val="bg1"/>
                          </a:solidFill>
                          <a:effectLst/>
                          <a:latin typeface="Arial" panose="020B0604020202020204" pitchFamily="34" charset="0"/>
                        </a:rPr>
                        <a:t>Type</a:t>
                      </a:r>
                    </a:p>
                  </a:txBody>
                  <a:tcPr marL="100570" marR="101014" marT="77361" marB="77361" anchor="ctr">
                    <a:lnL w="19050" cap="flat" cmpd="sng" algn="ctr">
                      <a:solidFill>
                        <a:schemeClr val="tx1"/>
                      </a:solidFill>
                      <a:prstDash val="solid"/>
                    </a:lnL>
                    <a:lnR w="12700" cmpd="sng">
                      <a:noFill/>
                    </a:lnR>
                    <a:lnT w="19050" cap="flat" cmpd="sng" algn="ctr">
                      <a:solidFill>
                        <a:schemeClr val="tx1"/>
                      </a:solidFill>
                      <a:prstDash val="solid"/>
                    </a:lnT>
                    <a:lnB w="38100" cmpd="sng">
                      <a:noFill/>
                    </a:lnB>
                    <a:solidFill>
                      <a:schemeClr val="tx1"/>
                    </a:solidFill>
                  </a:tcPr>
                </a:tc>
                <a:tc>
                  <a:txBody>
                    <a:bodyPr/>
                    <a:lstStyle/>
                    <a:p>
                      <a:pPr algn="ctr" fontAlgn="ctr">
                        <a:spcBef>
                          <a:spcPts val="0"/>
                        </a:spcBef>
                        <a:spcAft>
                          <a:spcPts val="0"/>
                        </a:spcAft>
                      </a:pPr>
                      <a:r>
                        <a:rPr lang="en-US" sz="1200" b="0" i="0" u="none" strike="noStrike" cap="none" spc="0">
                          <a:solidFill>
                            <a:schemeClr val="bg1"/>
                          </a:solidFill>
                          <a:effectLst/>
                          <a:latin typeface="Arial" panose="020B0604020202020204" pitchFamily="34" charset="0"/>
                        </a:rPr>
                        <a:t>Max pooling</a:t>
                      </a:r>
                    </a:p>
                  </a:txBody>
                  <a:tcPr marL="100570" marR="101014" marT="77361" marB="77361" anchor="ctr">
                    <a:lnL w="12700" cmpd="sng">
                      <a:noFill/>
                    </a:lnL>
                    <a:lnR w="12700" cmpd="sng">
                      <a:noFill/>
                    </a:lnR>
                    <a:lnT w="19050" cap="flat" cmpd="sng" algn="ctr">
                      <a:solidFill>
                        <a:schemeClr val="tx1"/>
                      </a:solidFill>
                      <a:prstDash val="solid"/>
                    </a:lnT>
                    <a:lnB w="38100" cmpd="sng">
                      <a:noFill/>
                    </a:lnB>
                    <a:solidFill>
                      <a:schemeClr val="tx1"/>
                    </a:solidFill>
                  </a:tcPr>
                </a:tc>
                <a:tc>
                  <a:txBody>
                    <a:bodyPr/>
                    <a:lstStyle/>
                    <a:p>
                      <a:pPr algn="ctr" fontAlgn="ctr">
                        <a:spcBef>
                          <a:spcPts val="0"/>
                        </a:spcBef>
                        <a:spcAft>
                          <a:spcPts val="0"/>
                        </a:spcAft>
                      </a:pPr>
                      <a:r>
                        <a:rPr lang="en-US" sz="1200" b="0" i="0" u="none" strike="noStrike" cap="none" spc="0" dirty="0">
                          <a:solidFill>
                            <a:schemeClr val="bg1"/>
                          </a:solidFill>
                          <a:effectLst/>
                          <a:latin typeface="Arial" panose="020B0604020202020204" pitchFamily="34" charset="0"/>
                        </a:rPr>
                        <a:t>Average pooling</a:t>
                      </a:r>
                    </a:p>
                  </a:txBody>
                  <a:tcPr marL="100570" marR="101014" marT="77361" marB="77361" anchor="ctr">
                    <a:lnL w="12700" cmpd="sng">
                      <a:noFill/>
                    </a:lnL>
                    <a:lnR w="12700" cmpd="sng">
                      <a:noFill/>
                    </a:lnR>
                    <a:lnT w="19050" cap="flat" cmpd="sng" algn="ctr">
                      <a:solidFill>
                        <a:schemeClr val="tx1"/>
                      </a:solidFill>
                      <a:prstDash val="solid"/>
                    </a:lnT>
                    <a:lnB w="38100" cmpd="sng">
                      <a:noFill/>
                    </a:lnB>
                    <a:solidFill>
                      <a:schemeClr val="tx1"/>
                    </a:solidFill>
                  </a:tcPr>
                </a:tc>
                <a:extLst>
                  <a:ext uri="{0D108BD9-81ED-4DB2-BD59-A6C34878D82A}">
                    <a16:rowId xmlns:a16="http://schemas.microsoft.com/office/drawing/2014/main" val="698460743"/>
                  </a:ext>
                </a:extLst>
              </a:tr>
              <a:tr h="1274696">
                <a:tc>
                  <a:txBody>
                    <a:bodyPr/>
                    <a:lstStyle/>
                    <a:p>
                      <a:pPr algn="ctr" fontAlgn="ctr">
                        <a:spcBef>
                          <a:spcPts val="0"/>
                        </a:spcBef>
                        <a:spcAft>
                          <a:spcPts val="0"/>
                        </a:spcAft>
                      </a:pPr>
                      <a:r>
                        <a:rPr lang="en-US" sz="1200" b="1" i="0" u="none" strike="noStrike" cap="none" spc="0">
                          <a:solidFill>
                            <a:schemeClr val="tx1"/>
                          </a:solidFill>
                          <a:effectLst/>
                          <a:latin typeface="Arial" panose="020B0604020202020204" pitchFamily="34" charset="0"/>
                        </a:rPr>
                        <a:t>Purpose</a:t>
                      </a:r>
                      <a:endParaRPr lang="en-US" sz="1200" b="0" i="0" u="none" strike="noStrike" cap="none" spc="0">
                        <a:solidFill>
                          <a:schemeClr val="tx1"/>
                        </a:solidFill>
                        <a:effectLst/>
                        <a:latin typeface="Arial" panose="020B0604020202020204" pitchFamily="34" charset="0"/>
                      </a:endParaRPr>
                    </a:p>
                  </a:txBody>
                  <a:tcPr marL="100570" marR="101014" marT="77361" marB="77361" anchor="ctr">
                    <a:lnL w="19050" cap="flat" cmpd="sng" algn="ctr">
                      <a:solidFill>
                        <a:schemeClr val="tx1"/>
                      </a:solidFill>
                      <a:prstDash val="solid"/>
                    </a:lnL>
                    <a:lnR w="6350" cap="flat" cmpd="sng" algn="ctr">
                      <a:solidFill>
                        <a:schemeClr val="tx1">
                          <a:lumMod val="50000"/>
                          <a:lumOff val="50000"/>
                        </a:schemeClr>
                      </a:solidFill>
                      <a:prstDash val="solid"/>
                    </a:lnR>
                    <a:lnT w="38100" cmpd="sng">
                      <a:noFill/>
                    </a:lnT>
                    <a:lnB w="6350" cap="flat" cmpd="sng" algn="ctr">
                      <a:solidFill>
                        <a:schemeClr val="tx1">
                          <a:lumMod val="50000"/>
                          <a:lumOff val="50000"/>
                        </a:schemeClr>
                      </a:solidFill>
                      <a:prstDash val="solid"/>
                    </a:lnB>
                    <a:noFill/>
                  </a:tcPr>
                </a:tc>
                <a:tc>
                  <a:txBody>
                    <a:bodyPr/>
                    <a:lstStyle/>
                    <a:p>
                      <a:pPr algn="l" fontAlgn="ctr">
                        <a:spcBef>
                          <a:spcPts val="0"/>
                        </a:spcBef>
                        <a:spcAft>
                          <a:spcPts val="0"/>
                        </a:spcAft>
                      </a:pPr>
                      <a:r>
                        <a:rPr lang="en-US" sz="1200" b="0" i="0" u="none" strike="noStrike" cap="none" spc="0" dirty="0">
                          <a:solidFill>
                            <a:schemeClr val="tx1"/>
                          </a:solidFill>
                          <a:effectLst/>
                          <a:latin typeface="Arial" panose="020B0604020202020204" pitchFamily="34" charset="0"/>
                        </a:rPr>
                        <a:t>Each pooling operation selects the maximum value of the current view</a:t>
                      </a:r>
                    </a:p>
                  </a:txBody>
                  <a:tcPr marL="100570" marR="101014" marT="77361" marB="7736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38100" cmpd="sng">
                      <a:noFill/>
                    </a:lnT>
                    <a:lnB w="6350" cap="flat" cmpd="sng" algn="ctr">
                      <a:solidFill>
                        <a:schemeClr val="tx1">
                          <a:lumMod val="50000"/>
                          <a:lumOff val="50000"/>
                        </a:schemeClr>
                      </a:solidFill>
                      <a:prstDash val="solid"/>
                    </a:lnB>
                    <a:noFill/>
                  </a:tcPr>
                </a:tc>
                <a:tc>
                  <a:txBody>
                    <a:bodyPr/>
                    <a:lstStyle/>
                    <a:p>
                      <a:pPr algn="l" fontAlgn="ctr">
                        <a:spcBef>
                          <a:spcPts val="0"/>
                        </a:spcBef>
                        <a:spcAft>
                          <a:spcPts val="0"/>
                        </a:spcAft>
                      </a:pPr>
                      <a:r>
                        <a:rPr lang="en-US" sz="1200" b="0" i="0" u="none" strike="noStrike" cap="none" spc="0">
                          <a:solidFill>
                            <a:schemeClr val="tx1"/>
                          </a:solidFill>
                          <a:effectLst/>
                          <a:latin typeface="Arial" panose="020B0604020202020204" pitchFamily="34" charset="0"/>
                        </a:rPr>
                        <a:t>Each pooling operation averages the values of the current view</a:t>
                      </a:r>
                    </a:p>
                  </a:txBody>
                  <a:tcPr marL="100570" marR="101014" marT="77361" marB="77361" anchor="ctr">
                    <a:lnL w="6350" cap="flat" cmpd="sng" algn="ctr">
                      <a:solidFill>
                        <a:schemeClr val="tx1">
                          <a:lumMod val="50000"/>
                          <a:lumOff val="50000"/>
                        </a:schemeClr>
                      </a:solidFill>
                      <a:prstDash val="solid"/>
                    </a:lnL>
                    <a:lnR w="19050" cap="flat" cmpd="sng" algn="ctr">
                      <a:solidFill>
                        <a:schemeClr val="tx1"/>
                      </a:solidFill>
                      <a:prstDash val="solid"/>
                    </a:lnR>
                    <a:lnT w="38100" cmpd="sng">
                      <a:noFill/>
                    </a:lnT>
                    <a:lnB w="6350" cap="flat" cmpd="sng" algn="ctr">
                      <a:solidFill>
                        <a:schemeClr val="tx1">
                          <a:lumMod val="50000"/>
                          <a:lumOff val="50000"/>
                        </a:schemeClr>
                      </a:solidFill>
                      <a:prstDash val="solid"/>
                    </a:lnB>
                    <a:noFill/>
                  </a:tcPr>
                </a:tc>
                <a:extLst>
                  <a:ext uri="{0D108BD9-81ED-4DB2-BD59-A6C34878D82A}">
                    <a16:rowId xmlns:a16="http://schemas.microsoft.com/office/drawing/2014/main" val="3617296627"/>
                  </a:ext>
                </a:extLst>
              </a:tr>
              <a:tr h="1208570">
                <a:tc>
                  <a:txBody>
                    <a:bodyPr/>
                    <a:lstStyle/>
                    <a:p>
                      <a:pPr algn="ctr" fontAlgn="ctr">
                        <a:spcBef>
                          <a:spcPts val="0"/>
                        </a:spcBef>
                        <a:spcAft>
                          <a:spcPts val="0"/>
                        </a:spcAft>
                      </a:pPr>
                      <a:r>
                        <a:rPr lang="en-US" sz="1200" b="1" i="0" u="none" strike="noStrike" cap="none" spc="0">
                          <a:solidFill>
                            <a:schemeClr val="tx1"/>
                          </a:solidFill>
                          <a:effectLst/>
                          <a:latin typeface="Arial" panose="020B0604020202020204" pitchFamily="34" charset="0"/>
                        </a:rPr>
                        <a:t>Comments</a:t>
                      </a:r>
                      <a:endParaRPr lang="en-US" sz="1200" b="0" i="0" u="none" strike="noStrike" cap="none" spc="0">
                        <a:solidFill>
                          <a:schemeClr val="tx1"/>
                        </a:solidFill>
                        <a:effectLst/>
                        <a:latin typeface="Arial" panose="020B0604020202020204" pitchFamily="34" charset="0"/>
                      </a:endParaRPr>
                    </a:p>
                  </a:txBody>
                  <a:tcPr marL="100570" marR="101014" marT="77361" marB="7736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algn="l" fontAlgn="ctr">
                        <a:spcBef>
                          <a:spcPts val="0"/>
                        </a:spcBef>
                        <a:spcAft>
                          <a:spcPts val="0"/>
                        </a:spcAft>
                      </a:pPr>
                      <a:r>
                        <a:rPr lang="en-US" sz="1200" b="0" i="0" u="none" strike="noStrike" cap="none" spc="0">
                          <a:solidFill>
                            <a:schemeClr val="tx1"/>
                          </a:solidFill>
                          <a:effectLst/>
                          <a:latin typeface="Arial" panose="020B0604020202020204" pitchFamily="34" charset="0"/>
                        </a:rPr>
                        <a:t>• Preserves detected features</a:t>
                      </a:r>
                      <a:br>
                        <a:rPr lang="en-US" sz="1200" b="0" i="0" u="none" strike="noStrike" cap="none" spc="0">
                          <a:solidFill>
                            <a:schemeClr val="tx1"/>
                          </a:solidFill>
                          <a:effectLst/>
                          <a:latin typeface="Arial" panose="020B0604020202020204" pitchFamily="34" charset="0"/>
                        </a:rPr>
                      </a:br>
                      <a:r>
                        <a:rPr lang="en-US" sz="1200" b="0" i="0" u="none" strike="noStrike" cap="none" spc="0">
                          <a:solidFill>
                            <a:schemeClr val="tx1"/>
                          </a:solidFill>
                          <a:effectLst/>
                          <a:latin typeface="Arial" panose="020B0604020202020204" pitchFamily="34" charset="0"/>
                        </a:rPr>
                        <a:t>• Most commonly used</a:t>
                      </a:r>
                    </a:p>
                  </a:txBody>
                  <a:tcPr marL="100570" marR="101014" marT="77361" marB="7736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algn="l" fontAlgn="ctr">
                        <a:spcBef>
                          <a:spcPts val="0"/>
                        </a:spcBef>
                        <a:spcAft>
                          <a:spcPts val="0"/>
                        </a:spcAft>
                      </a:pPr>
                      <a:r>
                        <a:rPr lang="en-US" sz="1200" b="0" i="0" u="none" strike="noStrike" cap="none" spc="0" dirty="0">
                          <a:solidFill>
                            <a:schemeClr val="tx1"/>
                          </a:solidFill>
                          <a:effectLst/>
                          <a:latin typeface="Arial" panose="020B0604020202020204" pitchFamily="34" charset="0"/>
                        </a:rPr>
                        <a:t>• </a:t>
                      </a:r>
                      <a:r>
                        <a:rPr lang="en-US" sz="1200" b="0" i="0" u="none" strike="noStrike" cap="none" spc="0" dirty="0" err="1">
                          <a:solidFill>
                            <a:schemeClr val="tx1"/>
                          </a:solidFill>
                          <a:effectLst/>
                          <a:latin typeface="Arial" panose="020B0604020202020204" pitchFamily="34" charset="0"/>
                        </a:rPr>
                        <a:t>Downsamples</a:t>
                      </a:r>
                      <a:r>
                        <a:rPr lang="en-US" sz="1200" b="0" i="0" u="none" strike="noStrike" cap="none" spc="0" dirty="0">
                          <a:solidFill>
                            <a:schemeClr val="tx1"/>
                          </a:solidFill>
                          <a:effectLst/>
                          <a:latin typeface="Arial" panose="020B0604020202020204" pitchFamily="34" charset="0"/>
                        </a:rPr>
                        <a:t> feature map</a:t>
                      </a:r>
                      <a:br>
                        <a:rPr lang="en-US" sz="1200" b="0" i="0" u="none" strike="noStrike" cap="none" spc="0" dirty="0">
                          <a:solidFill>
                            <a:schemeClr val="tx1"/>
                          </a:solidFill>
                          <a:effectLst/>
                          <a:latin typeface="Arial" panose="020B0604020202020204" pitchFamily="34" charset="0"/>
                        </a:rPr>
                      </a:br>
                      <a:r>
                        <a:rPr lang="en-US" sz="1200" b="0" i="0" u="none" strike="noStrike" cap="none" spc="0" dirty="0">
                          <a:solidFill>
                            <a:schemeClr val="tx1"/>
                          </a:solidFill>
                          <a:effectLst/>
                          <a:latin typeface="Arial" panose="020B0604020202020204" pitchFamily="34" charset="0"/>
                        </a:rPr>
                        <a:t>• Used in </a:t>
                      </a:r>
                      <a:r>
                        <a:rPr lang="en-US" sz="1200" b="0" i="0" u="none" strike="noStrike" cap="none" spc="0" dirty="0" err="1">
                          <a:solidFill>
                            <a:schemeClr val="tx1"/>
                          </a:solidFill>
                          <a:effectLst/>
                          <a:latin typeface="Arial" panose="020B0604020202020204" pitchFamily="34" charset="0"/>
                        </a:rPr>
                        <a:t>LeNet</a:t>
                      </a:r>
                      <a:endParaRPr lang="en-US" sz="1200" b="0" i="0" u="none" strike="noStrike" cap="none" spc="0" dirty="0">
                        <a:solidFill>
                          <a:schemeClr val="tx1"/>
                        </a:solidFill>
                        <a:effectLst/>
                        <a:latin typeface="Arial" panose="020B0604020202020204" pitchFamily="34" charset="0"/>
                      </a:endParaRPr>
                    </a:p>
                  </a:txBody>
                  <a:tcPr marL="100570" marR="101014" marT="77361" marB="77361" anchor="ctr">
                    <a:lnL w="6350" cap="flat" cmpd="sng" algn="ctr">
                      <a:solidFill>
                        <a:schemeClr val="tx1">
                          <a:lumMod val="50000"/>
                          <a:lumOff val="50000"/>
                        </a:schemeClr>
                      </a:solidFill>
                      <a:prstDash val="solid"/>
                    </a:lnL>
                    <a:lnR w="12700" cmpd="sng">
                      <a:no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extLst>
                  <a:ext uri="{0D108BD9-81ED-4DB2-BD59-A6C34878D82A}">
                    <a16:rowId xmlns:a16="http://schemas.microsoft.com/office/drawing/2014/main" val="1378834581"/>
                  </a:ext>
                </a:extLst>
              </a:tr>
            </a:tbl>
          </a:graphicData>
        </a:graphic>
      </p:graphicFrame>
    </p:spTree>
    <p:extLst>
      <p:ext uri="{BB962C8B-B14F-4D97-AF65-F5344CB8AC3E}">
        <p14:creationId xmlns:p14="http://schemas.microsoft.com/office/powerpoint/2010/main" val="41925150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FA72C28-B91D-5049-7CAA-C6BB73DD0531}"/>
              </a:ext>
            </a:extLst>
          </p:cNvPr>
          <p:cNvSpPr>
            <a:spLocks noGrp="1"/>
          </p:cNvSpPr>
          <p:nvPr>
            <p:ph type="title" idx="2"/>
          </p:nvPr>
        </p:nvSpPr>
        <p:spPr>
          <a:xfrm>
            <a:off x="695239" y="676630"/>
            <a:ext cx="6066508" cy="683664"/>
          </a:xfrm>
        </p:spPr>
        <p:txBody>
          <a:bodyPr/>
          <a:lstStyle/>
          <a:p>
            <a:pPr>
              <a:buSzPts val="3500"/>
            </a:pPr>
            <a:r>
              <a:rPr lang="en-US" sz="3500" dirty="0"/>
              <a:t>FULLY CONNECTED (FC)</a:t>
            </a:r>
          </a:p>
        </p:txBody>
      </p:sp>
      <p:sp>
        <p:nvSpPr>
          <p:cNvPr id="6" name="TextBox 5">
            <a:extLst>
              <a:ext uri="{FF2B5EF4-FFF2-40B4-BE49-F238E27FC236}">
                <a16:creationId xmlns:a16="http://schemas.microsoft.com/office/drawing/2014/main" id="{E7AE719C-4A96-8674-86CA-4D281224BC07}"/>
              </a:ext>
            </a:extLst>
          </p:cNvPr>
          <p:cNvSpPr txBox="1"/>
          <p:nvPr/>
        </p:nvSpPr>
        <p:spPr>
          <a:xfrm>
            <a:off x="695239" y="1473415"/>
            <a:ext cx="8060194" cy="895053"/>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en-US" sz="1200" b="0" i="0" dirty="0">
                <a:effectLst/>
                <a:latin typeface="ABeeZee" panose="020B0604020202020204" charset="0"/>
              </a:rPr>
              <a:t>The fully connected layer (FC) operates on a flattened input where each input is connected to all neurons. If present, FC layers are usually found towards the end of CNN architectures and can be used to optimize objectives such as class scores.</a:t>
            </a:r>
          </a:p>
        </p:txBody>
      </p:sp>
      <p:pic>
        <p:nvPicPr>
          <p:cNvPr id="8" name="Picture 2">
            <a:extLst>
              <a:ext uri="{FF2B5EF4-FFF2-40B4-BE49-F238E27FC236}">
                <a16:creationId xmlns:a16="http://schemas.microsoft.com/office/drawing/2014/main" id="{0172F92A-1C04-AF60-F9A8-F20783BC861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5796" r="1" b="8118"/>
          <a:stretch/>
        </p:blipFill>
        <p:spPr bwMode="auto">
          <a:xfrm>
            <a:off x="752455" y="2413586"/>
            <a:ext cx="7639089" cy="21248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08707"/>
      </p:ext>
    </p:extLst>
  </p:cSld>
  <p:clrMapOvr>
    <a:masterClrMapping/>
  </p:clrMapOvr>
</p:sld>
</file>

<file path=ppt/theme/theme1.xml><?xml version="1.0" encoding="utf-8"?>
<a:theme xmlns:a="http://schemas.openxmlformats.org/drawingml/2006/main" name="Smart Home Project Proposal by Slidesgo">
  <a:themeElements>
    <a:clrScheme name="Simple Light">
      <a:dk1>
        <a:srgbClr val="253035"/>
      </a:dk1>
      <a:lt1>
        <a:srgbClr val="F9F9F9"/>
      </a:lt1>
      <a:dk2>
        <a:srgbClr val="FFFFFF"/>
      </a:dk2>
      <a:lt2>
        <a:srgbClr val="7A0C0C"/>
      </a:lt2>
      <a:accent1>
        <a:srgbClr val="FFFFFF"/>
      </a:accent1>
      <a:accent2>
        <a:srgbClr val="FFFFFF"/>
      </a:accent2>
      <a:accent3>
        <a:srgbClr val="FFFFFF"/>
      </a:accent3>
      <a:accent4>
        <a:srgbClr val="FFFFFF"/>
      </a:accent4>
      <a:accent5>
        <a:srgbClr val="FFFFFF"/>
      </a:accent5>
      <a:accent6>
        <a:srgbClr val="FFFFFF"/>
      </a:accent6>
      <a:hlink>
        <a:srgbClr val="25303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215</TotalTime>
  <Words>812</Words>
  <Application>Microsoft Macintosh PowerPoint</Application>
  <PresentationFormat>On-screen Show (16:9)</PresentationFormat>
  <Paragraphs>107</Paragraphs>
  <Slides>19</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ABeeZee</vt:lpstr>
      <vt:lpstr>Helvetica Neue</vt:lpstr>
      <vt:lpstr>Arial</vt:lpstr>
      <vt:lpstr>Berlin Sans FB Demi</vt:lpstr>
      <vt:lpstr>Lato Extended</vt:lpstr>
      <vt:lpstr>Black Han Sans</vt:lpstr>
      <vt:lpstr>Smart Home Project Proposal by Slidesgo</vt:lpstr>
      <vt:lpstr>INFO6105  DSEM FINAL PROJECT  CNN &amp; NLP  NORTHEASTERN UNIVERSITY</vt:lpstr>
      <vt:lpstr>TABLE OF CONTENTS</vt:lpstr>
      <vt:lpstr>DEEP LEARNING</vt:lpstr>
      <vt:lpstr>PROBLEM STATEMENT </vt:lpstr>
      <vt:lpstr>PROBLEM STATEMENT</vt:lpstr>
      <vt:lpstr>ABOUT CONVOLUTIONAL NEURAL NETWORKS</vt:lpstr>
      <vt:lpstr>CONVOLUTION LAYER (CONV)</vt:lpstr>
      <vt:lpstr>POOLING (POOL)</vt:lpstr>
      <vt:lpstr>FULLY CONNECTED (FC)</vt:lpstr>
      <vt:lpstr>READING AND PROCESSING THE DATASET</vt:lpstr>
      <vt:lpstr>BUILDING OUR MODEL</vt:lpstr>
      <vt:lpstr>RESULTS</vt:lpstr>
      <vt:lpstr>Natural Language Processing</vt:lpstr>
      <vt:lpstr>PROBLEM STATEMENT</vt:lpstr>
      <vt:lpstr>ABOUT NLP</vt:lpstr>
      <vt:lpstr>SENTIMENT COLUMN</vt:lpstr>
      <vt:lpstr>WORDCLOUD</vt:lpstr>
      <vt:lpstr>RESULTS - NLP</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INFO6105  DSEM FINAL PROJECT  NORTHEASTERN UNIVERSITY</dc:title>
  <dc:creator>Aishwarya Katkar</dc:creator>
  <cp:lastModifiedBy>Aakash Padmanabh Bhatt</cp:lastModifiedBy>
  <cp:revision>9</cp:revision>
  <dcterms:modified xsi:type="dcterms:W3CDTF">2022-12-14T21:02:55Z</dcterms:modified>
</cp:coreProperties>
</file>