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121-DF00-43A6-A984-F34ACCE2D131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86AE-7152-4FF5-8B93-F8B9D0C42D6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9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121-DF00-43A6-A984-F34ACCE2D131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86AE-7152-4FF5-8B93-F8B9D0C4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7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121-DF00-43A6-A984-F34ACCE2D131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86AE-7152-4FF5-8B93-F8B9D0C4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7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121-DF00-43A6-A984-F34ACCE2D131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86AE-7152-4FF5-8B93-F8B9D0C4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8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121-DF00-43A6-A984-F34ACCE2D131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86AE-7152-4FF5-8B93-F8B9D0C42D6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64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121-DF00-43A6-A984-F34ACCE2D131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86AE-7152-4FF5-8B93-F8B9D0C4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23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121-DF00-43A6-A984-F34ACCE2D131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86AE-7152-4FF5-8B93-F8B9D0C4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65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121-DF00-43A6-A984-F34ACCE2D131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86AE-7152-4FF5-8B93-F8B9D0C4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56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121-DF00-43A6-A984-F34ACCE2D131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86AE-7152-4FF5-8B93-F8B9D0C4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76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3EE121-DF00-43A6-A984-F34ACCE2D131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FD86AE-7152-4FF5-8B93-F8B9D0C4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7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E121-DF00-43A6-A984-F34ACCE2D131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86AE-7152-4FF5-8B93-F8B9D0C42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43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3EE121-DF00-43A6-A984-F34ACCE2D131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FD86AE-7152-4FF5-8B93-F8B9D0C42D6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53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Used Car </a:t>
            </a:r>
            <a:r>
              <a:rPr lang="en-US" b="1" dirty="0"/>
              <a:t>Inventory </a:t>
            </a:r>
            <a:r>
              <a:rPr lang="en-US" b="1" dirty="0" smtClean="0"/>
              <a:t>System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IN" dirty="0" smtClean="0"/>
              <a:t>By</a:t>
            </a:r>
          </a:p>
          <a:p>
            <a:pPr algn="r"/>
            <a:r>
              <a:rPr lang="en-IN" dirty="0" smtClean="0"/>
              <a:t>Abhishek Bhatt</a:t>
            </a:r>
          </a:p>
          <a:p>
            <a:pPr algn="r"/>
            <a:r>
              <a:rPr lang="en-IN" dirty="0" smtClean="0"/>
              <a:t>Balasubramanian Thiagarajan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2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IDEA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project deals with building </a:t>
            </a:r>
            <a:r>
              <a:rPr lang="en-US" sz="2000" dirty="0" smtClean="0"/>
              <a:t>a used </a:t>
            </a:r>
            <a:r>
              <a:rPr lang="en-US" sz="2000" dirty="0"/>
              <a:t>car inventory system.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system allows the users to browse through a list </a:t>
            </a:r>
            <a:r>
              <a:rPr lang="en-US" sz="2000" dirty="0" smtClean="0"/>
              <a:t>of used </a:t>
            </a:r>
            <a:r>
              <a:rPr lang="en-US" sz="2000" dirty="0"/>
              <a:t>cars based on various car attributes and select the car of their choice for purchase.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aids them in buying a used </a:t>
            </a:r>
            <a:r>
              <a:rPr lang="en-US" sz="2000" dirty="0" smtClean="0"/>
              <a:t>car based </a:t>
            </a:r>
            <a:r>
              <a:rPr lang="en-US" sz="2000" dirty="0"/>
              <a:t>on their preferences</a:t>
            </a:r>
            <a:r>
              <a:rPr lang="en-US" sz="2000" dirty="0" smtClean="0"/>
              <a:t>. 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537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DATASET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dataset being used to build the system is obtained </a:t>
            </a:r>
            <a:r>
              <a:rPr lang="en-US" sz="2000" dirty="0" smtClean="0"/>
              <a:t>from a dataset in Kaggle.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 smtClean="0"/>
              <a:t>contains over 10,000 cars with </a:t>
            </a:r>
            <a:r>
              <a:rPr lang="en-US" sz="2000" dirty="0"/>
              <a:t>various car attributes </a:t>
            </a:r>
            <a:r>
              <a:rPr lang="en-US" sz="2000" dirty="0" smtClean="0"/>
              <a:t>like </a:t>
            </a:r>
            <a:r>
              <a:rPr lang="en-US" sz="2000" dirty="0"/>
              <a:t>Make, Model</a:t>
            </a:r>
            <a:r>
              <a:rPr lang="en-US" dirty="0"/>
              <a:t>, </a:t>
            </a:r>
            <a:r>
              <a:rPr lang="en-US" dirty="0" smtClean="0"/>
              <a:t>Price, </a:t>
            </a:r>
            <a:r>
              <a:rPr lang="en-US" sz="2000" dirty="0" smtClean="0"/>
              <a:t>Year, </a:t>
            </a:r>
            <a:r>
              <a:rPr lang="en-US" sz="2000" dirty="0"/>
              <a:t>and Mileage.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/>
              <a:t>dataset </a:t>
            </a:r>
            <a:r>
              <a:rPr lang="en-US" sz="2000" dirty="0"/>
              <a:t>is </a:t>
            </a:r>
            <a:r>
              <a:rPr lang="en-US" sz="2000" dirty="0" smtClean="0"/>
              <a:t>stored </a:t>
            </a:r>
            <a:r>
              <a:rPr lang="en-US" sz="2000" dirty="0"/>
              <a:t>in Firebase Realtime </a:t>
            </a:r>
            <a:r>
              <a:rPr lang="en-US" sz="2000" dirty="0" smtClean="0"/>
              <a:t>Database.</a:t>
            </a:r>
            <a:endParaRPr lang="en-IN" sz="2000" dirty="0"/>
          </a:p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08981"/>
            <a:ext cx="10058400" cy="11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APPLICATION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have created a </a:t>
            </a:r>
            <a:r>
              <a:rPr lang="en-US" dirty="0"/>
              <a:t>web application </a:t>
            </a:r>
            <a:r>
              <a:rPr lang="en-US" dirty="0" smtClean="0"/>
              <a:t>for implementing </a:t>
            </a:r>
            <a:r>
              <a:rPr lang="en-US" dirty="0"/>
              <a:t>the system. </a:t>
            </a:r>
            <a:endParaRPr lang="en-US" dirty="0" smtClean="0"/>
          </a:p>
          <a:p>
            <a:r>
              <a:rPr lang="en-US" dirty="0"/>
              <a:t>Key </a:t>
            </a:r>
            <a:r>
              <a:rPr lang="en-US" dirty="0" smtClean="0"/>
              <a:t>Components of the Application:</a:t>
            </a: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User </a:t>
            </a:r>
            <a:r>
              <a:rPr lang="en-US" dirty="0"/>
              <a:t>Login / Sign </a:t>
            </a:r>
            <a:r>
              <a:rPr lang="en-US" dirty="0" smtClean="0"/>
              <a:t>Up Interface</a:t>
            </a: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Search Interface &amp; Engine</a:t>
            </a: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Cloud Database</a:t>
            </a:r>
          </a:p>
          <a:p>
            <a:r>
              <a:rPr lang="en-IN" dirty="0"/>
              <a:t>Languages used – HTML, CSS, </a:t>
            </a:r>
            <a:r>
              <a:rPr lang="en-IN" dirty="0" smtClean="0"/>
              <a:t>JavaScript</a:t>
            </a:r>
            <a:r>
              <a:rPr lang="en-IN" smtClean="0"/>
              <a:t>,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ARCHITECTURE</a:t>
            </a:r>
            <a:endParaRPr lang="en-IN" b="1" dirty="0"/>
          </a:p>
        </p:txBody>
      </p:sp>
      <p:pic>
        <p:nvPicPr>
          <p:cNvPr id="4" name="image1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187825" y="2184936"/>
            <a:ext cx="4061026" cy="315382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77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APPLICATION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users </a:t>
            </a:r>
            <a:r>
              <a:rPr lang="en-US" dirty="0" smtClean="0"/>
              <a:t>create </a:t>
            </a:r>
            <a:r>
              <a:rPr lang="en-US" dirty="0"/>
              <a:t>a personalized user account by signing </a:t>
            </a:r>
            <a:r>
              <a:rPr lang="en-US" dirty="0" smtClean="0"/>
              <a:t>up and logging in.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search engine takes keywords </a:t>
            </a:r>
            <a:r>
              <a:rPr lang="en-US" dirty="0" smtClean="0"/>
              <a:t>from </a:t>
            </a:r>
            <a:r>
              <a:rPr lang="en-US" dirty="0"/>
              <a:t>the user and queries the database. The output of the query is obtained from the database and displayed to the user. The </a:t>
            </a:r>
            <a:r>
              <a:rPr lang="en-US" dirty="0" smtClean="0"/>
              <a:t>users can </a:t>
            </a:r>
            <a:r>
              <a:rPr lang="en-US" dirty="0"/>
              <a:t>save </a:t>
            </a:r>
            <a:r>
              <a:rPr lang="en-US" dirty="0" smtClean="0"/>
              <a:t>their</a:t>
            </a:r>
            <a:r>
              <a:rPr lang="en-US" dirty="0" smtClean="0"/>
              <a:t> </a:t>
            </a:r>
            <a:r>
              <a:rPr lang="en-US" dirty="0"/>
              <a:t>previous </a:t>
            </a:r>
            <a:r>
              <a:rPr lang="en-US" dirty="0" smtClean="0"/>
              <a:t>searches and view their saved search history.</a:t>
            </a:r>
          </a:p>
          <a:p>
            <a:pPr marL="0" indent="0">
              <a:buNone/>
            </a:pPr>
            <a:r>
              <a:rPr lang="en-US" dirty="0" smtClean="0"/>
              <a:t>The users also have th</a:t>
            </a:r>
            <a:r>
              <a:rPr lang="en-US" dirty="0" smtClean="0"/>
              <a:t>e option of performing a specific search using few important car attributes and an advanced search using the facets present.</a:t>
            </a:r>
          </a:p>
          <a:p>
            <a:pPr marL="0" indent="0">
              <a:buNone/>
            </a:pPr>
            <a:r>
              <a:rPr lang="en-US" dirty="0" smtClean="0"/>
              <a:t>The following facets are present for faceted search: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Vehicle Size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Number of Doors</a:t>
            </a:r>
          </a:p>
        </p:txBody>
      </p:sp>
    </p:spTree>
    <p:extLst>
      <p:ext uri="{BB962C8B-B14F-4D97-AF65-F5344CB8AC3E}">
        <p14:creationId xmlns:p14="http://schemas.microsoft.com/office/powerpoint/2010/main" val="10527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CHALLENGES ENCOUNTERED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following challenges were </a:t>
            </a:r>
            <a:r>
              <a:rPr lang="en-IN" dirty="0" smtClean="0"/>
              <a:t>encountered in implementing the system:</a:t>
            </a:r>
            <a:endParaRPr lang="en-IN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IN" dirty="0" smtClean="0"/>
              <a:t> Formulating </a:t>
            </a:r>
            <a:r>
              <a:rPr lang="en-IN" dirty="0"/>
              <a:t>the dataset to be used in the system.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IN" dirty="0" smtClean="0"/>
              <a:t> Implementing </a:t>
            </a:r>
            <a:r>
              <a:rPr lang="en-IN" dirty="0"/>
              <a:t>the web application.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IN" dirty="0" smtClean="0"/>
              <a:t> Formulating </a:t>
            </a:r>
            <a:r>
              <a:rPr lang="en-IN" dirty="0"/>
              <a:t>the search facets and implementing them.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52750" y="2356035"/>
            <a:ext cx="3965608" cy="1450757"/>
          </a:xfrm>
        </p:spPr>
        <p:txBody>
          <a:bodyPr>
            <a:normAutofit/>
          </a:bodyPr>
          <a:lstStyle/>
          <a:p>
            <a:r>
              <a:rPr lang="en-IN" sz="8000" b="1" dirty="0" smtClean="0"/>
              <a:t>DEMO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23299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8800" y="2303646"/>
            <a:ext cx="8596668" cy="1320800"/>
          </a:xfrm>
        </p:spPr>
        <p:txBody>
          <a:bodyPr>
            <a:normAutofit/>
          </a:bodyPr>
          <a:lstStyle/>
          <a:p>
            <a:r>
              <a:rPr lang="en-IN" sz="6000" b="1" dirty="0" smtClean="0"/>
              <a:t>THANK YOU</a:t>
            </a:r>
            <a:endParaRPr lang="en-IN" sz="6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337912" y="4620126"/>
            <a:ext cx="9875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8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302</TotalTime>
  <Words>292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Used Car Inventory System </vt:lpstr>
      <vt:lpstr>IDEA</vt:lpstr>
      <vt:lpstr>DATASET</vt:lpstr>
      <vt:lpstr>APPLICATION</vt:lpstr>
      <vt:lpstr>ARCHITECTURE</vt:lpstr>
      <vt:lpstr>APPLICATION</vt:lpstr>
      <vt:lpstr>CHALLENGES ENCOUNTERED</vt:lpstr>
      <vt:lpstr>DEMO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Inventory System </dc:title>
  <dc:creator>Balasubramanian T</dc:creator>
  <cp:lastModifiedBy>Balasubramanian T</cp:lastModifiedBy>
  <cp:revision>47</cp:revision>
  <dcterms:created xsi:type="dcterms:W3CDTF">2018-01-30T05:02:07Z</dcterms:created>
  <dcterms:modified xsi:type="dcterms:W3CDTF">2018-04-23T22:30:55Z</dcterms:modified>
</cp:coreProperties>
</file>