
<file path=[Content_Types].xml><?xml version="1.0" encoding="utf-8"?>
<Types xmlns="http://schemas.openxmlformats.org/package/2006/content-types">
  <Default Extension="jpeg" ContentType="image/jpeg"/>
  <Default Extension="m4a" ContentType="audio/mp4"/>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8.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9.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0.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460"/>
    <p:restoredTop sz="76312"/>
  </p:normalViewPr>
  <p:slideViewPr>
    <p:cSldViewPr snapToGrid="0">
      <p:cViewPr varScale="1">
        <p:scale>
          <a:sx n="92" d="100"/>
          <a:sy n="92" d="100"/>
        </p:scale>
        <p:origin x="138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2.png"/><Relationship Id="rId7" Type="http://schemas.openxmlformats.org/officeDocument/2006/relationships/image" Target="../media/image14.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5.svg"/><Relationship Id="rId5" Type="http://schemas.openxmlformats.org/officeDocument/2006/relationships/image" Target="../media/image4.png"/><Relationship Id="rId10" Type="http://schemas.openxmlformats.org/officeDocument/2006/relationships/image" Target="../media/image3.svg"/><Relationship Id="rId4" Type="http://schemas.openxmlformats.org/officeDocument/2006/relationships/image" Target="../media/image13.svg"/><Relationship Id="rId9" Type="http://schemas.openxmlformats.org/officeDocument/2006/relationships/image" Target="../media/image2.png"/></Relationships>
</file>

<file path=ppt/diagrams/_rels/data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19.svg"/></Relationships>
</file>

<file path=ppt/diagrams/_rels/data4.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_rels/data5.xml.rels><?xml version="1.0" encoding="UTF-8" standalone="yes"?>
<Relationships xmlns="http://schemas.openxmlformats.org/package/2006/relationships"><Relationship Id="rId8" Type="http://schemas.openxmlformats.org/officeDocument/2006/relationships/image" Target="../media/image33.svg"/><Relationship Id="rId3" Type="http://schemas.openxmlformats.org/officeDocument/2006/relationships/image" Target="../media/image12.png"/><Relationship Id="rId7" Type="http://schemas.openxmlformats.org/officeDocument/2006/relationships/image" Target="../media/image32.png"/><Relationship Id="rId2" Type="http://schemas.openxmlformats.org/officeDocument/2006/relationships/image" Target="../media/image29.svg"/><Relationship Id="rId1" Type="http://schemas.openxmlformats.org/officeDocument/2006/relationships/image" Target="../media/image28.png"/><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13.svg"/></Relationships>
</file>

<file path=ppt/diagrams/_rels/data6.xml.rels><?xml version="1.0" encoding="UTF-8" standalone="yes"?>
<Relationships xmlns="http://schemas.openxmlformats.org/package/2006/relationships"><Relationship Id="rId8" Type="http://schemas.openxmlformats.org/officeDocument/2006/relationships/image" Target="../media/image37.svg"/><Relationship Id="rId3" Type="http://schemas.openxmlformats.org/officeDocument/2006/relationships/image" Target="../media/image34.png"/><Relationship Id="rId7" Type="http://schemas.openxmlformats.org/officeDocument/2006/relationships/image" Target="../media/image36.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35.svg"/></Relationships>
</file>

<file path=ppt/diagrams/_rels/data7.xml.rels><?xml version="1.0" encoding="UTF-8" standalone="yes"?>
<Relationships xmlns="http://schemas.openxmlformats.org/package/2006/relationships"><Relationship Id="rId8" Type="http://schemas.openxmlformats.org/officeDocument/2006/relationships/image" Target="../media/image41.svg"/><Relationship Id="rId3" Type="http://schemas.openxmlformats.org/officeDocument/2006/relationships/image" Target="../media/image12.png"/><Relationship Id="rId7" Type="http://schemas.openxmlformats.org/officeDocument/2006/relationships/image" Target="../media/image40.png"/><Relationship Id="rId2" Type="http://schemas.openxmlformats.org/officeDocument/2006/relationships/image" Target="../media/image35.svg"/><Relationship Id="rId1" Type="http://schemas.openxmlformats.org/officeDocument/2006/relationships/image" Target="../media/image34.png"/><Relationship Id="rId6" Type="http://schemas.openxmlformats.org/officeDocument/2006/relationships/image" Target="../media/image39.svg"/><Relationship Id="rId5" Type="http://schemas.openxmlformats.org/officeDocument/2006/relationships/image" Target="../media/image38.png"/><Relationship Id="rId4" Type="http://schemas.openxmlformats.org/officeDocument/2006/relationships/image" Target="../media/image13.svg"/></Relationships>
</file>

<file path=ppt/diagrams/_rels/data8.xml.rels><?xml version="1.0" encoding="UTF-8" standalone="yes"?>
<Relationships xmlns="http://schemas.openxmlformats.org/package/2006/relationships"><Relationship Id="rId8" Type="http://schemas.openxmlformats.org/officeDocument/2006/relationships/image" Target="../media/image33.svg"/><Relationship Id="rId3" Type="http://schemas.openxmlformats.org/officeDocument/2006/relationships/image" Target="../media/image42.png"/><Relationship Id="rId7" Type="http://schemas.openxmlformats.org/officeDocument/2006/relationships/image" Target="../media/image32.pn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45.svg"/><Relationship Id="rId5" Type="http://schemas.openxmlformats.org/officeDocument/2006/relationships/image" Target="../media/image44.png"/><Relationship Id="rId4" Type="http://schemas.openxmlformats.org/officeDocument/2006/relationships/image" Target="../media/image43.svg"/></Relationships>
</file>

<file path=ppt/diagrams/_rels/data9.xml.rels><?xml version="1.0" encoding="UTF-8" standalone="yes"?>
<Relationships xmlns="http://schemas.openxmlformats.org/package/2006/relationships"><Relationship Id="rId8" Type="http://schemas.openxmlformats.org/officeDocument/2006/relationships/image" Target="../media/image49.svg"/><Relationship Id="rId3" Type="http://schemas.openxmlformats.org/officeDocument/2006/relationships/image" Target="../media/image38.png"/><Relationship Id="rId7" Type="http://schemas.openxmlformats.org/officeDocument/2006/relationships/image" Target="../media/image4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47.svg"/><Relationship Id="rId5" Type="http://schemas.openxmlformats.org/officeDocument/2006/relationships/image" Target="../media/image46.png"/><Relationship Id="rId4" Type="http://schemas.openxmlformats.org/officeDocument/2006/relationships/image" Target="../media/image39.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2.png"/><Relationship Id="rId7" Type="http://schemas.openxmlformats.org/officeDocument/2006/relationships/image" Target="../media/image14.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5.svg"/><Relationship Id="rId5" Type="http://schemas.openxmlformats.org/officeDocument/2006/relationships/image" Target="../media/image4.png"/><Relationship Id="rId10" Type="http://schemas.openxmlformats.org/officeDocument/2006/relationships/image" Target="../media/image3.svg"/><Relationship Id="rId4" Type="http://schemas.openxmlformats.org/officeDocument/2006/relationships/image" Target="../media/image13.svg"/><Relationship Id="rId9" Type="http://schemas.openxmlformats.org/officeDocument/2006/relationships/image" Target="../media/image2.png"/></Relationships>
</file>

<file path=ppt/diagrams/_rels/drawing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19.svg"/></Relationships>
</file>

<file path=ppt/diagrams/_rels/drawing4.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_rels/drawing5.xml.rels><?xml version="1.0" encoding="UTF-8" standalone="yes"?>
<Relationships xmlns="http://schemas.openxmlformats.org/package/2006/relationships"><Relationship Id="rId8" Type="http://schemas.openxmlformats.org/officeDocument/2006/relationships/image" Target="../media/image33.svg"/><Relationship Id="rId3" Type="http://schemas.openxmlformats.org/officeDocument/2006/relationships/image" Target="../media/image12.png"/><Relationship Id="rId7" Type="http://schemas.openxmlformats.org/officeDocument/2006/relationships/image" Target="../media/image32.png"/><Relationship Id="rId2" Type="http://schemas.openxmlformats.org/officeDocument/2006/relationships/image" Target="../media/image29.svg"/><Relationship Id="rId1" Type="http://schemas.openxmlformats.org/officeDocument/2006/relationships/image" Target="../media/image28.png"/><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13.svg"/></Relationships>
</file>

<file path=ppt/diagrams/_rels/drawing6.xml.rels><?xml version="1.0" encoding="UTF-8" standalone="yes"?>
<Relationships xmlns="http://schemas.openxmlformats.org/package/2006/relationships"><Relationship Id="rId8" Type="http://schemas.openxmlformats.org/officeDocument/2006/relationships/image" Target="../media/image37.svg"/><Relationship Id="rId3" Type="http://schemas.openxmlformats.org/officeDocument/2006/relationships/image" Target="../media/image34.png"/><Relationship Id="rId7" Type="http://schemas.openxmlformats.org/officeDocument/2006/relationships/image" Target="../media/image36.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35.svg"/></Relationships>
</file>

<file path=ppt/diagrams/_rels/drawing7.xml.rels><?xml version="1.0" encoding="UTF-8" standalone="yes"?>
<Relationships xmlns="http://schemas.openxmlformats.org/package/2006/relationships"><Relationship Id="rId8" Type="http://schemas.openxmlformats.org/officeDocument/2006/relationships/image" Target="../media/image41.svg"/><Relationship Id="rId3" Type="http://schemas.openxmlformats.org/officeDocument/2006/relationships/image" Target="../media/image12.png"/><Relationship Id="rId7" Type="http://schemas.openxmlformats.org/officeDocument/2006/relationships/image" Target="../media/image40.png"/><Relationship Id="rId2" Type="http://schemas.openxmlformats.org/officeDocument/2006/relationships/image" Target="../media/image35.svg"/><Relationship Id="rId1" Type="http://schemas.openxmlformats.org/officeDocument/2006/relationships/image" Target="../media/image34.png"/><Relationship Id="rId6" Type="http://schemas.openxmlformats.org/officeDocument/2006/relationships/image" Target="../media/image39.svg"/><Relationship Id="rId5" Type="http://schemas.openxmlformats.org/officeDocument/2006/relationships/image" Target="../media/image38.png"/><Relationship Id="rId4" Type="http://schemas.openxmlformats.org/officeDocument/2006/relationships/image" Target="../media/image13.svg"/></Relationships>
</file>

<file path=ppt/diagrams/_rels/drawing8.xml.rels><?xml version="1.0" encoding="UTF-8" standalone="yes"?>
<Relationships xmlns="http://schemas.openxmlformats.org/package/2006/relationships"><Relationship Id="rId8" Type="http://schemas.openxmlformats.org/officeDocument/2006/relationships/image" Target="../media/image33.svg"/><Relationship Id="rId3" Type="http://schemas.openxmlformats.org/officeDocument/2006/relationships/image" Target="../media/image42.png"/><Relationship Id="rId7" Type="http://schemas.openxmlformats.org/officeDocument/2006/relationships/image" Target="../media/image32.pn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45.svg"/><Relationship Id="rId5" Type="http://schemas.openxmlformats.org/officeDocument/2006/relationships/image" Target="../media/image44.png"/><Relationship Id="rId4" Type="http://schemas.openxmlformats.org/officeDocument/2006/relationships/image" Target="../media/image43.svg"/></Relationships>
</file>

<file path=ppt/diagrams/_rels/drawing9.xml.rels><?xml version="1.0" encoding="UTF-8" standalone="yes"?>
<Relationships xmlns="http://schemas.openxmlformats.org/package/2006/relationships"><Relationship Id="rId8" Type="http://schemas.openxmlformats.org/officeDocument/2006/relationships/image" Target="../media/image49.svg"/><Relationship Id="rId3" Type="http://schemas.openxmlformats.org/officeDocument/2006/relationships/image" Target="../media/image38.png"/><Relationship Id="rId7" Type="http://schemas.openxmlformats.org/officeDocument/2006/relationships/image" Target="../media/image4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47.svg"/><Relationship Id="rId5" Type="http://schemas.openxmlformats.org/officeDocument/2006/relationships/image" Target="../media/image46.png"/><Relationship Id="rId4" Type="http://schemas.openxmlformats.org/officeDocument/2006/relationships/image" Target="../media/image39.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0C012F1-E2CD-4964-8A82-53E6A7333C9F}"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9E331D45-A1EE-40EE-9707-998719947EB9}">
      <dgm:prSet/>
      <dgm:spPr/>
      <dgm:t>
        <a:bodyPr/>
        <a:lstStyle/>
        <a:p>
          <a:pPr>
            <a:lnSpc>
              <a:spcPct val="100000"/>
            </a:lnSpc>
          </a:pPr>
          <a:r>
            <a:rPr lang="en-US" b="1"/>
            <a:t>Focus: </a:t>
          </a:r>
          <a:r>
            <a:rPr lang="en-US"/>
            <a:t>Applying data structures to optimize supply chain operations</a:t>
          </a:r>
        </a:p>
      </dgm:t>
    </dgm:pt>
    <dgm:pt modelId="{E31F990C-C4A7-4639-91A0-7E35EC5BAAFD}" type="parTrans" cxnId="{BEDE06B6-AEA8-4053-8956-633E24D3CA1B}">
      <dgm:prSet/>
      <dgm:spPr/>
      <dgm:t>
        <a:bodyPr/>
        <a:lstStyle/>
        <a:p>
          <a:endParaRPr lang="en-US"/>
        </a:p>
      </dgm:t>
    </dgm:pt>
    <dgm:pt modelId="{AB7CD562-52E7-49E3-93E2-A9E85C7ACB6C}" type="sibTrans" cxnId="{BEDE06B6-AEA8-4053-8956-633E24D3CA1B}">
      <dgm:prSet/>
      <dgm:spPr/>
      <dgm:t>
        <a:bodyPr/>
        <a:lstStyle/>
        <a:p>
          <a:endParaRPr lang="en-US"/>
        </a:p>
      </dgm:t>
    </dgm:pt>
    <dgm:pt modelId="{C9B5176C-A143-4041-A2E3-F962F20F4E55}">
      <dgm:prSet/>
      <dgm:spPr/>
      <dgm:t>
        <a:bodyPr/>
        <a:lstStyle/>
        <a:p>
          <a:pPr>
            <a:lnSpc>
              <a:spcPct val="100000"/>
            </a:lnSpc>
          </a:pPr>
          <a:r>
            <a:rPr lang="en-US" b="1"/>
            <a:t>Key Data Structures: </a:t>
          </a:r>
          <a:r>
            <a:rPr lang="en-US"/>
            <a:t>Graphs, Priority Queues, Hash Tables, AVL Trees</a:t>
          </a:r>
        </a:p>
      </dgm:t>
    </dgm:pt>
    <dgm:pt modelId="{890E3D80-EC48-4DFF-9B8C-17DE904BDCD8}" type="parTrans" cxnId="{C0866E38-6FFA-446F-81A6-9645C66CC6C1}">
      <dgm:prSet/>
      <dgm:spPr/>
      <dgm:t>
        <a:bodyPr/>
        <a:lstStyle/>
        <a:p>
          <a:endParaRPr lang="en-US"/>
        </a:p>
      </dgm:t>
    </dgm:pt>
    <dgm:pt modelId="{E5BF8B9C-6260-4F98-B608-10C3E78C9A39}" type="sibTrans" cxnId="{C0866E38-6FFA-446F-81A6-9645C66CC6C1}">
      <dgm:prSet/>
      <dgm:spPr/>
      <dgm:t>
        <a:bodyPr/>
        <a:lstStyle/>
        <a:p>
          <a:endParaRPr lang="en-US"/>
        </a:p>
      </dgm:t>
    </dgm:pt>
    <dgm:pt modelId="{95B65CF6-2983-4E7A-9378-F56B68AEA3B3}">
      <dgm:prSet/>
      <dgm:spPr/>
      <dgm:t>
        <a:bodyPr/>
        <a:lstStyle/>
        <a:p>
          <a:pPr>
            <a:lnSpc>
              <a:spcPct val="100000"/>
            </a:lnSpc>
          </a:pPr>
          <a:r>
            <a:rPr lang="en-US" b="1"/>
            <a:t>Goal: </a:t>
          </a:r>
          <a:r>
            <a:rPr lang="en-US"/>
            <a:t>Improve performance, scalability, and real-time decision-making</a:t>
          </a:r>
        </a:p>
      </dgm:t>
    </dgm:pt>
    <dgm:pt modelId="{F0C649CC-52F2-499C-AD2B-18CE3DEB959D}" type="parTrans" cxnId="{81C8828C-969A-4346-BC7E-EFA33DE13D8E}">
      <dgm:prSet/>
      <dgm:spPr/>
      <dgm:t>
        <a:bodyPr/>
        <a:lstStyle/>
        <a:p>
          <a:endParaRPr lang="en-US"/>
        </a:p>
      </dgm:t>
    </dgm:pt>
    <dgm:pt modelId="{F0ACF144-3E1A-4CD7-A07A-FFB04DD9CAA3}" type="sibTrans" cxnId="{81C8828C-969A-4346-BC7E-EFA33DE13D8E}">
      <dgm:prSet/>
      <dgm:spPr/>
      <dgm:t>
        <a:bodyPr/>
        <a:lstStyle/>
        <a:p>
          <a:endParaRPr lang="en-US"/>
        </a:p>
      </dgm:t>
    </dgm:pt>
    <dgm:pt modelId="{9706C3E2-A0CF-4E3F-A357-005C234C9790}">
      <dgm:prSet/>
      <dgm:spPr/>
      <dgm:t>
        <a:bodyPr/>
        <a:lstStyle/>
        <a:p>
          <a:pPr>
            <a:lnSpc>
              <a:spcPct val="100000"/>
            </a:lnSpc>
          </a:pPr>
          <a:r>
            <a:rPr lang="en-US" b="1"/>
            <a:t>Phases: </a:t>
          </a:r>
          <a:r>
            <a:rPr lang="en-US"/>
            <a:t>Design, Implementation, Optimization, and Testing</a:t>
          </a:r>
        </a:p>
      </dgm:t>
    </dgm:pt>
    <dgm:pt modelId="{83445146-3F7A-4558-BE3C-6AE22EAAF6CB}" type="parTrans" cxnId="{76D90C91-279A-4507-AEA0-9846FB3DE93B}">
      <dgm:prSet/>
      <dgm:spPr/>
      <dgm:t>
        <a:bodyPr/>
        <a:lstStyle/>
        <a:p>
          <a:endParaRPr lang="en-US"/>
        </a:p>
      </dgm:t>
    </dgm:pt>
    <dgm:pt modelId="{D88F05D7-A99E-424C-9C69-0B3C26314A29}" type="sibTrans" cxnId="{76D90C91-279A-4507-AEA0-9846FB3DE93B}">
      <dgm:prSet/>
      <dgm:spPr/>
      <dgm:t>
        <a:bodyPr/>
        <a:lstStyle/>
        <a:p>
          <a:endParaRPr lang="en-US"/>
        </a:p>
      </dgm:t>
    </dgm:pt>
    <dgm:pt modelId="{88D1F214-6CEE-42EC-84FA-D18493EAAE30}" type="pres">
      <dgm:prSet presAssocID="{10C012F1-E2CD-4964-8A82-53E6A7333C9F}" presName="root" presStyleCnt="0">
        <dgm:presLayoutVars>
          <dgm:dir/>
          <dgm:resizeHandles val="exact"/>
        </dgm:presLayoutVars>
      </dgm:prSet>
      <dgm:spPr/>
    </dgm:pt>
    <dgm:pt modelId="{4AA2320C-FDDA-496B-BA76-9A2C6FD892C8}" type="pres">
      <dgm:prSet presAssocID="{9E331D45-A1EE-40EE-9707-998719947EB9}" presName="compNode" presStyleCnt="0"/>
      <dgm:spPr/>
    </dgm:pt>
    <dgm:pt modelId="{7742034F-D702-4920-A2D6-DE7FDC74291F}" type="pres">
      <dgm:prSet presAssocID="{9E331D45-A1EE-40EE-9707-998719947EB9}" presName="bgRect" presStyleLbl="bgShp" presStyleIdx="0" presStyleCnt="4"/>
      <dgm:spPr/>
    </dgm:pt>
    <dgm:pt modelId="{BF6D120B-8CC4-4577-8393-05535080388A}" type="pres">
      <dgm:prSet presAssocID="{9E331D45-A1EE-40EE-9707-998719947EB9}"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Gears"/>
        </a:ext>
      </dgm:extLst>
    </dgm:pt>
    <dgm:pt modelId="{65261051-A24D-47A0-AB1A-1AE48CDDC0C4}" type="pres">
      <dgm:prSet presAssocID="{9E331D45-A1EE-40EE-9707-998719947EB9}" presName="spaceRect" presStyleCnt="0"/>
      <dgm:spPr/>
    </dgm:pt>
    <dgm:pt modelId="{0CD73540-C96C-4775-9D0A-911985E4EB45}" type="pres">
      <dgm:prSet presAssocID="{9E331D45-A1EE-40EE-9707-998719947EB9}" presName="parTx" presStyleLbl="revTx" presStyleIdx="0" presStyleCnt="4">
        <dgm:presLayoutVars>
          <dgm:chMax val="0"/>
          <dgm:chPref val="0"/>
        </dgm:presLayoutVars>
      </dgm:prSet>
      <dgm:spPr/>
    </dgm:pt>
    <dgm:pt modelId="{78662B41-E38E-41BC-9AC4-B858C7FF1D00}" type="pres">
      <dgm:prSet presAssocID="{AB7CD562-52E7-49E3-93E2-A9E85C7ACB6C}" presName="sibTrans" presStyleCnt="0"/>
      <dgm:spPr/>
    </dgm:pt>
    <dgm:pt modelId="{00C671B9-7E3A-49D2-B197-D73932F98FBB}" type="pres">
      <dgm:prSet presAssocID="{C9B5176C-A143-4041-A2E3-F962F20F4E55}" presName="compNode" presStyleCnt="0"/>
      <dgm:spPr/>
    </dgm:pt>
    <dgm:pt modelId="{BCB61116-5812-47AF-A211-246DEB72629A}" type="pres">
      <dgm:prSet presAssocID="{C9B5176C-A143-4041-A2E3-F962F20F4E55}" presName="bgRect" presStyleLbl="bgShp" presStyleIdx="1" presStyleCnt="4"/>
      <dgm:spPr/>
    </dgm:pt>
    <dgm:pt modelId="{4C630733-8513-4C89-9C99-0A780CEB3F77}" type="pres">
      <dgm:prSet presAssocID="{C9B5176C-A143-4041-A2E3-F962F20F4E55}"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Table"/>
        </a:ext>
      </dgm:extLst>
    </dgm:pt>
    <dgm:pt modelId="{F83D51C9-232F-4647-BE86-9195BA1BB5A4}" type="pres">
      <dgm:prSet presAssocID="{C9B5176C-A143-4041-A2E3-F962F20F4E55}" presName="spaceRect" presStyleCnt="0"/>
      <dgm:spPr/>
    </dgm:pt>
    <dgm:pt modelId="{92F7128B-A0E9-4509-AD07-48F4D78C0931}" type="pres">
      <dgm:prSet presAssocID="{C9B5176C-A143-4041-A2E3-F962F20F4E55}" presName="parTx" presStyleLbl="revTx" presStyleIdx="1" presStyleCnt="4">
        <dgm:presLayoutVars>
          <dgm:chMax val="0"/>
          <dgm:chPref val="0"/>
        </dgm:presLayoutVars>
      </dgm:prSet>
      <dgm:spPr/>
    </dgm:pt>
    <dgm:pt modelId="{E8A6BE61-6CFF-47EE-B080-E1EF5AA84832}" type="pres">
      <dgm:prSet presAssocID="{E5BF8B9C-6260-4F98-B608-10C3E78C9A39}" presName="sibTrans" presStyleCnt="0"/>
      <dgm:spPr/>
    </dgm:pt>
    <dgm:pt modelId="{36647FA4-60AB-43DA-BC9E-9F3A94730450}" type="pres">
      <dgm:prSet presAssocID="{95B65CF6-2983-4E7A-9378-F56B68AEA3B3}" presName="compNode" presStyleCnt="0"/>
      <dgm:spPr/>
    </dgm:pt>
    <dgm:pt modelId="{4F70FFED-0F9C-410D-A591-1C492BEAB534}" type="pres">
      <dgm:prSet presAssocID="{95B65CF6-2983-4E7A-9378-F56B68AEA3B3}" presName="bgRect" presStyleLbl="bgShp" presStyleIdx="2" presStyleCnt="4"/>
      <dgm:spPr/>
    </dgm:pt>
    <dgm:pt modelId="{388C14C1-4DC1-43E5-9204-69A2360B8BBC}" type="pres">
      <dgm:prSet presAssocID="{95B65CF6-2983-4E7A-9378-F56B68AEA3B3}"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Target"/>
        </a:ext>
      </dgm:extLst>
    </dgm:pt>
    <dgm:pt modelId="{D8EFD39F-241E-4E12-9DE1-9CAA75A70047}" type="pres">
      <dgm:prSet presAssocID="{95B65CF6-2983-4E7A-9378-F56B68AEA3B3}" presName="spaceRect" presStyleCnt="0"/>
      <dgm:spPr/>
    </dgm:pt>
    <dgm:pt modelId="{3312900E-C320-4F3A-B09D-5D93CC80E8B2}" type="pres">
      <dgm:prSet presAssocID="{95B65CF6-2983-4E7A-9378-F56B68AEA3B3}" presName="parTx" presStyleLbl="revTx" presStyleIdx="2" presStyleCnt="4">
        <dgm:presLayoutVars>
          <dgm:chMax val="0"/>
          <dgm:chPref val="0"/>
        </dgm:presLayoutVars>
      </dgm:prSet>
      <dgm:spPr/>
    </dgm:pt>
    <dgm:pt modelId="{62D58683-16B6-4F2A-B2FB-33FF51DF893A}" type="pres">
      <dgm:prSet presAssocID="{F0ACF144-3E1A-4CD7-A07A-FFB04DD9CAA3}" presName="sibTrans" presStyleCnt="0"/>
      <dgm:spPr/>
    </dgm:pt>
    <dgm:pt modelId="{1DC0CA75-E937-47F1-B4E0-C96A4246EA28}" type="pres">
      <dgm:prSet presAssocID="{9706C3E2-A0CF-4E3F-A357-005C234C9790}" presName="compNode" presStyleCnt="0"/>
      <dgm:spPr/>
    </dgm:pt>
    <dgm:pt modelId="{03D391D1-B31B-47B8-AB65-6823FF8EA89F}" type="pres">
      <dgm:prSet presAssocID="{9706C3E2-A0CF-4E3F-A357-005C234C9790}" presName="bgRect" presStyleLbl="bgShp" presStyleIdx="3" presStyleCnt="4"/>
      <dgm:spPr/>
    </dgm:pt>
    <dgm:pt modelId="{6441C925-1860-47D4-8329-676B240096DC}" type="pres">
      <dgm:prSet presAssocID="{9706C3E2-A0CF-4E3F-A357-005C234C9790}"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Circular Flowchart"/>
        </a:ext>
      </dgm:extLst>
    </dgm:pt>
    <dgm:pt modelId="{3B3D6C39-44D6-47D7-B4EB-FF88B865A406}" type="pres">
      <dgm:prSet presAssocID="{9706C3E2-A0CF-4E3F-A357-005C234C9790}" presName="spaceRect" presStyleCnt="0"/>
      <dgm:spPr/>
    </dgm:pt>
    <dgm:pt modelId="{5FCF8CA7-A96E-43A6-860A-EBFC554F9398}" type="pres">
      <dgm:prSet presAssocID="{9706C3E2-A0CF-4E3F-A357-005C234C9790}" presName="parTx" presStyleLbl="revTx" presStyleIdx="3" presStyleCnt="4">
        <dgm:presLayoutVars>
          <dgm:chMax val="0"/>
          <dgm:chPref val="0"/>
        </dgm:presLayoutVars>
      </dgm:prSet>
      <dgm:spPr/>
    </dgm:pt>
  </dgm:ptLst>
  <dgm:cxnLst>
    <dgm:cxn modelId="{909D9218-B4EA-457D-A482-F89EB140D17C}" type="presOf" srcId="{9706C3E2-A0CF-4E3F-A357-005C234C9790}" destId="{5FCF8CA7-A96E-43A6-860A-EBFC554F9398}" srcOrd="0" destOrd="0" presId="urn:microsoft.com/office/officeart/2018/2/layout/IconVerticalSolidList"/>
    <dgm:cxn modelId="{C0866E38-6FFA-446F-81A6-9645C66CC6C1}" srcId="{10C012F1-E2CD-4964-8A82-53E6A7333C9F}" destId="{C9B5176C-A143-4041-A2E3-F962F20F4E55}" srcOrd="1" destOrd="0" parTransId="{890E3D80-EC48-4DFF-9B8C-17DE904BDCD8}" sibTransId="{E5BF8B9C-6260-4F98-B608-10C3E78C9A39}"/>
    <dgm:cxn modelId="{FE27056B-7935-4626-8C9E-75153D4D7637}" type="presOf" srcId="{95B65CF6-2983-4E7A-9378-F56B68AEA3B3}" destId="{3312900E-C320-4F3A-B09D-5D93CC80E8B2}" srcOrd="0" destOrd="0" presId="urn:microsoft.com/office/officeart/2018/2/layout/IconVerticalSolidList"/>
    <dgm:cxn modelId="{3B18FD86-52BE-4C30-96F4-A184C8373041}" type="presOf" srcId="{9E331D45-A1EE-40EE-9707-998719947EB9}" destId="{0CD73540-C96C-4775-9D0A-911985E4EB45}" srcOrd="0" destOrd="0" presId="urn:microsoft.com/office/officeart/2018/2/layout/IconVerticalSolidList"/>
    <dgm:cxn modelId="{81C8828C-969A-4346-BC7E-EFA33DE13D8E}" srcId="{10C012F1-E2CD-4964-8A82-53E6A7333C9F}" destId="{95B65CF6-2983-4E7A-9378-F56B68AEA3B3}" srcOrd="2" destOrd="0" parTransId="{F0C649CC-52F2-499C-AD2B-18CE3DEB959D}" sibTransId="{F0ACF144-3E1A-4CD7-A07A-FFB04DD9CAA3}"/>
    <dgm:cxn modelId="{76D90C91-279A-4507-AEA0-9846FB3DE93B}" srcId="{10C012F1-E2CD-4964-8A82-53E6A7333C9F}" destId="{9706C3E2-A0CF-4E3F-A357-005C234C9790}" srcOrd="3" destOrd="0" parTransId="{83445146-3F7A-4558-BE3C-6AE22EAAF6CB}" sibTransId="{D88F05D7-A99E-424C-9C69-0B3C26314A29}"/>
    <dgm:cxn modelId="{95295AA9-C968-411A-B2FA-7A2FD32FDCEA}" type="presOf" srcId="{10C012F1-E2CD-4964-8A82-53E6A7333C9F}" destId="{88D1F214-6CEE-42EC-84FA-D18493EAAE30}" srcOrd="0" destOrd="0" presId="urn:microsoft.com/office/officeart/2018/2/layout/IconVerticalSolidList"/>
    <dgm:cxn modelId="{BEDE06B6-AEA8-4053-8956-633E24D3CA1B}" srcId="{10C012F1-E2CD-4964-8A82-53E6A7333C9F}" destId="{9E331D45-A1EE-40EE-9707-998719947EB9}" srcOrd="0" destOrd="0" parTransId="{E31F990C-C4A7-4639-91A0-7E35EC5BAAFD}" sibTransId="{AB7CD562-52E7-49E3-93E2-A9E85C7ACB6C}"/>
    <dgm:cxn modelId="{0D4E31F7-DDB0-402D-A1B7-CBB2C14DA527}" type="presOf" srcId="{C9B5176C-A143-4041-A2E3-F962F20F4E55}" destId="{92F7128B-A0E9-4509-AD07-48F4D78C0931}" srcOrd="0" destOrd="0" presId="urn:microsoft.com/office/officeart/2018/2/layout/IconVerticalSolidList"/>
    <dgm:cxn modelId="{548338E1-8C6E-4914-870B-DA005729F809}" type="presParOf" srcId="{88D1F214-6CEE-42EC-84FA-D18493EAAE30}" destId="{4AA2320C-FDDA-496B-BA76-9A2C6FD892C8}" srcOrd="0" destOrd="0" presId="urn:microsoft.com/office/officeart/2018/2/layout/IconVerticalSolidList"/>
    <dgm:cxn modelId="{919360E0-9D65-4E14-B19E-BEC3496CBF9B}" type="presParOf" srcId="{4AA2320C-FDDA-496B-BA76-9A2C6FD892C8}" destId="{7742034F-D702-4920-A2D6-DE7FDC74291F}" srcOrd="0" destOrd="0" presId="urn:microsoft.com/office/officeart/2018/2/layout/IconVerticalSolidList"/>
    <dgm:cxn modelId="{3700E154-14D9-4D8D-B158-1D06CF08E325}" type="presParOf" srcId="{4AA2320C-FDDA-496B-BA76-9A2C6FD892C8}" destId="{BF6D120B-8CC4-4577-8393-05535080388A}" srcOrd="1" destOrd="0" presId="urn:microsoft.com/office/officeart/2018/2/layout/IconVerticalSolidList"/>
    <dgm:cxn modelId="{DF03E677-4061-48A9-B99F-CFC5268442EF}" type="presParOf" srcId="{4AA2320C-FDDA-496B-BA76-9A2C6FD892C8}" destId="{65261051-A24D-47A0-AB1A-1AE48CDDC0C4}" srcOrd="2" destOrd="0" presId="urn:microsoft.com/office/officeart/2018/2/layout/IconVerticalSolidList"/>
    <dgm:cxn modelId="{D113341D-09FB-4A23-A00C-468052546EC7}" type="presParOf" srcId="{4AA2320C-FDDA-496B-BA76-9A2C6FD892C8}" destId="{0CD73540-C96C-4775-9D0A-911985E4EB45}" srcOrd="3" destOrd="0" presId="urn:microsoft.com/office/officeart/2018/2/layout/IconVerticalSolidList"/>
    <dgm:cxn modelId="{CD808B7F-A39D-41F6-8E81-E957A4F5A8AC}" type="presParOf" srcId="{88D1F214-6CEE-42EC-84FA-D18493EAAE30}" destId="{78662B41-E38E-41BC-9AC4-B858C7FF1D00}" srcOrd="1" destOrd="0" presId="urn:microsoft.com/office/officeart/2018/2/layout/IconVerticalSolidList"/>
    <dgm:cxn modelId="{12B4A407-9B59-4996-A889-B2E3246AF497}" type="presParOf" srcId="{88D1F214-6CEE-42EC-84FA-D18493EAAE30}" destId="{00C671B9-7E3A-49D2-B197-D73932F98FBB}" srcOrd="2" destOrd="0" presId="urn:microsoft.com/office/officeart/2018/2/layout/IconVerticalSolidList"/>
    <dgm:cxn modelId="{E9E7A337-82F4-4F51-80B7-CBEB99F454ED}" type="presParOf" srcId="{00C671B9-7E3A-49D2-B197-D73932F98FBB}" destId="{BCB61116-5812-47AF-A211-246DEB72629A}" srcOrd="0" destOrd="0" presId="urn:microsoft.com/office/officeart/2018/2/layout/IconVerticalSolidList"/>
    <dgm:cxn modelId="{2F86FAEA-4FD6-4A5F-AC28-B33FEA26629E}" type="presParOf" srcId="{00C671B9-7E3A-49D2-B197-D73932F98FBB}" destId="{4C630733-8513-4C89-9C99-0A780CEB3F77}" srcOrd="1" destOrd="0" presId="urn:microsoft.com/office/officeart/2018/2/layout/IconVerticalSolidList"/>
    <dgm:cxn modelId="{2000F382-E020-4D7D-88B9-AE5409DB2324}" type="presParOf" srcId="{00C671B9-7E3A-49D2-B197-D73932F98FBB}" destId="{F83D51C9-232F-4647-BE86-9195BA1BB5A4}" srcOrd="2" destOrd="0" presId="urn:microsoft.com/office/officeart/2018/2/layout/IconVerticalSolidList"/>
    <dgm:cxn modelId="{D22C639B-9E3C-4895-A384-50433559A800}" type="presParOf" srcId="{00C671B9-7E3A-49D2-B197-D73932F98FBB}" destId="{92F7128B-A0E9-4509-AD07-48F4D78C0931}" srcOrd="3" destOrd="0" presId="urn:microsoft.com/office/officeart/2018/2/layout/IconVerticalSolidList"/>
    <dgm:cxn modelId="{1124A454-9B7F-4C9B-BA35-53DDDA17AF2D}" type="presParOf" srcId="{88D1F214-6CEE-42EC-84FA-D18493EAAE30}" destId="{E8A6BE61-6CFF-47EE-B080-E1EF5AA84832}" srcOrd="3" destOrd="0" presId="urn:microsoft.com/office/officeart/2018/2/layout/IconVerticalSolidList"/>
    <dgm:cxn modelId="{DE54C529-E331-4BB8-9E69-C18ABADADDD6}" type="presParOf" srcId="{88D1F214-6CEE-42EC-84FA-D18493EAAE30}" destId="{36647FA4-60AB-43DA-BC9E-9F3A94730450}" srcOrd="4" destOrd="0" presId="urn:microsoft.com/office/officeart/2018/2/layout/IconVerticalSolidList"/>
    <dgm:cxn modelId="{873C7007-9B90-4607-9DAC-765D1C4B92DE}" type="presParOf" srcId="{36647FA4-60AB-43DA-BC9E-9F3A94730450}" destId="{4F70FFED-0F9C-410D-A591-1C492BEAB534}" srcOrd="0" destOrd="0" presId="urn:microsoft.com/office/officeart/2018/2/layout/IconVerticalSolidList"/>
    <dgm:cxn modelId="{366EF511-44C1-4980-AFC8-90A4030AB104}" type="presParOf" srcId="{36647FA4-60AB-43DA-BC9E-9F3A94730450}" destId="{388C14C1-4DC1-43E5-9204-69A2360B8BBC}" srcOrd="1" destOrd="0" presId="urn:microsoft.com/office/officeart/2018/2/layout/IconVerticalSolidList"/>
    <dgm:cxn modelId="{BAF99654-77A3-4C9B-A908-E6867E6C22A3}" type="presParOf" srcId="{36647FA4-60AB-43DA-BC9E-9F3A94730450}" destId="{D8EFD39F-241E-4E12-9DE1-9CAA75A70047}" srcOrd="2" destOrd="0" presId="urn:microsoft.com/office/officeart/2018/2/layout/IconVerticalSolidList"/>
    <dgm:cxn modelId="{30BDE2F2-69EA-4A5C-998D-C3CBF1FA2BB3}" type="presParOf" srcId="{36647FA4-60AB-43DA-BC9E-9F3A94730450}" destId="{3312900E-C320-4F3A-B09D-5D93CC80E8B2}" srcOrd="3" destOrd="0" presId="urn:microsoft.com/office/officeart/2018/2/layout/IconVerticalSolidList"/>
    <dgm:cxn modelId="{A60C332A-372F-4140-943A-875A5DD85B7F}" type="presParOf" srcId="{88D1F214-6CEE-42EC-84FA-D18493EAAE30}" destId="{62D58683-16B6-4F2A-B2FB-33FF51DF893A}" srcOrd="5" destOrd="0" presId="urn:microsoft.com/office/officeart/2018/2/layout/IconVerticalSolidList"/>
    <dgm:cxn modelId="{B546FE06-5C9D-4DE2-BFC4-4F65B74F9FBA}" type="presParOf" srcId="{88D1F214-6CEE-42EC-84FA-D18493EAAE30}" destId="{1DC0CA75-E937-47F1-B4E0-C96A4246EA28}" srcOrd="6" destOrd="0" presId="urn:microsoft.com/office/officeart/2018/2/layout/IconVerticalSolidList"/>
    <dgm:cxn modelId="{889F153C-EAC5-4CB4-B0E2-167713EE7CDF}" type="presParOf" srcId="{1DC0CA75-E937-47F1-B4E0-C96A4246EA28}" destId="{03D391D1-B31B-47B8-AB65-6823FF8EA89F}" srcOrd="0" destOrd="0" presId="urn:microsoft.com/office/officeart/2018/2/layout/IconVerticalSolidList"/>
    <dgm:cxn modelId="{C5557181-4641-430D-ABE8-B9F6AC309C24}" type="presParOf" srcId="{1DC0CA75-E937-47F1-B4E0-C96A4246EA28}" destId="{6441C925-1860-47D4-8329-676B240096DC}" srcOrd="1" destOrd="0" presId="urn:microsoft.com/office/officeart/2018/2/layout/IconVerticalSolidList"/>
    <dgm:cxn modelId="{FF94905A-B57F-4FF2-B3A1-FC230115F89F}" type="presParOf" srcId="{1DC0CA75-E937-47F1-B4E0-C96A4246EA28}" destId="{3B3D6C39-44D6-47D7-B4EB-FF88B865A406}" srcOrd="2" destOrd="0" presId="urn:microsoft.com/office/officeart/2018/2/layout/IconVerticalSolidList"/>
    <dgm:cxn modelId="{41886502-B230-4594-AA82-9607117A9464}" type="presParOf" srcId="{1DC0CA75-E937-47F1-B4E0-C96A4246EA28}" destId="{5FCF8CA7-A96E-43A6-860A-EBFC554F9398}" srcOrd="3" destOrd="0" presId="urn:microsoft.com/office/officeart/2018/2/layout/IconVerticalSoli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20ADAA1-13D3-4446-B767-835DD93C4DEF}"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3F3B3625-F2DA-4EA2-845C-E7D7F613897F}">
      <dgm:prSet/>
      <dgm:spPr/>
      <dgm:t>
        <a:bodyPr/>
        <a:lstStyle/>
        <a:p>
          <a:pPr>
            <a:lnSpc>
              <a:spcPct val="100000"/>
            </a:lnSpc>
          </a:pPr>
          <a:r>
            <a:rPr lang="en-US" b="1"/>
            <a:t>Graph: </a:t>
          </a:r>
          <a:r>
            <a:rPr lang="en-US"/>
            <a:t>Modeled transportation networks</a:t>
          </a:r>
        </a:p>
      </dgm:t>
    </dgm:pt>
    <dgm:pt modelId="{7D2946DF-DF13-43E5-B4BF-0897008FFDA3}" type="parTrans" cxnId="{2B9F266F-E4A9-4BED-97A4-CDF99ECF7F43}">
      <dgm:prSet/>
      <dgm:spPr/>
      <dgm:t>
        <a:bodyPr/>
        <a:lstStyle/>
        <a:p>
          <a:endParaRPr lang="en-US"/>
        </a:p>
      </dgm:t>
    </dgm:pt>
    <dgm:pt modelId="{0FA60640-DEED-49CD-8E31-9EEDC5AAA2CE}" type="sibTrans" cxnId="{2B9F266F-E4A9-4BED-97A4-CDF99ECF7F43}">
      <dgm:prSet/>
      <dgm:spPr/>
      <dgm:t>
        <a:bodyPr/>
        <a:lstStyle/>
        <a:p>
          <a:endParaRPr lang="en-US"/>
        </a:p>
      </dgm:t>
    </dgm:pt>
    <dgm:pt modelId="{CF6CC80F-5D9E-4D71-B5EA-6C56CB5899E7}">
      <dgm:prSet/>
      <dgm:spPr/>
      <dgm:t>
        <a:bodyPr/>
        <a:lstStyle/>
        <a:p>
          <a:pPr>
            <a:lnSpc>
              <a:spcPct val="100000"/>
            </a:lnSpc>
          </a:pPr>
          <a:r>
            <a:rPr lang="en-US" b="1"/>
            <a:t>Priority Queue: </a:t>
          </a:r>
          <a:r>
            <a:rPr lang="en-US"/>
            <a:t>Managed shipment scheduling</a:t>
          </a:r>
        </a:p>
      </dgm:t>
    </dgm:pt>
    <dgm:pt modelId="{220A11A5-74B1-4E10-8AFE-4AE9AF19D350}" type="parTrans" cxnId="{CFC63A00-A30D-490F-A7AB-882E7869F15A}">
      <dgm:prSet/>
      <dgm:spPr/>
      <dgm:t>
        <a:bodyPr/>
        <a:lstStyle/>
        <a:p>
          <a:endParaRPr lang="en-US"/>
        </a:p>
      </dgm:t>
    </dgm:pt>
    <dgm:pt modelId="{503F8425-273B-4926-8766-612ED4C7CFB9}" type="sibTrans" cxnId="{CFC63A00-A30D-490F-A7AB-882E7869F15A}">
      <dgm:prSet/>
      <dgm:spPr/>
      <dgm:t>
        <a:bodyPr/>
        <a:lstStyle/>
        <a:p>
          <a:endParaRPr lang="en-US"/>
        </a:p>
      </dgm:t>
    </dgm:pt>
    <dgm:pt modelId="{FDF94CD8-907F-4F1A-99CB-865D733EFF09}">
      <dgm:prSet/>
      <dgm:spPr/>
      <dgm:t>
        <a:bodyPr/>
        <a:lstStyle/>
        <a:p>
          <a:pPr>
            <a:lnSpc>
              <a:spcPct val="100000"/>
            </a:lnSpc>
          </a:pPr>
          <a:r>
            <a:rPr lang="en-US" b="1"/>
            <a:t>Hash Table: </a:t>
          </a:r>
          <a:r>
            <a:rPr lang="en-US"/>
            <a:t>Real-time inventory lookup</a:t>
          </a:r>
        </a:p>
      </dgm:t>
    </dgm:pt>
    <dgm:pt modelId="{6629EDA3-8CD0-4833-9406-1AC775EF815E}" type="parTrans" cxnId="{9E898DEB-8ED1-4235-A1D2-7D4E5101D1B2}">
      <dgm:prSet/>
      <dgm:spPr/>
      <dgm:t>
        <a:bodyPr/>
        <a:lstStyle/>
        <a:p>
          <a:endParaRPr lang="en-US"/>
        </a:p>
      </dgm:t>
    </dgm:pt>
    <dgm:pt modelId="{09B90D72-4970-4B2C-941A-AB5211FB8494}" type="sibTrans" cxnId="{9E898DEB-8ED1-4235-A1D2-7D4E5101D1B2}">
      <dgm:prSet/>
      <dgm:spPr/>
      <dgm:t>
        <a:bodyPr/>
        <a:lstStyle/>
        <a:p>
          <a:endParaRPr lang="en-US"/>
        </a:p>
      </dgm:t>
    </dgm:pt>
    <dgm:pt modelId="{0821E2D6-B373-4761-BC17-AB02EBA5BD6B}">
      <dgm:prSet/>
      <dgm:spPr/>
      <dgm:t>
        <a:bodyPr/>
        <a:lstStyle/>
        <a:p>
          <a:pPr>
            <a:lnSpc>
              <a:spcPct val="100000"/>
            </a:lnSpc>
          </a:pPr>
          <a:r>
            <a:rPr lang="en-US" b="1"/>
            <a:t>AVL Tree: </a:t>
          </a:r>
          <a:r>
            <a:rPr lang="en-US"/>
            <a:t>Balanced records for inventory and route costs</a:t>
          </a:r>
        </a:p>
      </dgm:t>
    </dgm:pt>
    <dgm:pt modelId="{233B6B9E-E80D-42BC-9968-E7C91A84A1E1}" type="parTrans" cxnId="{3A1C678B-9ED2-4897-B507-3E8AE54E8194}">
      <dgm:prSet/>
      <dgm:spPr/>
      <dgm:t>
        <a:bodyPr/>
        <a:lstStyle/>
        <a:p>
          <a:endParaRPr lang="en-US"/>
        </a:p>
      </dgm:t>
    </dgm:pt>
    <dgm:pt modelId="{D2ABBDB4-2691-40FD-9D55-1FED48E880E9}" type="sibTrans" cxnId="{3A1C678B-9ED2-4897-B507-3E8AE54E8194}">
      <dgm:prSet/>
      <dgm:spPr/>
      <dgm:t>
        <a:bodyPr/>
        <a:lstStyle/>
        <a:p>
          <a:endParaRPr lang="en-US"/>
        </a:p>
      </dgm:t>
    </dgm:pt>
    <dgm:pt modelId="{930CD6A4-AF05-4043-972C-A108B0EDA9C2}">
      <dgm:prSet/>
      <dgm:spPr/>
      <dgm:t>
        <a:bodyPr/>
        <a:lstStyle/>
        <a:p>
          <a:pPr>
            <a:lnSpc>
              <a:spcPct val="100000"/>
            </a:lnSpc>
          </a:pPr>
          <a:r>
            <a:rPr lang="en-US" b="1"/>
            <a:t>Rationale: </a:t>
          </a:r>
          <a:r>
            <a:rPr lang="en-US"/>
            <a:t>Efficiency and scalability in dynamic supply chain environments</a:t>
          </a:r>
        </a:p>
      </dgm:t>
    </dgm:pt>
    <dgm:pt modelId="{B60CC96F-6171-47E1-BC1E-E69F8E58397A}" type="parTrans" cxnId="{4A4C37D0-3504-4B7B-A13F-258447F77054}">
      <dgm:prSet/>
      <dgm:spPr/>
      <dgm:t>
        <a:bodyPr/>
        <a:lstStyle/>
        <a:p>
          <a:endParaRPr lang="en-US"/>
        </a:p>
      </dgm:t>
    </dgm:pt>
    <dgm:pt modelId="{44255C6D-FC4B-4899-BB78-1B0037FF7CF0}" type="sibTrans" cxnId="{4A4C37D0-3504-4B7B-A13F-258447F77054}">
      <dgm:prSet/>
      <dgm:spPr/>
      <dgm:t>
        <a:bodyPr/>
        <a:lstStyle/>
        <a:p>
          <a:endParaRPr lang="en-US"/>
        </a:p>
      </dgm:t>
    </dgm:pt>
    <dgm:pt modelId="{047978F2-A597-4624-9398-BEB193FB2F31}" type="pres">
      <dgm:prSet presAssocID="{920ADAA1-13D3-4446-B767-835DD93C4DEF}" presName="root" presStyleCnt="0">
        <dgm:presLayoutVars>
          <dgm:dir/>
          <dgm:resizeHandles val="exact"/>
        </dgm:presLayoutVars>
      </dgm:prSet>
      <dgm:spPr/>
    </dgm:pt>
    <dgm:pt modelId="{A312A7AE-234A-484F-8EB0-0DD0420D79A2}" type="pres">
      <dgm:prSet presAssocID="{3F3B3625-F2DA-4EA2-845C-E7D7F613897F}" presName="compNode" presStyleCnt="0"/>
      <dgm:spPr/>
    </dgm:pt>
    <dgm:pt modelId="{3D094D54-B79D-494C-918C-2DF9024A3E80}" type="pres">
      <dgm:prSet presAssocID="{3F3B3625-F2DA-4EA2-845C-E7D7F613897F}" presName="bgRect" presStyleLbl="bgShp" presStyleIdx="0" presStyleCnt="5"/>
      <dgm:spPr/>
    </dgm:pt>
    <dgm:pt modelId="{5114A018-A378-4500-8A10-EB5AB52554D7}" type="pres">
      <dgm:prSet presAssocID="{3F3B3625-F2DA-4EA2-845C-E7D7F613897F}"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ar chart"/>
        </a:ext>
      </dgm:extLst>
    </dgm:pt>
    <dgm:pt modelId="{80DCEB75-E875-4D87-A056-84459CE89DE0}" type="pres">
      <dgm:prSet presAssocID="{3F3B3625-F2DA-4EA2-845C-E7D7F613897F}" presName="spaceRect" presStyleCnt="0"/>
      <dgm:spPr/>
    </dgm:pt>
    <dgm:pt modelId="{A5211961-6D9E-4554-BC8A-3ACF6F011B60}" type="pres">
      <dgm:prSet presAssocID="{3F3B3625-F2DA-4EA2-845C-E7D7F613897F}" presName="parTx" presStyleLbl="revTx" presStyleIdx="0" presStyleCnt="5">
        <dgm:presLayoutVars>
          <dgm:chMax val="0"/>
          <dgm:chPref val="0"/>
        </dgm:presLayoutVars>
      </dgm:prSet>
      <dgm:spPr/>
    </dgm:pt>
    <dgm:pt modelId="{E5F6F621-309C-4DB3-BFB3-5CEAD15BFA4F}" type="pres">
      <dgm:prSet presAssocID="{0FA60640-DEED-49CD-8E31-9EEDC5AAA2CE}" presName="sibTrans" presStyleCnt="0"/>
      <dgm:spPr/>
    </dgm:pt>
    <dgm:pt modelId="{0227F8A0-5805-426F-B52B-1279676F039B}" type="pres">
      <dgm:prSet presAssocID="{CF6CC80F-5D9E-4D71-B5EA-6C56CB5899E7}" presName="compNode" presStyleCnt="0"/>
      <dgm:spPr/>
    </dgm:pt>
    <dgm:pt modelId="{DEBEA79F-2063-49D1-B9E3-A3D1C4434C9F}" type="pres">
      <dgm:prSet presAssocID="{CF6CC80F-5D9E-4D71-B5EA-6C56CB5899E7}" presName="bgRect" presStyleLbl="bgShp" presStyleIdx="1" presStyleCnt="5"/>
      <dgm:spPr/>
    </dgm:pt>
    <dgm:pt modelId="{73336CCF-2946-4A88-B97F-26145FBC42AD}" type="pres">
      <dgm:prSet presAssocID="{CF6CC80F-5D9E-4D71-B5EA-6C56CB5899E7}"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topwatch"/>
        </a:ext>
      </dgm:extLst>
    </dgm:pt>
    <dgm:pt modelId="{7394995C-C7AB-4C56-B4AA-6E0A31339042}" type="pres">
      <dgm:prSet presAssocID="{CF6CC80F-5D9E-4D71-B5EA-6C56CB5899E7}" presName="spaceRect" presStyleCnt="0"/>
      <dgm:spPr/>
    </dgm:pt>
    <dgm:pt modelId="{1EA4ECB9-72B5-415B-8CE2-A4F1682E104F}" type="pres">
      <dgm:prSet presAssocID="{CF6CC80F-5D9E-4D71-B5EA-6C56CB5899E7}" presName="parTx" presStyleLbl="revTx" presStyleIdx="1" presStyleCnt="5">
        <dgm:presLayoutVars>
          <dgm:chMax val="0"/>
          <dgm:chPref val="0"/>
        </dgm:presLayoutVars>
      </dgm:prSet>
      <dgm:spPr/>
    </dgm:pt>
    <dgm:pt modelId="{679A15AE-C058-4806-AE97-24D66F367048}" type="pres">
      <dgm:prSet presAssocID="{503F8425-273B-4926-8766-612ED4C7CFB9}" presName="sibTrans" presStyleCnt="0"/>
      <dgm:spPr/>
    </dgm:pt>
    <dgm:pt modelId="{FAC86419-9334-4240-B540-2102CC371A9D}" type="pres">
      <dgm:prSet presAssocID="{FDF94CD8-907F-4F1A-99CB-865D733EFF09}" presName="compNode" presStyleCnt="0"/>
      <dgm:spPr/>
    </dgm:pt>
    <dgm:pt modelId="{58F40107-2CC0-4215-A945-323FC3A35A3F}" type="pres">
      <dgm:prSet presAssocID="{FDF94CD8-907F-4F1A-99CB-865D733EFF09}" presName="bgRect" presStyleLbl="bgShp" presStyleIdx="2" presStyleCnt="5"/>
      <dgm:spPr/>
    </dgm:pt>
    <dgm:pt modelId="{8D370050-45CC-4A65-86CF-5CB0A7616382}" type="pres">
      <dgm:prSet presAssocID="{FDF94CD8-907F-4F1A-99CB-865D733EFF09}"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Table"/>
        </a:ext>
      </dgm:extLst>
    </dgm:pt>
    <dgm:pt modelId="{2C9F1E95-9F79-4879-8F7D-8FA2ED77D67A}" type="pres">
      <dgm:prSet presAssocID="{FDF94CD8-907F-4F1A-99CB-865D733EFF09}" presName="spaceRect" presStyleCnt="0"/>
      <dgm:spPr/>
    </dgm:pt>
    <dgm:pt modelId="{65AC889D-BB11-4418-A1E7-D84E37E9DFB1}" type="pres">
      <dgm:prSet presAssocID="{FDF94CD8-907F-4F1A-99CB-865D733EFF09}" presName="parTx" presStyleLbl="revTx" presStyleIdx="2" presStyleCnt="5">
        <dgm:presLayoutVars>
          <dgm:chMax val="0"/>
          <dgm:chPref val="0"/>
        </dgm:presLayoutVars>
      </dgm:prSet>
      <dgm:spPr/>
    </dgm:pt>
    <dgm:pt modelId="{7CE2B959-21A1-4E22-B877-A273B5D195DC}" type="pres">
      <dgm:prSet presAssocID="{09B90D72-4970-4B2C-941A-AB5211FB8494}" presName="sibTrans" presStyleCnt="0"/>
      <dgm:spPr/>
    </dgm:pt>
    <dgm:pt modelId="{B11F9F97-060E-47B9-81C2-D26263A9E9BD}" type="pres">
      <dgm:prSet presAssocID="{0821E2D6-B373-4761-BC17-AB02EBA5BD6B}" presName="compNode" presStyleCnt="0"/>
      <dgm:spPr/>
    </dgm:pt>
    <dgm:pt modelId="{C10B6F5D-8963-4265-B11D-093E8942EF7B}" type="pres">
      <dgm:prSet presAssocID="{0821E2D6-B373-4761-BC17-AB02EBA5BD6B}" presName="bgRect" presStyleLbl="bgShp" presStyleIdx="3" presStyleCnt="5"/>
      <dgm:spPr/>
    </dgm:pt>
    <dgm:pt modelId="{E12DA62B-DDCC-498B-9AA5-7DECA928C187}" type="pres">
      <dgm:prSet presAssocID="{0821E2D6-B373-4761-BC17-AB02EBA5BD6B}"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Deciduous tree"/>
        </a:ext>
      </dgm:extLst>
    </dgm:pt>
    <dgm:pt modelId="{563CA365-7736-4A8C-B8F0-EE6D23F45F88}" type="pres">
      <dgm:prSet presAssocID="{0821E2D6-B373-4761-BC17-AB02EBA5BD6B}" presName="spaceRect" presStyleCnt="0"/>
      <dgm:spPr/>
    </dgm:pt>
    <dgm:pt modelId="{7C2325BF-1736-420C-82C0-7616C4F63C94}" type="pres">
      <dgm:prSet presAssocID="{0821E2D6-B373-4761-BC17-AB02EBA5BD6B}" presName="parTx" presStyleLbl="revTx" presStyleIdx="3" presStyleCnt="5">
        <dgm:presLayoutVars>
          <dgm:chMax val="0"/>
          <dgm:chPref val="0"/>
        </dgm:presLayoutVars>
      </dgm:prSet>
      <dgm:spPr/>
    </dgm:pt>
    <dgm:pt modelId="{21112782-3466-4765-97A1-A4DF4242DD80}" type="pres">
      <dgm:prSet presAssocID="{D2ABBDB4-2691-40FD-9D55-1FED48E880E9}" presName="sibTrans" presStyleCnt="0"/>
      <dgm:spPr/>
    </dgm:pt>
    <dgm:pt modelId="{09A36B84-D1D9-48A1-81AB-3AEA38FC7E20}" type="pres">
      <dgm:prSet presAssocID="{930CD6A4-AF05-4043-972C-A108B0EDA9C2}" presName="compNode" presStyleCnt="0"/>
      <dgm:spPr/>
    </dgm:pt>
    <dgm:pt modelId="{79688C8C-A41A-4D40-A80A-0E15B2A377FE}" type="pres">
      <dgm:prSet presAssocID="{930CD6A4-AF05-4043-972C-A108B0EDA9C2}" presName="bgRect" presStyleLbl="bgShp" presStyleIdx="4" presStyleCnt="5"/>
      <dgm:spPr/>
    </dgm:pt>
    <dgm:pt modelId="{720D868E-77B4-452E-9F5A-2AE91A1D3BDA}" type="pres">
      <dgm:prSet presAssocID="{930CD6A4-AF05-4043-972C-A108B0EDA9C2}"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Gears"/>
        </a:ext>
      </dgm:extLst>
    </dgm:pt>
    <dgm:pt modelId="{B6C1E391-30E3-448B-BF71-2C00FE642AF6}" type="pres">
      <dgm:prSet presAssocID="{930CD6A4-AF05-4043-972C-A108B0EDA9C2}" presName="spaceRect" presStyleCnt="0"/>
      <dgm:spPr/>
    </dgm:pt>
    <dgm:pt modelId="{61D133C7-76BF-4562-9FEA-A0A124B5A9FE}" type="pres">
      <dgm:prSet presAssocID="{930CD6A4-AF05-4043-972C-A108B0EDA9C2}" presName="parTx" presStyleLbl="revTx" presStyleIdx="4" presStyleCnt="5">
        <dgm:presLayoutVars>
          <dgm:chMax val="0"/>
          <dgm:chPref val="0"/>
        </dgm:presLayoutVars>
      </dgm:prSet>
      <dgm:spPr/>
    </dgm:pt>
  </dgm:ptLst>
  <dgm:cxnLst>
    <dgm:cxn modelId="{CFC63A00-A30D-490F-A7AB-882E7869F15A}" srcId="{920ADAA1-13D3-4446-B767-835DD93C4DEF}" destId="{CF6CC80F-5D9E-4D71-B5EA-6C56CB5899E7}" srcOrd="1" destOrd="0" parTransId="{220A11A5-74B1-4E10-8AFE-4AE9AF19D350}" sibTransId="{503F8425-273B-4926-8766-612ED4C7CFB9}"/>
    <dgm:cxn modelId="{5ECCC710-BBBD-41C4-84BC-1D392DA1B045}" type="presOf" srcId="{3F3B3625-F2DA-4EA2-845C-E7D7F613897F}" destId="{A5211961-6D9E-4554-BC8A-3ACF6F011B60}" srcOrd="0" destOrd="0" presId="urn:microsoft.com/office/officeart/2018/2/layout/IconVerticalSolidList"/>
    <dgm:cxn modelId="{84D2223F-C989-48CF-8503-4E20DE76C643}" type="presOf" srcId="{930CD6A4-AF05-4043-972C-A108B0EDA9C2}" destId="{61D133C7-76BF-4562-9FEA-A0A124B5A9FE}" srcOrd="0" destOrd="0" presId="urn:microsoft.com/office/officeart/2018/2/layout/IconVerticalSolidList"/>
    <dgm:cxn modelId="{D3607344-704A-4E9C-BE91-1CF130FC7C01}" type="presOf" srcId="{920ADAA1-13D3-4446-B767-835DD93C4DEF}" destId="{047978F2-A597-4624-9398-BEB193FB2F31}" srcOrd="0" destOrd="0" presId="urn:microsoft.com/office/officeart/2018/2/layout/IconVerticalSolidList"/>
    <dgm:cxn modelId="{2B9F266F-E4A9-4BED-97A4-CDF99ECF7F43}" srcId="{920ADAA1-13D3-4446-B767-835DD93C4DEF}" destId="{3F3B3625-F2DA-4EA2-845C-E7D7F613897F}" srcOrd="0" destOrd="0" parTransId="{7D2946DF-DF13-43E5-B4BF-0897008FFDA3}" sibTransId="{0FA60640-DEED-49CD-8E31-9EEDC5AAA2CE}"/>
    <dgm:cxn modelId="{3A1C678B-9ED2-4897-B507-3E8AE54E8194}" srcId="{920ADAA1-13D3-4446-B767-835DD93C4DEF}" destId="{0821E2D6-B373-4761-BC17-AB02EBA5BD6B}" srcOrd="3" destOrd="0" parTransId="{233B6B9E-E80D-42BC-9968-E7C91A84A1E1}" sibTransId="{D2ABBDB4-2691-40FD-9D55-1FED48E880E9}"/>
    <dgm:cxn modelId="{4A4C37D0-3504-4B7B-A13F-258447F77054}" srcId="{920ADAA1-13D3-4446-B767-835DD93C4DEF}" destId="{930CD6A4-AF05-4043-972C-A108B0EDA9C2}" srcOrd="4" destOrd="0" parTransId="{B60CC96F-6171-47E1-BC1E-E69F8E58397A}" sibTransId="{44255C6D-FC4B-4899-BB78-1B0037FF7CF0}"/>
    <dgm:cxn modelId="{76B790D6-5872-4DD8-B904-1739DEB9B1FE}" type="presOf" srcId="{CF6CC80F-5D9E-4D71-B5EA-6C56CB5899E7}" destId="{1EA4ECB9-72B5-415B-8CE2-A4F1682E104F}" srcOrd="0" destOrd="0" presId="urn:microsoft.com/office/officeart/2018/2/layout/IconVerticalSolidList"/>
    <dgm:cxn modelId="{9E898DEB-8ED1-4235-A1D2-7D4E5101D1B2}" srcId="{920ADAA1-13D3-4446-B767-835DD93C4DEF}" destId="{FDF94CD8-907F-4F1A-99CB-865D733EFF09}" srcOrd="2" destOrd="0" parTransId="{6629EDA3-8CD0-4833-9406-1AC775EF815E}" sibTransId="{09B90D72-4970-4B2C-941A-AB5211FB8494}"/>
    <dgm:cxn modelId="{B9C2EFEC-0078-4B34-A69E-ECE27C690691}" type="presOf" srcId="{0821E2D6-B373-4761-BC17-AB02EBA5BD6B}" destId="{7C2325BF-1736-420C-82C0-7616C4F63C94}" srcOrd="0" destOrd="0" presId="urn:microsoft.com/office/officeart/2018/2/layout/IconVerticalSolidList"/>
    <dgm:cxn modelId="{4A0D8EEE-E855-4894-996F-D955483704D2}" type="presOf" srcId="{FDF94CD8-907F-4F1A-99CB-865D733EFF09}" destId="{65AC889D-BB11-4418-A1E7-D84E37E9DFB1}" srcOrd="0" destOrd="0" presId="urn:microsoft.com/office/officeart/2018/2/layout/IconVerticalSolidList"/>
    <dgm:cxn modelId="{688A4FC7-CB75-46A2-B0EC-0309AE85CF79}" type="presParOf" srcId="{047978F2-A597-4624-9398-BEB193FB2F31}" destId="{A312A7AE-234A-484F-8EB0-0DD0420D79A2}" srcOrd="0" destOrd="0" presId="urn:microsoft.com/office/officeart/2018/2/layout/IconVerticalSolidList"/>
    <dgm:cxn modelId="{79263368-85F9-43D8-A658-BC406E41D2FD}" type="presParOf" srcId="{A312A7AE-234A-484F-8EB0-0DD0420D79A2}" destId="{3D094D54-B79D-494C-918C-2DF9024A3E80}" srcOrd="0" destOrd="0" presId="urn:microsoft.com/office/officeart/2018/2/layout/IconVerticalSolidList"/>
    <dgm:cxn modelId="{BBFC584B-66DE-43AB-B433-91E85752F868}" type="presParOf" srcId="{A312A7AE-234A-484F-8EB0-0DD0420D79A2}" destId="{5114A018-A378-4500-8A10-EB5AB52554D7}" srcOrd="1" destOrd="0" presId="urn:microsoft.com/office/officeart/2018/2/layout/IconVerticalSolidList"/>
    <dgm:cxn modelId="{061BC917-8A0D-4461-8E02-236102F69E36}" type="presParOf" srcId="{A312A7AE-234A-484F-8EB0-0DD0420D79A2}" destId="{80DCEB75-E875-4D87-A056-84459CE89DE0}" srcOrd="2" destOrd="0" presId="urn:microsoft.com/office/officeart/2018/2/layout/IconVerticalSolidList"/>
    <dgm:cxn modelId="{C5869180-820C-4C3D-A8A9-0039FDEE59B2}" type="presParOf" srcId="{A312A7AE-234A-484F-8EB0-0DD0420D79A2}" destId="{A5211961-6D9E-4554-BC8A-3ACF6F011B60}" srcOrd="3" destOrd="0" presId="urn:microsoft.com/office/officeart/2018/2/layout/IconVerticalSolidList"/>
    <dgm:cxn modelId="{8FFF72E4-493E-4D2D-ABF8-93524C1CD060}" type="presParOf" srcId="{047978F2-A597-4624-9398-BEB193FB2F31}" destId="{E5F6F621-309C-4DB3-BFB3-5CEAD15BFA4F}" srcOrd="1" destOrd="0" presId="urn:microsoft.com/office/officeart/2018/2/layout/IconVerticalSolidList"/>
    <dgm:cxn modelId="{48234B61-31E3-4E8B-8E47-B5DB12B09291}" type="presParOf" srcId="{047978F2-A597-4624-9398-BEB193FB2F31}" destId="{0227F8A0-5805-426F-B52B-1279676F039B}" srcOrd="2" destOrd="0" presId="urn:microsoft.com/office/officeart/2018/2/layout/IconVerticalSolidList"/>
    <dgm:cxn modelId="{A85075B1-8067-4E58-8639-2D7AD2B8DBEE}" type="presParOf" srcId="{0227F8A0-5805-426F-B52B-1279676F039B}" destId="{DEBEA79F-2063-49D1-B9E3-A3D1C4434C9F}" srcOrd="0" destOrd="0" presId="urn:microsoft.com/office/officeart/2018/2/layout/IconVerticalSolidList"/>
    <dgm:cxn modelId="{33908E6F-F3A7-4169-B615-63D91DC710F8}" type="presParOf" srcId="{0227F8A0-5805-426F-B52B-1279676F039B}" destId="{73336CCF-2946-4A88-B97F-26145FBC42AD}" srcOrd="1" destOrd="0" presId="urn:microsoft.com/office/officeart/2018/2/layout/IconVerticalSolidList"/>
    <dgm:cxn modelId="{42C44A02-B21F-4FCD-9200-0EBF57E47214}" type="presParOf" srcId="{0227F8A0-5805-426F-B52B-1279676F039B}" destId="{7394995C-C7AB-4C56-B4AA-6E0A31339042}" srcOrd="2" destOrd="0" presId="urn:microsoft.com/office/officeart/2018/2/layout/IconVerticalSolidList"/>
    <dgm:cxn modelId="{CFF217A0-30B9-436A-85C5-719B9923C3A0}" type="presParOf" srcId="{0227F8A0-5805-426F-B52B-1279676F039B}" destId="{1EA4ECB9-72B5-415B-8CE2-A4F1682E104F}" srcOrd="3" destOrd="0" presId="urn:microsoft.com/office/officeart/2018/2/layout/IconVerticalSolidList"/>
    <dgm:cxn modelId="{5C9DEEE3-FFC0-48B4-8892-9F5892ADB1B1}" type="presParOf" srcId="{047978F2-A597-4624-9398-BEB193FB2F31}" destId="{679A15AE-C058-4806-AE97-24D66F367048}" srcOrd="3" destOrd="0" presId="urn:microsoft.com/office/officeart/2018/2/layout/IconVerticalSolidList"/>
    <dgm:cxn modelId="{F42C6EE3-ABC8-4841-8540-B15CB84A7852}" type="presParOf" srcId="{047978F2-A597-4624-9398-BEB193FB2F31}" destId="{FAC86419-9334-4240-B540-2102CC371A9D}" srcOrd="4" destOrd="0" presId="urn:microsoft.com/office/officeart/2018/2/layout/IconVerticalSolidList"/>
    <dgm:cxn modelId="{E52910E2-61F2-4FE1-B066-2977C0416FE9}" type="presParOf" srcId="{FAC86419-9334-4240-B540-2102CC371A9D}" destId="{58F40107-2CC0-4215-A945-323FC3A35A3F}" srcOrd="0" destOrd="0" presId="urn:microsoft.com/office/officeart/2018/2/layout/IconVerticalSolidList"/>
    <dgm:cxn modelId="{877CBE00-5A65-4DDD-800C-D69898487D49}" type="presParOf" srcId="{FAC86419-9334-4240-B540-2102CC371A9D}" destId="{8D370050-45CC-4A65-86CF-5CB0A7616382}" srcOrd="1" destOrd="0" presId="urn:microsoft.com/office/officeart/2018/2/layout/IconVerticalSolidList"/>
    <dgm:cxn modelId="{7CEAFE5B-C523-49FE-9A86-D3664AC18713}" type="presParOf" srcId="{FAC86419-9334-4240-B540-2102CC371A9D}" destId="{2C9F1E95-9F79-4879-8F7D-8FA2ED77D67A}" srcOrd="2" destOrd="0" presId="urn:microsoft.com/office/officeart/2018/2/layout/IconVerticalSolidList"/>
    <dgm:cxn modelId="{72F880C6-BB85-43DD-83D5-D5D70A1E0254}" type="presParOf" srcId="{FAC86419-9334-4240-B540-2102CC371A9D}" destId="{65AC889D-BB11-4418-A1E7-D84E37E9DFB1}" srcOrd="3" destOrd="0" presId="urn:microsoft.com/office/officeart/2018/2/layout/IconVerticalSolidList"/>
    <dgm:cxn modelId="{4A9D6DE5-6615-4CA7-8C0E-0E2169160675}" type="presParOf" srcId="{047978F2-A597-4624-9398-BEB193FB2F31}" destId="{7CE2B959-21A1-4E22-B877-A273B5D195DC}" srcOrd="5" destOrd="0" presId="urn:microsoft.com/office/officeart/2018/2/layout/IconVerticalSolidList"/>
    <dgm:cxn modelId="{E07389E1-06B8-49E8-9999-57411BB1640B}" type="presParOf" srcId="{047978F2-A597-4624-9398-BEB193FB2F31}" destId="{B11F9F97-060E-47B9-81C2-D26263A9E9BD}" srcOrd="6" destOrd="0" presId="urn:microsoft.com/office/officeart/2018/2/layout/IconVerticalSolidList"/>
    <dgm:cxn modelId="{C6A55DA2-DF0F-4879-A4B5-D598FFEA6F04}" type="presParOf" srcId="{B11F9F97-060E-47B9-81C2-D26263A9E9BD}" destId="{C10B6F5D-8963-4265-B11D-093E8942EF7B}" srcOrd="0" destOrd="0" presId="urn:microsoft.com/office/officeart/2018/2/layout/IconVerticalSolidList"/>
    <dgm:cxn modelId="{87EE2968-774E-45AB-9B75-345E27661F53}" type="presParOf" srcId="{B11F9F97-060E-47B9-81C2-D26263A9E9BD}" destId="{E12DA62B-DDCC-498B-9AA5-7DECA928C187}" srcOrd="1" destOrd="0" presId="urn:microsoft.com/office/officeart/2018/2/layout/IconVerticalSolidList"/>
    <dgm:cxn modelId="{53B15397-934B-44D9-A4E5-C7741A13FB93}" type="presParOf" srcId="{B11F9F97-060E-47B9-81C2-D26263A9E9BD}" destId="{563CA365-7736-4A8C-B8F0-EE6D23F45F88}" srcOrd="2" destOrd="0" presId="urn:microsoft.com/office/officeart/2018/2/layout/IconVerticalSolidList"/>
    <dgm:cxn modelId="{6ED3D9B9-F239-433B-99FE-A4EB2BA5878C}" type="presParOf" srcId="{B11F9F97-060E-47B9-81C2-D26263A9E9BD}" destId="{7C2325BF-1736-420C-82C0-7616C4F63C94}" srcOrd="3" destOrd="0" presId="urn:microsoft.com/office/officeart/2018/2/layout/IconVerticalSolidList"/>
    <dgm:cxn modelId="{76BC6E9D-D978-403D-8871-1822CB3D1746}" type="presParOf" srcId="{047978F2-A597-4624-9398-BEB193FB2F31}" destId="{21112782-3466-4765-97A1-A4DF4242DD80}" srcOrd="7" destOrd="0" presId="urn:microsoft.com/office/officeart/2018/2/layout/IconVerticalSolidList"/>
    <dgm:cxn modelId="{F2796F5B-5866-4AE9-9C6A-7EA12D997D42}" type="presParOf" srcId="{047978F2-A597-4624-9398-BEB193FB2F31}" destId="{09A36B84-D1D9-48A1-81AB-3AEA38FC7E20}" srcOrd="8" destOrd="0" presId="urn:microsoft.com/office/officeart/2018/2/layout/IconVerticalSolidList"/>
    <dgm:cxn modelId="{16A17651-72D5-41D7-9131-0AEB99CD6197}" type="presParOf" srcId="{09A36B84-D1D9-48A1-81AB-3AEA38FC7E20}" destId="{79688C8C-A41A-4D40-A80A-0E15B2A377FE}" srcOrd="0" destOrd="0" presId="urn:microsoft.com/office/officeart/2018/2/layout/IconVerticalSolidList"/>
    <dgm:cxn modelId="{A833A817-3A92-4BB1-9BFD-58F40978EE51}" type="presParOf" srcId="{09A36B84-D1D9-48A1-81AB-3AEA38FC7E20}" destId="{720D868E-77B4-452E-9F5A-2AE91A1D3BDA}" srcOrd="1" destOrd="0" presId="urn:microsoft.com/office/officeart/2018/2/layout/IconVerticalSolidList"/>
    <dgm:cxn modelId="{A82D7650-6DF2-410B-AC19-67BF24A11D48}" type="presParOf" srcId="{09A36B84-D1D9-48A1-81AB-3AEA38FC7E20}" destId="{B6C1E391-30E3-448B-BF71-2C00FE642AF6}" srcOrd="2" destOrd="0" presId="urn:microsoft.com/office/officeart/2018/2/layout/IconVerticalSolidList"/>
    <dgm:cxn modelId="{FA309B97-5EA0-44A7-A7B2-29D3814A17CA}" type="presParOf" srcId="{09A36B84-D1D9-48A1-81AB-3AEA38FC7E20}" destId="{61D133C7-76BF-4562-9FEA-A0A124B5A9FE}" srcOrd="3" destOrd="0" presId="urn:microsoft.com/office/officeart/2018/2/layout/IconVerticalSoli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039A31A-1003-48D2-8F84-F5CBB89824F1}"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9863D9C3-E317-4E7A-8E8B-057E5E49719E}">
      <dgm:prSet/>
      <dgm:spPr/>
      <dgm:t>
        <a:bodyPr/>
        <a:lstStyle/>
        <a:p>
          <a:pPr>
            <a:lnSpc>
              <a:spcPct val="100000"/>
            </a:lnSpc>
          </a:pPr>
          <a:r>
            <a:rPr lang="en-US" b="1"/>
            <a:t>Implementation: </a:t>
          </a:r>
          <a:r>
            <a:rPr lang="en-US"/>
            <a:t>Graph, Priority Queue, Hash Table, AVL Tree</a:t>
          </a:r>
        </a:p>
      </dgm:t>
    </dgm:pt>
    <dgm:pt modelId="{5CEBE801-4A18-46DE-B047-8E7F0381C8F9}" type="parTrans" cxnId="{0E1D0CE9-8F6E-497F-891E-800EAE0CD8D8}">
      <dgm:prSet/>
      <dgm:spPr/>
      <dgm:t>
        <a:bodyPr/>
        <a:lstStyle/>
        <a:p>
          <a:endParaRPr lang="en-US"/>
        </a:p>
      </dgm:t>
    </dgm:pt>
    <dgm:pt modelId="{8C02230C-FF00-48FF-9DA0-3D0D8E412097}" type="sibTrans" cxnId="{0E1D0CE9-8F6E-497F-891E-800EAE0CD8D8}">
      <dgm:prSet/>
      <dgm:spPr/>
      <dgm:t>
        <a:bodyPr/>
        <a:lstStyle/>
        <a:p>
          <a:endParaRPr lang="en-US"/>
        </a:p>
      </dgm:t>
    </dgm:pt>
    <dgm:pt modelId="{04C4B607-1DAC-4969-BB1E-EFE1284C040A}">
      <dgm:prSet/>
      <dgm:spPr/>
      <dgm:t>
        <a:bodyPr/>
        <a:lstStyle/>
        <a:p>
          <a:pPr>
            <a:lnSpc>
              <a:spcPct val="100000"/>
            </a:lnSpc>
          </a:pPr>
          <a:r>
            <a:rPr lang="en-US" b="1"/>
            <a:t>Test cases: </a:t>
          </a:r>
          <a:r>
            <a:rPr lang="en-US"/>
            <a:t>Validated performance for route optimization, shipment priority, and inventory management</a:t>
          </a:r>
        </a:p>
      </dgm:t>
    </dgm:pt>
    <dgm:pt modelId="{0B91D33F-A834-440A-8742-5D1F5F67D078}" type="parTrans" cxnId="{3AA48657-5CC2-48B0-85FC-8653DD699B0F}">
      <dgm:prSet/>
      <dgm:spPr/>
      <dgm:t>
        <a:bodyPr/>
        <a:lstStyle/>
        <a:p>
          <a:endParaRPr lang="en-US"/>
        </a:p>
      </dgm:t>
    </dgm:pt>
    <dgm:pt modelId="{DF3301AF-F167-419B-B6F8-D1F70A73E64E}" type="sibTrans" cxnId="{3AA48657-5CC2-48B0-85FC-8653DD699B0F}">
      <dgm:prSet/>
      <dgm:spPr/>
      <dgm:t>
        <a:bodyPr/>
        <a:lstStyle/>
        <a:p>
          <a:endParaRPr lang="en-US"/>
        </a:p>
      </dgm:t>
    </dgm:pt>
    <dgm:pt modelId="{6626936E-DFBD-4817-810E-634A2E03AB76}">
      <dgm:prSet/>
      <dgm:spPr/>
      <dgm:t>
        <a:bodyPr/>
        <a:lstStyle/>
        <a:p>
          <a:pPr>
            <a:lnSpc>
              <a:spcPct val="100000"/>
            </a:lnSpc>
          </a:pPr>
          <a:r>
            <a:rPr lang="en-US" b="1"/>
            <a:t>Results: </a:t>
          </a:r>
          <a:r>
            <a:rPr lang="en-US"/>
            <a:t>Demonstrated feasibility of the chosen data structures in optimizing supply chain operations</a:t>
          </a:r>
        </a:p>
      </dgm:t>
    </dgm:pt>
    <dgm:pt modelId="{1BB19414-538F-4DDB-AFD1-DCE22B20075A}" type="parTrans" cxnId="{2E4E9F4E-7BDD-4254-AD72-21B0D996721B}">
      <dgm:prSet/>
      <dgm:spPr/>
      <dgm:t>
        <a:bodyPr/>
        <a:lstStyle/>
        <a:p>
          <a:endParaRPr lang="en-US"/>
        </a:p>
      </dgm:t>
    </dgm:pt>
    <dgm:pt modelId="{AAB9589F-F18E-402A-A8ED-5A0553F3FC0D}" type="sibTrans" cxnId="{2E4E9F4E-7BDD-4254-AD72-21B0D996721B}">
      <dgm:prSet/>
      <dgm:spPr/>
      <dgm:t>
        <a:bodyPr/>
        <a:lstStyle/>
        <a:p>
          <a:endParaRPr lang="en-US"/>
        </a:p>
      </dgm:t>
    </dgm:pt>
    <dgm:pt modelId="{49BC1D84-C4D2-4F3C-8A7E-632BA4BA5655}" type="pres">
      <dgm:prSet presAssocID="{1039A31A-1003-48D2-8F84-F5CBB89824F1}" presName="root" presStyleCnt="0">
        <dgm:presLayoutVars>
          <dgm:dir/>
          <dgm:resizeHandles val="exact"/>
        </dgm:presLayoutVars>
      </dgm:prSet>
      <dgm:spPr/>
    </dgm:pt>
    <dgm:pt modelId="{B6F85B63-CF01-4D89-A71B-06BAB79EBA65}" type="pres">
      <dgm:prSet presAssocID="{9863D9C3-E317-4E7A-8E8B-057E5E49719E}" presName="compNode" presStyleCnt="0"/>
      <dgm:spPr/>
    </dgm:pt>
    <dgm:pt modelId="{80B8FA27-2B5E-4BFD-8FD8-7A77A151A185}" type="pres">
      <dgm:prSet presAssocID="{9863D9C3-E317-4E7A-8E8B-057E5E49719E}" presName="bgRect" presStyleLbl="bgShp" presStyleIdx="0" presStyleCnt="3"/>
      <dgm:spPr/>
    </dgm:pt>
    <dgm:pt modelId="{9A51F9B3-8D58-4ECB-8E62-8BF362949274}" type="pres">
      <dgm:prSet presAssocID="{9863D9C3-E317-4E7A-8E8B-057E5E49719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Flowchart"/>
        </a:ext>
      </dgm:extLst>
    </dgm:pt>
    <dgm:pt modelId="{51416A82-68E7-435B-9823-B24F8F149669}" type="pres">
      <dgm:prSet presAssocID="{9863D9C3-E317-4E7A-8E8B-057E5E49719E}" presName="spaceRect" presStyleCnt="0"/>
      <dgm:spPr/>
    </dgm:pt>
    <dgm:pt modelId="{CFD48683-4187-4B24-B7BC-73E4132C0271}" type="pres">
      <dgm:prSet presAssocID="{9863D9C3-E317-4E7A-8E8B-057E5E49719E}" presName="parTx" presStyleLbl="revTx" presStyleIdx="0" presStyleCnt="3">
        <dgm:presLayoutVars>
          <dgm:chMax val="0"/>
          <dgm:chPref val="0"/>
        </dgm:presLayoutVars>
      </dgm:prSet>
      <dgm:spPr/>
    </dgm:pt>
    <dgm:pt modelId="{78B8ED09-2B24-4A8F-9683-E7C42779CC86}" type="pres">
      <dgm:prSet presAssocID="{8C02230C-FF00-48FF-9DA0-3D0D8E412097}" presName="sibTrans" presStyleCnt="0"/>
      <dgm:spPr/>
    </dgm:pt>
    <dgm:pt modelId="{422A0A39-D17C-4722-A723-BB0B6F0C8330}" type="pres">
      <dgm:prSet presAssocID="{04C4B607-1DAC-4969-BB1E-EFE1284C040A}" presName="compNode" presStyleCnt="0"/>
      <dgm:spPr/>
    </dgm:pt>
    <dgm:pt modelId="{564742F4-D05B-4CC0-ABE3-8DDEB81BC72A}" type="pres">
      <dgm:prSet presAssocID="{04C4B607-1DAC-4969-BB1E-EFE1284C040A}" presName="bgRect" presStyleLbl="bgShp" presStyleIdx="1" presStyleCnt="3"/>
      <dgm:spPr/>
    </dgm:pt>
    <dgm:pt modelId="{F47E66C7-3107-47B6-8334-2B90FB7345A4}" type="pres">
      <dgm:prSet presAssocID="{04C4B607-1DAC-4969-BB1E-EFE1284C040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Arrow Circle"/>
        </a:ext>
      </dgm:extLst>
    </dgm:pt>
    <dgm:pt modelId="{6B2FB963-7B78-417C-8A93-96F6E8174755}" type="pres">
      <dgm:prSet presAssocID="{04C4B607-1DAC-4969-BB1E-EFE1284C040A}" presName="spaceRect" presStyleCnt="0"/>
      <dgm:spPr/>
    </dgm:pt>
    <dgm:pt modelId="{DDE51891-2196-414F-A56D-DBFFE1F5CD34}" type="pres">
      <dgm:prSet presAssocID="{04C4B607-1DAC-4969-BB1E-EFE1284C040A}" presName="parTx" presStyleLbl="revTx" presStyleIdx="1" presStyleCnt="3">
        <dgm:presLayoutVars>
          <dgm:chMax val="0"/>
          <dgm:chPref val="0"/>
        </dgm:presLayoutVars>
      </dgm:prSet>
      <dgm:spPr/>
    </dgm:pt>
    <dgm:pt modelId="{1988D74A-9A65-4855-AE0A-E97BFB2E3DE0}" type="pres">
      <dgm:prSet presAssocID="{DF3301AF-F167-419B-B6F8-D1F70A73E64E}" presName="sibTrans" presStyleCnt="0"/>
      <dgm:spPr/>
    </dgm:pt>
    <dgm:pt modelId="{DAA36ABB-8105-4508-A46C-57EF006443A2}" type="pres">
      <dgm:prSet presAssocID="{6626936E-DFBD-4817-810E-634A2E03AB76}" presName="compNode" presStyleCnt="0"/>
      <dgm:spPr/>
    </dgm:pt>
    <dgm:pt modelId="{733305C4-A31E-40E5-9F72-0517E6B2D6CF}" type="pres">
      <dgm:prSet presAssocID="{6626936E-DFBD-4817-810E-634A2E03AB76}" presName="bgRect" presStyleLbl="bgShp" presStyleIdx="2" presStyleCnt="3"/>
      <dgm:spPr/>
    </dgm:pt>
    <dgm:pt modelId="{98F78433-094C-4E81-96A5-704092559BB5}" type="pres">
      <dgm:prSet presAssocID="{6626936E-DFBD-4817-810E-634A2E03AB7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Gears"/>
        </a:ext>
      </dgm:extLst>
    </dgm:pt>
    <dgm:pt modelId="{A9DA17D5-9724-4421-BBD4-7F5897F34587}" type="pres">
      <dgm:prSet presAssocID="{6626936E-DFBD-4817-810E-634A2E03AB76}" presName="spaceRect" presStyleCnt="0"/>
      <dgm:spPr/>
    </dgm:pt>
    <dgm:pt modelId="{ADEA1EE2-2827-4CDD-BC02-43D0F51D29A3}" type="pres">
      <dgm:prSet presAssocID="{6626936E-DFBD-4817-810E-634A2E03AB76}" presName="parTx" presStyleLbl="revTx" presStyleIdx="2" presStyleCnt="3">
        <dgm:presLayoutVars>
          <dgm:chMax val="0"/>
          <dgm:chPref val="0"/>
        </dgm:presLayoutVars>
      </dgm:prSet>
      <dgm:spPr/>
    </dgm:pt>
  </dgm:ptLst>
  <dgm:cxnLst>
    <dgm:cxn modelId="{74124030-03AF-4FAE-82C3-1895396B5687}" type="presOf" srcId="{04C4B607-1DAC-4969-BB1E-EFE1284C040A}" destId="{DDE51891-2196-414F-A56D-DBFFE1F5CD34}" srcOrd="0" destOrd="0" presId="urn:microsoft.com/office/officeart/2018/2/layout/IconVerticalSolidList"/>
    <dgm:cxn modelId="{2E4E9F4E-7BDD-4254-AD72-21B0D996721B}" srcId="{1039A31A-1003-48D2-8F84-F5CBB89824F1}" destId="{6626936E-DFBD-4817-810E-634A2E03AB76}" srcOrd="2" destOrd="0" parTransId="{1BB19414-538F-4DDB-AFD1-DCE22B20075A}" sibTransId="{AAB9589F-F18E-402A-A8ED-5A0553F3FC0D}"/>
    <dgm:cxn modelId="{4DCD9F50-E017-4F82-BC9E-05EA132AD8FA}" type="presOf" srcId="{9863D9C3-E317-4E7A-8E8B-057E5E49719E}" destId="{CFD48683-4187-4B24-B7BC-73E4132C0271}" srcOrd="0" destOrd="0" presId="urn:microsoft.com/office/officeart/2018/2/layout/IconVerticalSolidList"/>
    <dgm:cxn modelId="{3AA48657-5CC2-48B0-85FC-8653DD699B0F}" srcId="{1039A31A-1003-48D2-8F84-F5CBB89824F1}" destId="{04C4B607-1DAC-4969-BB1E-EFE1284C040A}" srcOrd="1" destOrd="0" parTransId="{0B91D33F-A834-440A-8742-5D1F5F67D078}" sibTransId="{DF3301AF-F167-419B-B6F8-D1F70A73E64E}"/>
    <dgm:cxn modelId="{9E55DF7E-A773-48B8-8057-CB03B4F77759}" type="presOf" srcId="{1039A31A-1003-48D2-8F84-F5CBB89824F1}" destId="{49BC1D84-C4D2-4F3C-8A7E-632BA4BA5655}" srcOrd="0" destOrd="0" presId="urn:microsoft.com/office/officeart/2018/2/layout/IconVerticalSolidList"/>
    <dgm:cxn modelId="{95426584-40CB-478B-A87E-27D1ACC6B719}" type="presOf" srcId="{6626936E-DFBD-4817-810E-634A2E03AB76}" destId="{ADEA1EE2-2827-4CDD-BC02-43D0F51D29A3}" srcOrd="0" destOrd="0" presId="urn:microsoft.com/office/officeart/2018/2/layout/IconVerticalSolidList"/>
    <dgm:cxn modelId="{0E1D0CE9-8F6E-497F-891E-800EAE0CD8D8}" srcId="{1039A31A-1003-48D2-8F84-F5CBB89824F1}" destId="{9863D9C3-E317-4E7A-8E8B-057E5E49719E}" srcOrd="0" destOrd="0" parTransId="{5CEBE801-4A18-46DE-B047-8E7F0381C8F9}" sibTransId="{8C02230C-FF00-48FF-9DA0-3D0D8E412097}"/>
    <dgm:cxn modelId="{AD24FECA-9D52-4835-8DCD-E365778403D5}" type="presParOf" srcId="{49BC1D84-C4D2-4F3C-8A7E-632BA4BA5655}" destId="{B6F85B63-CF01-4D89-A71B-06BAB79EBA65}" srcOrd="0" destOrd="0" presId="urn:microsoft.com/office/officeart/2018/2/layout/IconVerticalSolidList"/>
    <dgm:cxn modelId="{0CA44317-B0BB-41D7-8BF5-10E9EA1DAADD}" type="presParOf" srcId="{B6F85B63-CF01-4D89-A71B-06BAB79EBA65}" destId="{80B8FA27-2B5E-4BFD-8FD8-7A77A151A185}" srcOrd="0" destOrd="0" presId="urn:microsoft.com/office/officeart/2018/2/layout/IconVerticalSolidList"/>
    <dgm:cxn modelId="{C2CF6F36-F9EF-44F9-95B9-F035DB41D000}" type="presParOf" srcId="{B6F85B63-CF01-4D89-A71B-06BAB79EBA65}" destId="{9A51F9B3-8D58-4ECB-8E62-8BF362949274}" srcOrd="1" destOrd="0" presId="urn:microsoft.com/office/officeart/2018/2/layout/IconVerticalSolidList"/>
    <dgm:cxn modelId="{94E74157-B628-4601-A732-AB346BEB7BCE}" type="presParOf" srcId="{B6F85B63-CF01-4D89-A71B-06BAB79EBA65}" destId="{51416A82-68E7-435B-9823-B24F8F149669}" srcOrd="2" destOrd="0" presId="urn:microsoft.com/office/officeart/2018/2/layout/IconVerticalSolidList"/>
    <dgm:cxn modelId="{28CF6D13-C3AF-4AF4-A2F3-AE6FE23178A3}" type="presParOf" srcId="{B6F85B63-CF01-4D89-A71B-06BAB79EBA65}" destId="{CFD48683-4187-4B24-B7BC-73E4132C0271}" srcOrd="3" destOrd="0" presId="urn:microsoft.com/office/officeart/2018/2/layout/IconVerticalSolidList"/>
    <dgm:cxn modelId="{0627C401-D185-49E5-964E-78FBFF7E790A}" type="presParOf" srcId="{49BC1D84-C4D2-4F3C-8A7E-632BA4BA5655}" destId="{78B8ED09-2B24-4A8F-9683-E7C42779CC86}" srcOrd="1" destOrd="0" presId="urn:microsoft.com/office/officeart/2018/2/layout/IconVerticalSolidList"/>
    <dgm:cxn modelId="{696D08DB-5308-408E-B2D0-E36F2A8D9E0D}" type="presParOf" srcId="{49BC1D84-C4D2-4F3C-8A7E-632BA4BA5655}" destId="{422A0A39-D17C-4722-A723-BB0B6F0C8330}" srcOrd="2" destOrd="0" presId="urn:microsoft.com/office/officeart/2018/2/layout/IconVerticalSolidList"/>
    <dgm:cxn modelId="{764668D4-BDCE-409D-B64B-7A525DD36075}" type="presParOf" srcId="{422A0A39-D17C-4722-A723-BB0B6F0C8330}" destId="{564742F4-D05B-4CC0-ABE3-8DDEB81BC72A}" srcOrd="0" destOrd="0" presId="urn:microsoft.com/office/officeart/2018/2/layout/IconVerticalSolidList"/>
    <dgm:cxn modelId="{0356756E-884F-41D5-98CD-05C3334A5FAA}" type="presParOf" srcId="{422A0A39-D17C-4722-A723-BB0B6F0C8330}" destId="{F47E66C7-3107-47B6-8334-2B90FB7345A4}" srcOrd="1" destOrd="0" presId="urn:microsoft.com/office/officeart/2018/2/layout/IconVerticalSolidList"/>
    <dgm:cxn modelId="{B407399F-3253-4DEF-AB7B-6001BC7A216F}" type="presParOf" srcId="{422A0A39-D17C-4722-A723-BB0B6F0C8330}" destId="{6B2FB963-7B78-417C-8A93-96F6E8174755}" srcOrd="2" destOrd="0" presId="urn:microsoft.com/office/officeart/2018/2/layout/IconVerticalSolidList"/>
    <dgm:cxn modelId="{FBC0F0B7-0B11-4B40-85CB-ED1AB42E03CE}" type="presParOf" srcId="{422A0A39-D17C-4722-A723-BB0B6F0C8330}" destId="{DDE51891-2196-414F-A56D-DBFFE1F5CD34}" srcOrd="3" destOrd="0" presId="urn:microsoft.com/office/officeart/2018/2/layout/IconVerticalSolidList"/>
    <dgm:cxn modelId="{6C301927-D269-4AAC-8498-78E0627517C4}" type="presParOf" srcId="{49BC1D84-C4D2-4F3C-8A7E-632BA4BA5655}" destId="{1988D74A-9A65-4855-AE0A-E97BFB2E3DE0}" srcOrd="3" destOrd="0" presId="urn:microsoft.com/office/officeart/2018/2/layout/IconVerticalSolidList"/>
    <dgm:cxn modelId="{CC15788A-4D16-4DE7-8112-8099B492B198}" type="presParOf" srcId="{49BC1D84-C4D2-4F3C-8A7E-632BA4BA5655}" destId="{DAA36ABB-8105-4508-A46C-57EF006443A2}" srcOrd="4" destOrd="0" presId="urn:microsoft.com/office/officeart/2018/2/layout/IconVerticalSolidList"/>
    <dgm:cxn modelId="{761FD8BC-D028-48C6-8B4C-057EA3310C6E}" type="presParOf" srcId="{DAA36ABB-8105-4508-A46C-57EF006443A2}" destId="{733305C4-A31E-40E5-9F72-0517E6B2D6CF}" srcOrd="0" destOrd="0" presId="urn:microsoft.com/office/officeart/2018/2/layout/IconVerticalSolidList"/>
    <dgm:cxn modelId="{E55D2CF7-B972-4A98-925B-E8B79F7EA06C}" type="presParOf" srcId="{DAA36ABB-8105-4508-A46C-57EF006443A2}" destId="{98F78433-094C-4E81-96A5-704092559BB5}" srcOrd="1" destOrd="0" presId="urn:microsoft.com/office/officeart/2018/2/layout/IconVerticalSolidList"/>
    <dgm:cxn modelId="{66E9827C-1163-4B93-B43F-7A8BA2B78014}" type="presParOf" srcId="{DAA36ABB-8105-4508-A46C-57EF006443A2}" destId="{A9DA17D5-9724-4421-BBD4-7F5897F34587}" srcOrd="2" destOrd="0" presId="urn:microsoft.com/office/officeart/2018/2/layout/IconVerticalSolidList"/>
    <dgm:cxn modelId="{2C4D21F2-8B94-48F8-9FDD-85B9998312E5}" type="presParOf" srcId="{DAA36ABB-8105-4508-A46C-57EF006443A2}" destId="{ADEA1EE2-2827-4CDD-BC02-43D0F51D29A3}" srcOrd="3" destOrd="0" presId="urn:microsoft.com/office/officeart/2018/2/layout/IconVerticalSoli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B8712D7-E254-43EA-838C-1A77B5408B18}"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41F4DA6A-E68B-4FA2-9128-F943D1C0AEFF}">
      <dgm:prSet/>
      <dgm:spPr/>
      <dgm:t>
        <a:bodyPr/>
        <a:lstStyle/>
        <a:p>
          <a:pPr>
            <a:lnSpc>
              <a:spcPct val="100000"/>
            </a:lnSpc>
          </a:pPr>
          <a:r>
            <a:rPr lang="en-US" b="1"/>
            <a:t>Optimizations: </a:t>
          </a:r>
          <a:r>
            <a:rPr lang="en-US"/>
            <a:t>Sparse matrix, lazy detection, reduced rebalancing</a:t>
          </a:r>
        </a:p>
      </dgm:t>
    </dgm:pt>
    <dgm:pt modelId="{6BDD3DD6-8CEB-4A16-9B34-B0948430ACC8}" type="parTrans" cxnId="{EB11FAA4-0F78-4C14-B5DB-988B310ADA0C}">
      <dgm:prSet/>
      <dgm:spPr/>
      <dgm:t>
        <a:bodyPr/>
        <a:lstStyle/>
        <a:p>
          <a:endParaRPr lang="en-US"/>
        </a:p>
      </dgm:t>
    </dgm:pt>
    <dgm:pt modelId="{0AF766AD-011C-4A99-9381-04FB10CF9CD4}" type="sibTrans" cxnId="{EB11FAA4-0F78-4C14-B5DB-988B310ADA0C}">
      <dgm:prSet/>
      <dgm:spPr/>
      <dgm:t>
        <a:bodyPr/>
        <a:lstStyle/>
        <a:p>
          <a:endParaRPr lang="en-US"/>
        </a:p>
      </dgm:t>
    </dgm:pt>
    <dgm:pt modelId="{2A8FA96A-F4CF-4A74-BC2A-461C65540249}">
      <dgm:prSet/>
      <dgm:spPr/>
      <dgm:t>
        <a:bodyPr/>
        <a:lstStyle/>
        <a:p>
          <a:pPr>
            <a:lnSpc>
              <a:spcPct val="100000"/>
            </a:lnSpc>
          </a:pPr>
          <a:r>
            <a:rPr lang="en-US" b="1"/>
            <a:t>Scaling: </a:t>
          </a:r>
          <a:r>
            <a:rPr lang="en-US"/>
            <a:t>Adapted to handle 1 million nodes/edges</a:t>
          </a:r>
        </a:p>
      </dgm:t>
    </dgm:pt>
    <dgm:pt modelId="{693EFF0D-2B58-4225-A50E-A85764BC283B}" type="parTrans" cxnId="{79E554D3-2E06-48C0-8D06-61CDEEB55175}">
      <dgm:prSet/>
      <dgm:spPr/>
      <dgm:t>
        <a:bodyPr/>
        <a:lstStyle/>
        <a:p>
          <a:endParaRPr lang="en-US"/>
        </a:p>
      </dgm:t>
    </dgm:pt>
    <dgm:pt modelId="{B8EEFF95-1BFE-4022-8DA8-099A3BA71C6E}" type="sibTrans" cxnId="{79E554D3-2E06-48C0-8D06-61CDEEB55175}">
      <dgm:prSet/>
      <dgm:spPr/>
      <dgm:t>
        <a:bodyPr/>
        <a:lstStyle/>
        <a:p>
          <a:endParaRPr lang="en-US"/>
        </a:p>
      </dgm:t>
    </dgm:pt>
    <dgm:pt modelId="{3A4A3056-868A-42B9-A4E6-6B07D12F8A05}">
      <dgm:prSet/>
      <dgm:spPr/>
      <dgm:t>
        <a:bodyPr/>
        <a:lstStyle/>
        <a:p>
          <a:pPr>
            <a:lnSpc>
              <a:spcPct val="100000"/>
            </a:lnSpc>
          </a:pPr>
          <a:r>
            <a:rPr lang="en-US" b="1"/>
            <a:t>Distributed Processing: </a:t>
          </a:r>
          <a:r>
            <a:rPr lang="en-US"/>
            <a:t>Parallel processing enabled for route optimization</a:t>
          </a:r>
        </a:p>
      </dgm:t>
    </dgm:pt>
    <dgm:pt modelId="{6554D9A8-F1AF-46D2-BE77-EC0AE01C138C}" type="parTrans" cxnId="{C8F41474-1591-42B4-8A93-4C1CD9FC69F5}">
      <dgm:prSet/>
      <dgm:spPr/>
      <dgm:t>
        <a:bodyPr/>
        <a:lstStyle/>
        <a:p>
          <a:endParaRPr lang="en-US"/>
        </a:p>
      </dgm:t>
    </dgm:pt>
    <dgm:pt modelId="{968E0975-8FE4-45D9-A8F4-E5B9FCED4E6E}" type="sibTrans" cxnId="{C8F41474-1591-42B4-8A93-4C1CD9FC69F5}">
      <dgm:prSet/>
      <dgm:spPr/>
      <dgm:t>
        <a:bodyPr/>
        <a:lstStyle/>
        <a:p>
          <a:endParaRPr lang="en-US"/>
        </a:p>
      </dgm:t>
    </dgm:pt>
    <dgm:pt modelId="{859F4C32-4AD5-4C26-B92A-0E0E54A2E2CA}">
      <dgm:prSet/>
      <dgm:spPr/>
      <dgm:t>
        <a:bodyPr/>
        <a:lstStyle/>
        <a:p>
          <a:pPr>
            <a:lnSpc>
              <a:spcPct val="100000"/>
            </a:lnSpc>
          </a:pPr>
          <a:r>
            <a:rPr lang="en-US" b="1"/>
            <a:t>Result: </a:t>
          </a:r>
          <a:r>
            <a:rPr lang="en-US"/>
            <a:t>Improved performance and scalability in large datasets</a:t>
          </a:r>
        </a:p>
      </dgm:t>
    </dgm:pt>
    <dgm:pt modelId="{FC41C171-6E22-45BB-94DB-16F13C0F5B35}" type="parTrans" cxnId="{6419D154-F3F0-4C73-9912-F88BE242679D}">
      <dgm:prSet/>
      <dgm:spPr/>
      <dgm:t>
        <a:bodyPr/>
        <a:lstStyle/>
        <a:p>
          <a:endParaRPr lang="en-US"/>
        </a:p>
      </dgm:t>
    </dgm:pt>
    <dgm:pt modelId="{25E24061-BE71-4D9D-B302-662915996681}" type="sibTrans" cxnId="{6419D154-F3F0-4C73-9912-F88BE242679D}">
      <dgm:prSet/>
      <dgm:spPr/>
      <dgm:t>
        <a:bodyPr/>
        <a:lstStyle/>
        <a:p>
          <a:endParaRPr lang="en-US"/>
        </a:p>
      </dgm:t>
    </dgm:pt>
    <dgm:pt modelId="{91546C72-97E9-42CE-9720-81AC1BEDF5C7}" type="pres">
      <dgm:prSet presAssocID="{CB8712D7-E254-43EA-838C-1A77B5408B18}" presName="root" presStyleCnt="0">
        <dgm:presLayoutVars>
          <dgm:dir/>
          <dgm:resizeHandles val="exact"/>
        </dgm:presLayoutVars>
      </dgm:prSet>
      <dgm:spPr/>
    </dgm:pt>
    <dgm:pt modelId="{7C645D25-847D-4627-8438-672C0D7B7BEF}" type="pres">
      <dgm:prSet presAssocID="{41F4DA6A-E68B-4FA2-9128-F943D1C0AEFF}" presName="compNode" presStyleCnt="0"/>
      <dgm:spPr/>
    </dgm:pt>
    <dgm:pt modelId="{F5AD74CC-38D9-4BF9-9D9A-0F03E3B71479}" type="pres">
      <dgm:prSet presAssocID="{41F4DA6A-E68B-4FA2-9128-F943D1C0AEFF}" presName="bgRect" presStyleLbl="bgShp" presStyleIdx="0" presStyleCnt="4"/>
      <dgm:spPr/>
    </dgm:pt>
    <dgm:pt modelId="{15724909-BDC5-4FA8-9638-986D883E9298}" type="pres">
      <dgm:prSet presAssocID="{41F4DA6A-E68B-4FA2-9128-F943D1C0AEFF}"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Maze"/>
        </a:ext>
      </dgm:extLst>
    </dgm:pt>
    <dgm:pt modelId="{256E74C9-7985-4D84-8495-F31F1C60E3D8}" type="pres">
      <dgm:prSet presAssocID="{41F4DA6A-E68B-4FA2-9128-F943D1C0AEFF}" presName="spaceRect" presStyleCnt="0"/>
      <dgm:spPr/>
    </dgm:pt>
    <dgm:pt modelId="{0F0298FB-20CB-4727-94C8-BE57628A94C3}" type="pres">
      <dgm:prSet presAssocID="{41F4DA6A-E68B-4FA2-9128-F943D1C0AEFF}" presName="parTx" presStyleLbl="revTx" presStyleIdx="0" presStyleCnt="4">
        <dgm:presLayoutVars>
          <dgm:chMax val="0"/>
          <dgm:chPref val="0"/>
        </dgm:presLayoutVars>
      </dgm:prSet>
      <dgm:spPr/>
    </dgm:pt>
    <dgm:pt modelId="{B6E9E35B-4900-475E-80C9-4418C1D2CF44}" type="pres">
      <dgm:prSet presAssocID="{0AF766AD-011C-4A99-9381-04FB10CF9CD4}" presName="sibTrans" presStyleCnt="0"/>
      <dgm:spPr/>
    </dgm:pt>
    <dgm:pt modelId="{91A66081-0755-4D09-996E-E024314ED676}" type="pres">
      <dgm:prSet presAssocID="{2A8FA96A-F4CF-4A74-BC2A-461C65540249}" presName="compNode" presStyleCnt="0"/>
      <dgm:spPr/>
    </dgm:pt>
    <dgm:pt modelId="{9F1EAC8A-231D-406C-AE25-1C22108EE3A5}" type="pres">
      <dgm:prSet presAssocID="{2A8FA96A-F4CF-4A74-BC2A-461C65540249}" presName="bgRect" presStyleLbl="bgShp" presStyleIdx="1" presStyleCnt="4"/>
      <dgm:spPr/>
    </dgm:pt>
    <dgm:pt modelId="{F7A12EAD-EA4A-46E8-9154-96E87B6DB2B0}" type="pres">
      <dgm:prSet presAssocID="{2A8FA96A-F4CF-4A74-BC2A-461C65540249}"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Network"/>
        </a:ext>
      </dgm:extLst>
    </dgm:pt>
    <dgm:pt modelId="{5B9D8605-7469-4967-8CCC-461C20AD6DE2}" type="pres">
      <dgm:prSet presAssocID="{2A8FA96A-F4CF-4A74-BC2A-461C65540249}" presName="spaceRect" presStyleCnt="0"/>
      <dgm:spPr/>
    </dgm:pt>
    <dgm:pt modelId="{8DB314AC-B95F-4903-982A-A820F82565BD}" type="pres">
      <dgm:prSet presAssocID="{2A8FA96A-F4CF-4A74-BC2A-461C65540249}" presName="parTx" presStyleLbl="revTx" presStyleIdx="1" presStyleCnt="4">
        <dgm:presLayoutVars>
          <dgm:chMax val="0"/>
          <dgm:chPref val="0"/>
        </dgm:presLayoutVars>
      </dgm:prSet>
      <dgm:spPr/>
    </dgm:pt>
    <dgm:pt modelId="{5B9DC0CE-34FD-4F79-AFB2-D0AA21B8AFF5}" type="pres">
      <dgm:prSet presAssocID="{B8EEFF95-1BFE-4022-8DA8-099A3BA71C6E}" presName="sibTrans" presStyleCnt="0"/>
      <dgm:spPr/>
    </dgm:pt>
    <dgm:pt modelId="{756610F6-CDE5-4EC0-9FA1-F26AF6609560}" type="pres">
      <dgm:prSet presAssocID="{3A4A3056-868A-42B9-A4E6-6B07D12F8A05}" presName="compNode" presStyleCnt="0"/>
      <dgm:spPr/>
    </dgm:pt>
    <dgm:pt modelId="{7960D2C4-239E-47A6-9BFF-57B3B45D0762}" type="pres">
      <dgm:prSet presAssocID="{3A4A3056-868A-42B9-A4E6-6B07D12F8A05}" presName="bgRect" presStyleLbl="bgShp" presStyleIdx="2" presStyleCnt="4"/>
      <dgm:spPr/>
    </dgm:pt>
    <dgm:pt modelId="{044E826B-37BA-485C-89CE-D89837E4AD95}" type="pres">
      <dgm:prSet presAssocID="{3A4A3056-868A-42B9-A4E6-6B07D12F8A05}"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Network Diagram"/>
        </a:ext>
      </dgm:extLst>
    </dgm:pt>
    <dgm:pt modelId="{CBCAF53C-ED5D-4A0A-802D-258A6C0E5FEB}" type="pres">
      <dgm:prSet presAssocID="{3A4A3056-868A-42B9-A4E6-6B07D12F8A05}" presName="spaceRect" presStyleCnt="0"/>
      <dgm:spPr/>
    </dgm:pt>
    <dgm:pt modelId="{BB51B0FE-3F5C-4724-8771-9680E236CD21}" type="pres">
      <dgm:prSet presAssocID="{3A4A3056-868A-42B9-A4E6-6B07D12F8A05}" presName="parTx" presStyleLbl="revTx" presStyleIdx="2" presStyleCnt="4">
        <dgm:presLayoutVars>
          <dgm:chMax val="0"/>
          <dgm:chPref val="0"/>
        </dgm:presLayoutVars>
      </dgm:prSet>
      <dgm:spPr/>
    </dgm:pt>
    <dgm:pt modelId="{FDE939A4-1D4F-4419-AD13-236B62FD4C1A}" type="pres">
      <dgm:prSet presAssocID="{968E0975-8FE4-45D9-A8F4-E5B9FCED4E6E}" presName="sibTrans" presStyleCnt="0"/>
      <dgm:spPr/>
    </dgm:pt>
    <dgm:pt modelId="{0B602C18-4E46-491F-90ED-09F24DECC4DE}" type="pres">
      <dgm:prSet presAssocID="{859F4C32-4AD5-4C26-B92A-0E0E54A2E2CA}" presName="compNode" presStyleCnt="0"/>
      <dgm:spPr/>
    </dgm:pt>
    <dgm:pt modelId="{2576B67B-2C50-4305-8DC4-A14E2C0A751D}" type="pres">
      <dgm:prSet presAssocID="{859F4C32-4AD5-4C26-B92A-0E0E54A2E2CA}" presName="bgRect" presStyleLbl="bgShp" presStyleIdx="3" presStyleCnt="4"/>
      <dgm:spPr/>
    </dgm:pt>
    <dgm:pt modelId="{38ED945F-C6D9-4348-9304-D4E2DD7C4A29}" type="pres">
      <dgm:prSet presAssocID="{859F4C32-4AD5-4C26-B92A-0E0E54A2E2CA}"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Statistics"/>
        </a:ext>
      </dgm:extLst>
    </dgm:pt>
    <dgm:pt modelId="{7467DE29-66C2-42A2-806C-7B6216DC0729}" type="pres">
      <dgm:prSet presAssocID="{859F4C32-4AD5-4C26-B92A-0E0E54A2E2CA}" presName="spaceRect" presStyleCnt="0"/>
      <dgm:spPr/>
    </dgm:pt>
    <dgm:pt modelId="{BADC2D93-A765-464A-B33D-6C5CB3B10EA8}" type="pres">
      <dgm:prSet presAssocID="{859F4C32-4AD5-4C26-B92A-0E0E54A2E2CA}" presName="parTx" presStyleLbl="revTx" presStyleIdx="3" presStyleCnt="4">
        <dgm:presLayoutVars>
          <dgm:chMax val="0"/>
          <dgm:chPref val="0"/>
        </dgm:presLayoutVars>
      </dgm:prSet>
      <dgm:spPr/>
    </dgm:pt>
  </dgm:ptLst>
  <dgm:cxnLst>
    <dgm:cxn modelId="{6419D154-F3F0-4C73-9912-F88BE242679D}" srcId="{CB8712D7-E254-43EA-838C-1A77B5408B18}" destId="{859F4C32-4AD5-4C26-B92A-0E0E54A2E2CA}" srcOrd="3" destOrd="0" parTransId="{FC41C171-6E22-45BB-94DB-16F13C0F5B35}" sibTransId="{25E24061-BE71-4D9D-B302-662915996681}"/>
    <dgm:cxn modelId="{40C12C70-15E5-4396-BDB0-BCC67721B5A9}" type="presOf" srcId="{3A4A3056-868A-42B9-A4E6-6B07D12F8A05}" destId="{BB51B0FE-3F5C-4724-8771-9680E236CD21}" srcOrd="0" destOrd="0" presId="urn:microsoft.com/office/officeart/2018/2/layout/IconVerticalSolidList"/>
    <dgm:cxn modelId="{565B7971-1C8F-45DA-A671-21F5FDCB27DE}" type="presOf" srcId="{41F4DA6A-E68B-4FA2-9128-F943D1C0AEFF}" destId="{0F0298FB-20CB-4727-94C8-BE57628A94C3}" srcOrd="0" destOrd="0" presId="urn:microsoft.com/office/officeart/2018/2/layout/IconVerticalSolidList"/>
    <dgm:cxn modelId="{C8F41474-1591-42B4-8A93-4C1CD9FC69F5}" srcId="{CB8712D7-E254-43EA-838C-1A77B5408B18}" destId="{3A4A3056-868A-42B9-A4E6-6B07D12F8A05}" srcOrd="2" destOrd="0" parTransId="{6554D9A8-F1AF-46D2-BE77-EC0AE01C138C}" sibTransId="{968E0975-8FE4-45D9-A8F4-E5B9FCED4E6E}"/>
    <dgm:cxn modelId="{EB11FAA4-0F78-4C14-B5DB-988B310ADA0C}" srcId="{CB8712D7-E254-43EA-838C-1A77B5408B18}" destId="{41F4DA6A-E68B-4FA2-9128-F943D1C0AEFF}" srcOrd="0" destOrd="0" parTransId="{6BDD3DD6-8CEB-4A16-9B34-B0948430ACC8}" sibTransId="{0AF766AD-011C-4A99-9381-04FB10CF9CD4}"/>
    <dgm:cxn modelId="{A0F423B0-6B47-47E5-A587-D247F770304F}" type="presOf" srcId="{859F4C32-4AD5-4C26-B92A-0E0E54A2E2CA}" destId="{BADC2D93-A765-464A-B33D-6C5CB3B10EA8}" srcOrd="0" destOrd="0" presId="urn:microsoft.com/office/officeart/2018/2/layout/IconVerticalSolidList"/>
    <dgm:cxn modelId="{95EFDAB7-57F9-45C6-91AA-F2AA2C9AC80F}" type="presOf" srcId="{CB8712D7-E254-43EA-838C-1A77B5408B18}" destId="{91546C72-97E9-42CE-9720-81AC1BEDF5C7}" srcOrd="0" destOrd="0" presId="urn:microsoft.com/office/officeart/2018/2/layout/IconVerticalSolidList"/>
    <dgm:cxn modelId="{3B2578CC-DF09-4F14-86BD-5F336E9181D4}" type="presOf" srcId="{2A8FA96A-F4CF-4A74-BC2A-461C65540249}" destId="{8DB314AC-B95F-4903-982A-A820F82565BD}" srcOrd="0" destOrd="0" presId="urn:microsoft.com/office/officeart/2018/2/layout/IconVerticalSolidList"/>
    <dgm:cxn modelId="{79E554D3-2E06-48C0-8D06-61CDEEB55175}" srcId="{CB8712D7-E254-43EA-838C-1A77B5408B18}" destId="{2A8FA96A-F4CF-4A74-BC2A-461C65540249}" srcOrd="1" destOrd="0" parTransId="{693EFF0D-2B58-4225-A50E-A85764BC283B}" sibTransId="{B8EEFF95-1BFE-4022-8DA8-099A3BA71C6E}"/>
    <dgm:cxn modelId="{E4E81868-162D-4A41-97A9-EF344F7CDA76}" type="presParOf" srcId="{91546C72-97E9-42CE-9720-81AC1BEDF5C7}" destId="{7C645D25-847D-4627-8438-672C0D7B7BEF}" srcOrd="0" destOrd="0" presId="urn:microsoft.com/office/officeart/2018/2/layout/IconVerticalSolidList"/>
    <dgm:cxn modelId="{3A5F38BB-02BC-4419-84BE-0BEE3A584233}" type="presParOf" srcId="{7C645D25-847D-4627-8438-672C0D7B7BEF}" destId="{F5AD74CC-38D9-4BF9-9D9A-0F03E3B71479}" srcOrd="0" destOrd="0" presId="urn:microsoft.com/office/officeart/2018/2/layout/IconVerticalSolidList"/>
    <dgm:cxn modelId="{97D17AC0-943B-43AA-9970-A741B891474A}" type="presParOf" srcId="{7C645D25-847D-4627-8438-672C0D7B7BEF}" destId="{15724909-BDC5-4FA8-9638-986D883E9298}" srcOrd="1" destOrd="0" presId="urn:microsoft.com/office/officeart/2018/2/layout/IconVerticalSolidList"/>
    <dgm:cxn modelId="{02967958-57B2-4E92-A384-A1953E5852E1}" type="presParOf" srcId="{7C645D25-847D-4627-8438-672C0D7B7BEF}" destId="{256E74C9-7985-4D84-8495-F31F1C60E3D8}" srcOrd="2" destOrd="0" presId="urn:microsoft.com/office/officeart/2018/2/layout/IconVerticalSolidList"/>
    <dgm:cxn modelId="{54F20EBE-9CF6-438A-AACE-BB9F66B4199A}" type="presParOf" srcId="{7C645D25-847D-4627-8438-672C0D7B7BEF}" destId="{0F0298FB-20CB-4727-94C8-BE57628A94C3}" srcOrd="3" destOrd="0" presId="urn:microsoft.com/office/officeart/2018/2/layout/IconVerticalSolidList"/>
    <dgm:cxn modelId="{620F27DF-6C4C-4145-9AB6-828C8894A71D}" type="presParOf" srcId="{91546C72-97E9-42CE-9720-81AC1BEDF5C7}" destId="{B6E9E35B-4900-475E-80C9-4418C1D2CF44}" srcOrd="1" destOrd="0" presId="urn:microsoft.com/office/officeart/2018/2/layout/IconVerticalSolidList"/>
    <dgm:cxn modelId="{FA16C7CF-F494-408D-A19E-91A27504558A}" type="presParOf" srcId="{91546C72-97E9-42CE-9720-81AC1BEDF5C7}" destId="{91A66081-0755-4D09-996E-E024314ED676}" srcOrd="2" destOrd="0" presId="urn:microsoft.com/office/officeart/2018/2/layout/IconVerticalSolidList"/>
    <dgm:cxn modelId="{240AB54C-520B-43C9-9A88-E94CB97AF534}" type="presParOf" srcId="{91A66081-0755-4D09-996E-E024314ED676}" destId="{9F1EAC8A-231D-406C-AE25-1C22108EE3A5}" srcOrd="0" destOrd="0" presId="urn:microsoft.com/office/officeart/2018/2/layout/IconVerticalSolidList"/>
    <dgm:cxn modelId="{4A6D8B0C-541E-424B-B788-A6295B9F5BD6}" type="presParOf" srcId="{91A66081-0755-4D09-996E-E024314ED676}" destId="{F7A12EAD-EA4A-46E8-9154-96E87B6DB2B0}" srcOrd="1" destOrd="0" presId="urn:microsoft.com/office/officeart/2018/2/layout/IconVerticalSolidList"/>
    <dgm:cxn modelId="{E132C74B-A323-4266-B7EB-C251869D6F1C}" type="presParOf" srcId="{91A66081-0755-4D09-996E-E024314ED676}" destId="{5B9D8605-7469-4967-8CCC-461C20AD6DE2}" srcOrd="2" destOrd="0" presId="urn:microsoft.com/office/officeart/2018/2/layout/IconVerticalSolidList"/>
    <dgm:cxn modelId="{6885FFE1-100B-4605-A55B-59C7B6B6F82B}" type="presParOf" srcId="{91A66081-0755-4D09-996E-E024314ED676}" destId="{8DB314AC-B95F-4903-982A-A820F82565BD}" srcOrd="3" destOrd="0" presId="urn:microsoft.com/office/officeart/2018/2/layout/IconVerticalSolidList"/>
    <dgm:cxn modelId="{AEFF5176-8EFE-4372-932A-94B360FD6DBE}" type="presParOf" srcId="{91546C72-97E9-42CE-9720-81AC1BEDF5C7}" destId="{5B9DC0CE-34FD-4F79-AFB2-D0AA21B8AFF5}" srcOrd="3" destOrd="0" presId="urn:microsoft.com/office/officeart/2018/2/layout/IconVerticalSolidList"/>
    <dgm:cxn modelId="{479A5D49-FE38-42FD-A51E-28772809775A}" type="presParOf" srcId="{91546C72-97E9-42CE-9720-81AC1BEDF5C7}" destId="{756610F6-CDE5-4EC0-9FA1-F26AF6609560}" srcOrd="4" destOrd="0" presId="urn:microsoft.com/office/officeart/2018/2/layout/IconVerticalSolidList"/>
    <dgm:cxn modelId="{2A3C60CA-F430-4768-BF8C-0A52386A7A29}" type="presParOf" srcId="{756610F6-CDE5-4EC0-9FA1-F26AF6609560}" destId="{7960D2C4-239E-47A6-9BFF-57B3B45D0762}" srcOrd="0" destOrd="0" presId="urn:microsoft.com/office/officeart/2018/2/layout/IconVerticalSolidList"/>
    <dgm:cxn modelId="{E882B7DD-5334-41E9-B1E4-F94078C3CFF3}" type="presParOf" srcId="{756610F6-CDE5-4EC0-9FA1-F26AF6609560}" destId="{044E826B-37BA-485C-89CE-D89837E4AD95}" srcOrd="1" destOrd="0" presId="urn:microsoft.com/office/officeart/2018/2/layout/IconVerticalSolidList"/>
    <dgm:cxn modelId="{ACA91395-A5F8-4989-AB85-5AAE0643A837}" type="presParOf" srcId="{756610F6-CDE5-4EC0-9FA1-F26AF6609560}" destId="{CBCAF53C-ED5D-4A0A-802D-258A6C0E5FEB}" srcOrd="2" destOrd="0" presId="urn:microsoft.com/office/officeart/2018/2/layout/IconVerticalSolidList"/>
    <dgm:cxn modelId="{07742B8D-4E35-4043-9C12-69434A72B4F7}" type="presParOf" srcId="{756610F6-CDE5-4EC0-9FA1-F26AF6609560}" destId="{BB51B0FE-3F5C-4724-8771-9680E236CD21}" srcOrd="3" destOrd="0" presId="urn:microsoft.com/office/officeart/2018/2/layout/IconVerticalSolidList"/>
    <dgm:cxn modelId="{88185818-1B1C-4B96-9E5F-604B95553BCF}" type="presParOf" srcId="{91546C72-97E9-42CE-9720-81AC1BEDF5C7}" destId="{FDE939A4-1D4F-4419-AD13-236B62FD4C1A}" srcOrd="5" destOrd="0" presId="urn:microsoft.com/office/officeart/2018/2/layout/IconVerticalSolidList"/>
    <dgm:cxn modelId="{AD6453E3-048E-49CE-BAFB-D317F15A4DDB}" type="presParOf" srcId="{91546C72-97E9-42CE-9720-81AC1BEDF5C7}" destId="{0B602C18-4E46-491F-90ED-09F24DECC4DE}" srcOrd="6" destOrd="0" presId="urn:microsoft.com/office/officeart/2018/2/layout/IconVerticalSolidList"/>
    <dgm:cxn modelId="{2919C544-63AC-42DF-B0DB-866464AFA249}" type="presParOf" srcId="{0B602C18-4E46-491F-90ED-09F24DECC4DE}" destId="{2576B67B-2C50-4305-8DC4-A14E2C0A751D}" srcOrd="0" destOrd="0" presId="urn:microsoft.com/office/officeart/2018/2/layout/IconVerticalSolidList"/>
    <dgm:cxn modelId="{075A1B6D-2DA1-4547-8640-15ED6A324236}" type="presParOf" srcId="{0B602C18-4E46-491F-90ED-09F24DECC4DE}" destId="{38ED945F-C6D9-4348-9304-D4E2DD7C4A29}" srcOrd="1" destOrd="0" presId="urn:microsoft.com/office/officeart/2018/2/layout/IconVerticalSolidList"/>
    <dgm:cxn modelId="{AE17939D-22B9-40C2-9D65-4C6CB4A629D0}" type="presParOf" srcId="{0B602C18-4E46-491F-90ED-09F24DECC4DE}" destId="{7467DE29-66C2-42A2-806C-7B6216DC0729}" srcOrd="2" destOrd="0" presId="urn:microsoft.com/office/officeart/2018/2/layout/IconVerticalSolidList"/>
    <dgm:cxn modelId="{B05D05BC-D12D-401D-9D7F-BDBCC4B61FB1}" type="presParOf" srcId="{0B602C18-4E46-491F-90ED-09F24DECC4DE}" destId="{BADC2D93-A765-464A-B33D-6C5CB3B10EA8}" srcOrd="3" destOrd="0" presId="urn:microsoft.com/office/officeart/2018/2/layout/IconVerticalSoli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B4FD68E-245E-4785-BD9A-E85D67EA9DCF}"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B2E6EF41-0A5F-441F-9B00-54D82C96969A}">
      <dgm:prSet/>
      <dgm:spPr/>
      <dgm:t>
        <a:bodyPr/>
        <a:lstStyle/>
        <a:p>
          <a:pPr>
            <a:lnSpc>
              <a:spcPct val="100000"/>
            </a:lnSpc>
          </a:pPr>
          <a:r>
            <a:rPr lang="en-US" b="1" dirty="0"/>
            <a:t>Graph Optimizations: </a:t>
          </a:r>
          <a:r>
            <a:rPr lang="en-US" dirty="0"/>
            <a:t>Time complexity from O(n</a:t>
          </a:r>
          <a:r>
            <a:rPr lang="en-US" baseline="30000" dirty="0"/>
            <a:t>2</a:t>
          </a:r>
          <a:r>
            <a:rPr lang="en-US" dirty="0"/>
            <a:t>) to O(n log n)</a:t>
          </a:r>
        </a:p>
      </dgm:t>
    </dgm:pt>
    <dgm:pt modelId="{FBB2E7D3-98EA-4282-9F9A-8F4919C9344C}" type="parTrans" cxnId="{C2AD62C2-A372-4A7E-AFF7-078D3FDB8F07}">
      <dgm:prSet/>
      <dgm:spPr/>
      <dgm:t>
        <a:bodyPr/>
        <a:lstStyle/>
        <a:p>
          <a:endParaRPr lang="en-US"/>
        </a:p>
      </dgm:t>
    </dgm:pt>
    <dgm:pt modelId="{DFB15A0B-F28D-45C6-9B35-870EDE65A42A}" type="sibTrans" cxnId="{C2AD62C2-A372-4A7E-AFF7-078D3FDB8F07}">
      <dgm:prSet/>
      <dgm:spPr/>
      <dgm:t>
        <a:bodyPr/>
        <a:lstStyle/>
        <a:p>
          <a:endParaRPr lang="en-US"/>
        </a:p>
      </dgm:t>
    </dgm:pt>
    <dgm:pt modelId="{FBEA367F-B2F4-4648-A959-F3D963D58D67}">
      <dgm:prSet/>
      <dgm:spPr/>
      <dgm:t>
        <a:bodyPr/>
        <a:lstStyle/>
        <a:p>
          <a:pPr>
            <a:lnSpc>
              <a:spcPct val="100000"/>
            </a:lnSpc>
          </a:pPr>
          <a:r>
            <a:rPr lang="en-US" b="1" dirty="0"/>
            <a:t>Priority Queue: </a:t>
          </a:r>
          <a:r>
            <a:rPr lang="en-US" dirty="0"/>
            <a:t>Processing time reduced by 40%</a:t>
          </a:r>
        </a:p>
      </dgm:t>
    </dgm:pt>
    <dgm:pt modelId="{0D2E79F2-249B-46DE-AE02-A80BFCCA86A2}" type="parTrans" cxnId="{A652DFD6-0E1D-4B22-A39D-2E7FE86D0A77}">
      <dgm:prSet/>
      <dgm:spPr/>
      <dgm:t>
        <a:bodyPr/>
        <a:lstStyle/>
        <a:p>
          <a:endParaRPr lang="en-US"/>
        </a:p>
      </dgm:t>
    </dgm:pt>
    <dgm:pt modelId="{22B2B1D7-ABE7-4965-9C75-702458748E84}" type="sibTrans" cxnId="{A652DFD6-0E1D-4B22-A39D-2E7FE86D0A77}">
      <dgm:prSet/>
      <dgm:spPr/>
      <dgm:t>
        <a:bodyPr/>
        <a:lstStyle/>
        <a:p>
          <a:endParaRPr lang="en-US"/>
        </a:p>
      </dgm:t>
    </dgm:pt>
    <dgm:pt modelId="{AF21090B-EDDF-4F5A-808B-D2DB2CC3F2AF}">
      <dgm:prSet/>
      <dgm:spPr/>
      <dgm:t>
        <a:bodyPr/>
        <a:lstStyle/>
        <a:p>
          <a:pPr>
            <a:lnSpc>
              <a:spcPct val="100000"/>
            </a:lnSpc>
          </a:pPr>
          <a:r>
            <a:rPr lang="en-US" b="1" dirty="0"/>
            <a:t>Memory Consumption: </a:t>
          </a:r>
          <a:r>
            <a:rPr lang="en-US" b="0" dirty="0"/>
            <a:t>R</a:t>
          </a:r>
          <a:r>
            <a:rPr lang="en-US" dirty="0"/>
            <a:t>educed by 25% with sparse matrix optimization</a:t>
          </a:r>
        </a:p>
      </dgm:t>
    </dgm:pt>
    <dgm:pt modelId="{9E0F1E08-F88B-4C8E-A8BF-D7CBC031335F}" type="parTrans" cxnId="{33DC6256-5C20-4FF4-8F7D-0020DB070828}">
      <dgm:prSet/>
      <dgm:spPr/>
      <dgm:t>
        <a:bodyPr/>
        <a:lstStyle/>
        <a:p>
          <a:endParaRPr lang="en-US"/>
        </a:p>
      </dgm:t>
    </dgm:pt>
    <dgm:pt modelId="{01386DB0-A394-498B-B7DD-EE38D85E7A56}" type="sibTrans" cxnId="{33DC6256-5C20-4FF4-8F7D-0020DB070828}">
      <dgm:prSet/>
      <dgm:spPr/>
      <dgm:t>
        <a:bodyPr/>
        <a:lstStyle/>
        <a:p>
          <a:endParaRPr lang="en-US"/>
        </a:p>
      </dgm:t>
    </dgm:pt>
    <dgm:pt modelId="{63ECC1C4-EB87-4BA4-B53B-13B7B25C5C54}">
      <dgm:prSet/>
      <dgm:spPr/>
      <dgm:t>
        <a:bodyPr/>
        <a:lstStyle/>
        <a:p>
          <a:pPr>
            <a:lnSpc>
              <a:spcPct val="100000"/>
            </a:lnSpc>
          </a:pPr>
          <a:r>
            <a:rPr lang="en-US" b="1" dirty="0"/>
            <a:t>Real-time Data: </a:t>
          </a:r>
          <a:r>
            <a:rPr lang="en-US" dirty="0"/>
            <a:t>Efficiently handled in large-scale supply chains</a:t>
          </a:r>
        </a:p>
      </dgm:t>
    </dgm:pt>
    <dgm:pt modelId="{6DBC8122-A295-4240-96BC-AA4276124F34}" type="parTrans" cxnId="{A4A046EB-037F-41D4-83C7-9B24AC49BA96}">
      <dgm:prSet/>
      <dgm:spPr/>
      <dgm:t>
        <a:bodyPr/>
        <a:lstStyle/>
        <a:p>
          <a:endParaRPr lang="en-US"/>
        </a:p>
      </dgm:t>
    </dgm:pt>
    <dgm:pt modelId="{023CC2E9-EF84-4544-BD33-6709B0A6C632}" type="sibTrans" cxnId="{A4A046EB-037F-41D4-83C7-9B24AC49BA96}">
      <dgm:prSet/>
      <dgm:spPr/>
      <dgm:t>
        <a:bodyPr/>
        <a:lstStyle/>
        <a:p>
          <a:endParaRPr lang="en-US"/>
        </a:p>
      </dgm:t>
    </dgm:pt>
    <dgm:pt modelId="{622B34EF-52EB-44E5-80E5-DB66BD31C814}" type="pres">
      <dgm:prSet presAssocID="{3B4FD68E-245E-4785-BD9A-E85D67EA9DCF}" presName="root" presStyleCnt="0">
        <dgm:presLayoutVars>
          <dgm:dir/>
          <dgm:resizeHandles val="exact"/>
        </dgm:presLayoutVars>
      </dgm:prSet>
      <dgm:spPr/>
    </dgm:pt>
    <dgm:pt modelId="{D6A5D290-22FA-4C8F-88EB-5BE995A93DB7}" type="pres">
      <dgm:prSet presAssocID="{B2E6EF41-0A5F-441F-9B00-54D82C96969A}" presName="compNode" presStyleCnt="0"/>
      <dgm:spPr/>
    </dgm:pt>
    <dgm:pt modelId="{AB1A06A7-BAB1-4327-BE80-5CCA66EBDF4B}" type="pres">
      <dgm:prSet presAssocID="{B2E6EF41-0A5F-441F-9B00-54D82C96969A}" presName="bgRect" presStyleLbl="bgShp" presStyleIdx="0" presStyleCnt="4"/>
      <dgm:spPr/>
    </dgm:pt>
    <dgm:pt modelId="{CAF48886-96DD-450F-AC97-6F1DDA479992}" type="pres">
      <dgm:prSet presAssocID="{B2E6EF41-0A5F-441F-9B00-54D82C96969A}"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Workflow"/>
        </a:ext>
      </dgm:extLst>
    </dgm:pt>
    <dgm:pt modelId="{3D44FD7B-2B45-47B0-AB1E-2E0EB133B03C}" type="pres">
      <dgm:prSet presAssocID="{B2E6EF41-0A5F-441F-9B00-54D82C96969A}" presName="spaceRect" presStyleCnt="0"/>
      <dgm:spPr/>
    </dgm:pt>
    <dgm:pt modelId="{A7649DDE-84BE-4F22-9F74-247DEA1E135B}" type="pres">
      <dgm:prSet presAssocID="{B2E6EF41-0A5F-441F-9B00-54D82C96969A}" presName="parTx" presStyleLbl="revTx" presStyleIdx="0" presStyleCnt="4">
        <dgm:presLayoutVars>
          <dgm:chMax val="0"/>
          <dgm:chPref val="0"/>
        </dgm:presLayoutVars>
      </dgm:prSet>
      <dgm:spPr/>
    </dgm:pt>
    <dgm:pt modelId="{F19D9AE0-FE05-48B5-8336-65DC14408CA0}" type="pres">
      <dgm:prSet presAssocID="{DFB15A0B-F28D-45C6-9B35-870EDE65A42A}" presName="sibTrans" presStyleCnt="0"/>
      <dgm:spPr/>
    </dgm:pt>
    <dgm:pt modelId="{3B69CCD9-8267-4025-9322-A160000EFEA0}" type="pres">
      <dgm:prSet presAssocID="{FBEA367F-B2F4-4648-A959-F3D963D58D67}" presName="compNode" presStyleCnt="0"/>
      <dgm:spPr/>
    </dgm:pt>
    <dgm:pt modelId="{239FCB7F-4C10-4721-A4D6-E6EEDEBAC934}" type="pres">
      <dgm:prSet presAssocID="{FBEA367F-B2F4-4648-A959-F3D963D58D67}" presName="bgRect" presStyleLbl="bgShp" presStyleIdx="1" presStyleCnt="4"/>
      <dgm:spPr/>
    </dgm:pt>
    <dgm:pt modelId="{B0DED301-6D4F-4602-9A28-0A86A91A6F69}" type="pres">
      <dgm:prSet presAssocID="{FBEA367F-B2F4-4648-A959-F3D963D58D67}"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topwatch"/>
        </a:ext>
      </dgm:extLst>
    </dgm:pt>
    <dgm:pt modelId="{851C5651-A317-4966-BF80-57365DB2DD44}" type="pres">
      <dgm:prSet presAssocID="{FBEA367F-B2F4-4648-A959-F3D963D58D67}" presName="spaceRect" presStyleCnt="0"/>
      <dgm:spPr/>
    </dgm:pt>
    <dgm:pt modelId="{F858A389-2172-4A67-8174-B1FC2A3862F4}" type="pres">
      <dgm:prSet presAssocID="{FBEA367F-B2F4-4648-A959-F3D963D58D67}" presName="parTx" presStyleLbl="revTx" presStyleIdx="1" presStyleCnt="4">
        <dgm:presLayoutVars>
          <dgm:chMax val="0"/>
          <dgm:chPref val="0"/>
        </dgm:presLayoutVars>
      </dgm:prSet>
      <dgm:spPr/>
    </dgm:pt>
    <dgm:pt modelId="{C7A1D836-A463-469A-831D-481A4D0A283A}" type="pres">
      <dgm:prSet presAssocID="{22B2B1D7-ABE7-4965-9C75-702458748E84}" presName="sibTrans" presStyleCnt="0"/>
      <dgm:spPr/>
    </dgm:pt>
    <dgm:pt modelId="{86B9C5FE-F68B-4D62-A65C-3B7BDE544AF7}" type="pres">
      <dgm:prSet presAssocID="{AF21090B-EDDF-4F5A-808B-D2DB2CC3F2AF}" presName="compNode" presStyleCnt="0"/>
      <dgm:spPr/>
    </dgm:pt>
    <dgm:pt modelId="{A4E0885E-234F-424E-99DD-1D7039B14AE8}" type="pres">
      <dgm:prSet presAssocID="{AF21090B-EDDF-4F5A-808B-D2DB2CC3F2AF}" presName="bgRect" presStyleLbl="bgShp" presStyleIdx="2" presStyleCnt="4"/>
      <dgm:spPr/>
    </dgm:pt>
    <dgm:pt modelId="{0BFDBFDE-D4F7-446F-965C-15AC4F2DAA1B}" type="pres">
      <dgm:prSet presAssocID="{AF21090B-EDDF-4F5A-808B-D2DB2CC3F2AF}"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Processor"/>
        </a:ext>
      </dgm:extLst>
    </dgm:pt>
    <dgm:pt modelId="{E76C40BC-83F6-4AE0-801D-DF0FCE54CEB4}" type="pres">
      <dgm:prSet presAssocID="{AF21090B-EDDF-4F5A-808B-D2DB2CC3F2AF}" presName="spaceRect" presStyleCnt="0"/>
      <dgm:spPr/>
    </dgm:pt>
    <dgm:pt modelId="{5267712B-901D-429D-AEAB-E0F79697BA10}" type="pres">
      <dgm:prSet presAssocID="{AF21090B-EDDF-4F5A-808B-D2DB2CC3F2AF}" presName="parTx" presStyleLbl="revTx" presStyleIdx="2" presStyleCnt="4">
        <dgm:presLayoutVars>
          <dgm:chMax val="0"/>
          <dgm:chPref val="0"/>
        </dgm:presLayoutVars>
      </dgm:prSet>
      <dgm:spPr/>
    </dgm:pt>
    <dgm:pt modelId="{9ADC6935-27DC-4D75-B38D-EAF962A49940}" type="pres">
      <dgm:prSet presAssocID="{01386DB0-A394-498B-B7DD-EE38D85E7A56}" presName="sibTrans" presStyleCnt="0"/>
      <dgm:spPr/>
    </dgm:pt>
    <dgm:pt modelId="{9CE4857B-D3D3-46DD-B053-B559E365F525}" type="pres">
      <dgm:prSet presAssocID="{63ECC1C4-EB87-4BA4-B53B-13B7B25C5C54}" presName="compNode" presStyleCnt="0"/>
      <dgm:spPr/>
    </dgm:pt>
    <dgm:pt modelId="{49F0BBE4-A8F2-4568-84A2-1B711C5AD9E3}" type="pres">
      <dgm:prSet presAssocID="{63ECC1C4-EB87-4BA4-B53B-13B7B25C5C54}" presName="bgRect" presStyleLbl="bgShp" presStyleIdx="3" presStyleCnt="4"/>
      <dgm:spPr/>
    </dgm:pt>
    <dgm:pt modelId="{699898C2-671D-45EC-9687-B191E55826D9}" type="pres">
      <dgm:prSet presAssocID="{63ECC1C4-EB87-4BA4-B53B-13B7B25C5C54}"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Database"/>
        </a:ext>
      </dgm:extLst>
    </dgm:pt>
    <dgm:pt modelId="{5DFCF48F-E380-42CD-B963-E88E508025B1}" type="pres">
      <dgm:prSet presAssocID="{63ECC1C4-EB87-4BA4-B53B-13B7B25C5C54}" presName="spaceRect" presStyleCnt="0"/>
      <dgm:spPr/>
    </dgm:pt>
    <dgm:pt modelId="{E6B8181C-CB52-433B-B951-0A758187C9D1}" type="pres">
      <dgm:prSet presAssocID="{63ECC1C4-EB87-4BA4-B53B-13B7B25C5C54}" presName="parTx" presStyleLbl="revTx" presStyleIdx="3" presStyleCnt="4">
        <dgm:presLayoutVars>
          <dgm:chMax val="0"/>
          <dgm:chPref val="0"/>
        </dgm:presLayoutVars>
      </dgm:prSet>
      <dgm:spPr/>
    </dgm:pt>
  </dgm:ptLst>
  <dgm:cxnLst>
    <dgm:cxn modelId="{B504D72D-64B0-4D86-B25C-391569E91236}" type="presOf" srcId="{63ECC1C4-EB87-4BA4-B53B-13B7B25C5C54}" destId="{E6B8181C-CB52-433B-B951-0A758187C9D1}" srcOrd="0" destOrd="0" presId="urn:microsoft.com/office/officeart/2018/2/layout/IconVerticalSolidList"/>
    <dgm:cxn modelId="{33DC6256-5C20-4FF4-8F7D-0020DB070828}" srcId="{3B4FD68E-245E-4785-BD9A-E85D67EA9DCF}" destId="{AF21090B-EDDF-4F5A-808B-D2DB2CC3F2AF}" srcOrd="2" destOrd="0" parTransId="{9E0F1E08-F88B-4C8E-A8BF-D7CBC031335F}" sibTransId="{01386DB0-A394-498B-B7DD-EE38D85E7A56}"/>
    <dgm:cxn modelId="{061765A4-3A5D-44C8-9E84-4B901120841C}" type="presOf" srcId="{B2E6EF41-0A5F-441F-9B00-54D82C96969A}" destId="{A7649DDE-84BE-4F22-9F74-247DEA1E135B}" srcOrd="0" destOrd="0" presId="urn:microsoft.com/office/officeart/2018/2/layout/IconVerticalSolidList"/>
    <dgm:cxn modelId="{C2AD62C2-A372-4A7E-AFF7-078D3FDB8F07}" srcId="{3B4FD68E-245E-4785-BD9A-E85D67EA9DCF}" destId="{B2E6EF41-0A5F-441F-9B00-54D82C96969A}" srcOrd="0" destOrd="0" parTransId="{FBB2E7D3-98EA-4282-9F9A-8F4919C9344C}" sibTransId="{DFB15A0B-F28D-45C6-9B35-870EDE65A42A}"/>
    <dgm:cxn modelId="{A652DFD6-0E1D-4B22-A39D-2E7FE86D0A77}" srcId="{3B4FD68E-245E-4785-BD9A-E85D67EA9DCF}" destId="{FBEA367F-B2F4-4648-A959-F3D963D58D67}" srcOrd="1" destOrd="0" parTransId="{0D2E79F2-249B-46DE-AE02-A80BFCCA86A2}" sibTransId="{22B2B1D7-ABE7-4965-9C75-702458748E84}"/>
    <dgm:cxn modelId="{224395DC-27D0-44F6-A26C-2836A0E597B3}" type="presOf" srcId="{3B4FD68E-245E-4785-BD9A-E85D67EA9DCF}" destId="{622B34EF-52EB-44E5-80E5-DB66BD31C814}" srcOrd="0" destOrd="0" presId="urn:microsoft.com/office/officeart/2018/2/layout/IconVerticalSolidList"/>
    <dgm:cxn modelId="{A4A046EB-037F-41D4-83C7-9B24AC49BA96}" srcId="{3B4FD68E-245E-4785-BD9A-E85D67EA9DCF}" destId="{63ECC1C4-EB87-4BA4-B53B-13B7B25C5C54}" srcOrd="3" destOrd="0" parTransId="{6DBC8122-A295-4240-96BC-AA4276124F34}" sibTransId="{023CC2E9-EF84-4544-BD33-6709B0A6C632}"/>
    <dgm:cxn modelId="{19BB90ED-FE93-4B82-9AA2-D1A9A063B3F0}" type="presOf" srcId="{AF21090B-EDDF-4F5A-808B-D2DB2CC3F2AF}" destId="{5267712B-901D-429D-AEAB-E0F79697BA10}" srcOrd="0" destOrd="0" presId="urn:microsoft.com/office/officeart/2018/2/layout/IconVerticalSolidList"/>
    <dgm:cxn modelId="{E85A94FD-B77D-4E6B-925F-53D9977CF80A}" type="presOf" srcId="{FBEA367F-B2F4-4648-A959-F3D963D58D67}" destId="{F858A389-2172-4A67-8174-B1FC2A3862F4}" srcOrd="0" destOrd="0" presId="urn:microsoft.com/office/officeart/2018/2/layout/IconVerticalSolidList"/>
    <dgm:cxn modelId="{8C4B1E0C-EDE1-4ED4-A01D-8143C9927BED}" type="presParOf" srcId="{622B34EF-52EB-44E5-80E5-DB66BD31C814}" destId="{D6A5D290-22FA-4C8F-88EB-5BE995A93DB7}" srcOrd="0" destOrd="0" presId="urn:microsoft.com/office/officeart/2018/2/layout/IconVerticalSolidList"/>
    <dgm:cxn modelId="{9864CEF9-F096-46ED-8255-62F3EC7B6769}" type="presParOf" srcId="{D6A5D290-22FA-4C8F-88EB-5BE995A93DB7}" destId="{AB1A06A7-BAB1-4327-BE80-5CCA66EBDF4B}" srcOrd="0" destOrd="0" presId="urn:microsoft.com/office/officeart/2018/2/layout/IconVerticalSolidList"/>
    <dgm:cxn modelId="{03A0FF72-2CBE-4E4E-AD22-6009939714C8}" type="presParOf" srcId="{D6A5D290-22FA-4C8F-88EB-5BE995A93DB7}" destId="{CAF48886-96DD-450F-AC97-6F1DDA479992}" srcOrd="1" destOrd="0" presId="urn:microsoft.com/office/officeart/2018/2/layout/IconVerticalSolidList"/>
    <dgm:cxn modelId="{FD077DB9-B45C-4734-9813-F3B16965C830}" type="presParOf" srcId="{D6A5D290-22FA-4C8F-88EB-5BE995A93DB7}" destId="{3D44FD7B-2B45-47B0-AB1E-2E0EB133B03C}" srcOrd="2" destOrd="0" presId="urn:microsoft.com/office/officeart/2018/2/layout/IconVerticalSolidList"/>
    <dgm:cxn modelId="{157386AB-E924-4518-A3BA-6BFC6A5E304F}" type="presParOf" srcId="{D6A5D290-22FA-4C8F-88EB-5BE995A93DB7}" destId="{A7649DDE-84BE-4F22-9F74-247DEA1E135B}" srcOrd="3" destOrd="0" presId="urn:microsoft.com/office/officeart/2018/2/layout/IconVerticalSolidList"/>
    <dgm:cxn modelId="{957354AB-D754-4949-A6B9-2AD84B945C11}" type="presParOf" srcId="{622B34EF-52EB-44E5-80E5-DB66BD31C814}" destId="{F19D9AE0-FE05-48B5-8336-65DC14408CA0}" srcOrd="1" destOrd="0" presId="urn:microsoft.com/office/officeart/2018/2/layout/IconVerticalSolidList"/>
    <dgm:cxn modelId="{20620197-5C46-4F48-91A1-CEA8D3A62911}" type="presParOf" srcId="{622B34EF-52EB-44E5-80E5-DB66BD31C814}" destId="{3B69CCD9-8267-4025-9322-A160000EFEA0}" srcOrd="2" destOrd="0" presId="urn:microsoft.com/office/officeart/2018/2/layout/IconVerticalSolidList"/>
    <dgm:cxn modelId="{5AD4D334-5089-4427-AA06-AA391291D36E}" type="presParOf" srcId="{3B69CCD9-8267-4025-9322-A160000EFEA0}" destId="{239FCB7F-4C10-4721-A4D6-E6EEDEBAC934}" srcOrd="0" destOrd="0" presId="urn:microsoft.com/office/officeart/2018/2/layout/IconVerticalSolidList"/>
    <dgm:cxn modelId="{F8366AD2-F6D8-41AA-8C9E-531F4A5C178F}" type="presParOf" srcId="{3B69CCD9-8267-4025-9322-A160000EFEA0}" destId="{B0DED301-6D4F-4602-9A28-0A86A91A6F69}" srcOrd="1" destOrd="0" presId="urn:microsoft.com/office/officeart/2018/2/layout/IconVerticalSolidList"/>
    <dgm:cxn modelId="{96AC40B6-BC89-4D6E-9F6E-11FFB3A923FB}" type="presParOf" srcId="{3B69CCD9-8267-4025-9322-A160000EFEA0}" destId="{851C5651-A317-4966-BF80-57365DB2DD44}" srcOrd="2" destOrd="0" presId="urn:microsoft.com/office/officeart/2018/2/layout/IconVerticalSolidList"/>
    <dgm:cxn modelId="{30A5DBB1-527B-4049-BEBC-683DA2B63CC1}" type="presParOf" srcId="{3B69CCD9-8267-4025-9322-A160000EFEA0}" destId="{F858A389-2172-4A67-8174-B1FC2A3862F4}" srcOrd="3" destOrd="0" presId="urn:microsoft.com/office/officeart/2018/2/layout/IconVerticalSolidList"/>
    <dgm:cxn modelId="{3F19F272-0B60-4E35-AE40-E566552E4901}" type="presParOf" srcId="{622B34EF-52EB-44E5-80E5-DB66BD31C814}" destId="{C7A1D836-A463-469A-831D-481A4D0A283A}" srcOrd="3" destOrd="0" presId="urn:microsoft.com/office/officeart/2018/2/layout/IconVerticalSolidList"/>
    <dgm:cxn modelId="{0415E3FB-25C7-4B71-BBCF-68A41BF13A0C}" type="presParOf" srcId="{622B34EF-52EB-44E5-80E5-DB66BD31C814}" destId="{86B9C5FE-F68B-4D62-A65C-3B7BDE544AF7}" srcOrd="4" destOrd="0" presId="urn:microsoft.com/office/officeart/2018/2/layout/IconVerticalSolidList"/>
    <dgm:cxn modelId="{5B59251F-F6C5-406D-BA60-E0CAC0534287}" type="presParOf" srcId="{86B9C5FE-F68B-4D62-A65C-3B7BDE544AF7}" destId="{A4E0885E-234F-424E-99DD-1D7039B14AE8}" srcOrd="0" destOrd="0" presId="urn:microsoft.com/office/officeart/2018/2/layout/IconVerticalSolidList"/>
    <dgm:cxn modelId="{8433C484-46E9-4563-BAA6-9A83C3FDD88E}" type="presParOf" srcId="{86B9C5FE-F68B-4D62-A65C-3B7BDE544AF7}" destId="{0BFDBFDE-D4F7-446F-965C-15AC4F2DAA1B}" srcOrd="1" destOrd="0" presId="urn:microsoft.com/office/officeart/2018/2/layout/IconVerticalSolidList"/>
    <dgm:cxn modelId="{3BE4DB00-8F38-4069-80CC-8C2851EC5D16}" type="presParOf" srcId="{86B9C5FE-F68B-4D62-A65C-3B7BDE544AF7}" destId="{E76C40BC-83F6-4AE0-801D-DF0FCE54CEB4}" srcOrd="2" destOrd="0" presId="urn:microsoft.com/office/officeart/2018/2/layout/IconVerticalSolidList"/>
    <dgm:cxn modelId="{5A58FDFF-7B12-4B50-82CC-B5006C46DB84}" type="presParOf" srcId="{86B9C5FE-F68B-4D62-A65C-3B7BDE544AF7}" destId="{5267712B-901D-429D-AEAB-E0F79697BA10}" srcOrd="3" destOrd="0" presId="urn:microsoft.com/office/officeart/2018/2/layout/IconVerticalSolidList"/>
    <dgm:cxn modelId="{B9AC6B3C-8425-4CE6-924D-BFE813BBE237}" type="presParOf" srcId="{622B34EF-52EB-44E5-80E5-DB66BD31C814}" destId="{9ADC6935-27DC-4D75-B38D-EAF962A49940}" srcOrd="5" destOrd="0" presId="urn:microsoft.com/office/officeart/2018/2/layout/IconVerticalSolidList"/>
    <dgm:cxn modelId="{CA964664-6C39-4FAD-8C6E-87C43190CE8C}" type="presParOf" srcId="{622B34EF-52EB-44E5-80E5-DB66BD31C814}" destId="{9CE4857B-D3D3-46DD-B053-B559E365F525}" srcOrd="6" destOrd="0" presId="urn:microsoft.com/office/officeart/2018/2/layout/IconVerticalSolidList"/>
    <dgm:cxn modelId="{8FB77A30-EDA1-4D08-880E-4F2BB4C3602E}" type="presParOf" srcId="{9CE4857B-D3D3-46DD-B053-B559E365F525}" destId="{49F0BBE4-A8F2-4568-84A2-1B711C5AD9E3}" srcOrd="0" destOrd="0" presId="urn:microsoft.com/office/officeart/2018/2/layout/IconVerticalSolidList"/>
    <dgm:cxn modelId="{5DF02E9A-246D-4409-B943-931BE665E283}" type="presParOf" srcId="{9CE4857B-D3D3-46DD-B053-B559E365F525}" destId="{699898C2-671D-45EC-9687-B191E55826D9}" srcOrd="1" destOrd="0" presId="urn:microsoft.com/office/officeart/2018/2/layout/IconVerticalSolidList"/>
    <dgm:cxn modelId="{06954078-D72C-4EB1-AF56-31803B278918}" type="presParOf" srcId="{9CE4857B-D3D3-46DD-B053-B559E365F525}" destId="{5DFCF48F-E380-42CD-B963-E88E508025B1}" srcOrd="2" destOrd="0" presId="urn:microsoft.com/office/officeart/2018/2/layout/IconVerticalSolidList"/>
    <dgm:cxn modelId="{3849CAD7-664E-454E-8223-F1707A0DEB0D}" type="presParOf" srcId="{9CE4857B-D3D3-46DD-B053-B559E365F525}" destId="{E6B8181C-CB52-433B-B951-0A758187C9D1}" srcOrd="3" destOrd="0" presId="urn:microsoft.com/office/officeart/2018/2/layout/IconVerticalSoli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123AC5D-008B-4266-91A2-1E350E95573B}"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B503F15D-51DF-49D2-B62E-3A489040E7AB}">
      <dgm:prSet/>
      <dgm:spPr/>
      <dgm:t>
        <a:bodyPr/>
        <a:lstStyle/>
        <a:p>
          <a:pPr>
            <a:lnSpc>
              <a:spcPct val="100000"/>
            </a:lnSpc>
          </a:pPr>
          <a:r>
            <a:rPr lang="en-US"/>
            <a:t>Managing real-time data</a:t>
          </a:r>
        </a:p>
      </dgm:t>
    </dgm:pt>
    <dgm:pt modelId="{7F0F9732-C21E-473B-922D-FF1DC4F03AAE}" type="parTrans" cxnId="{1E578398-1D6A-44D3-8B20-1D1B1E52F82D}">
      <dgm:prSet/>
      <dgm:spPr/>
      <dgm:t>
        <a:bodyPr/>
        <a:lstStyle/>
        <a:p>
          <a:endParaRPr lang="en-US"/>
        </a:p>
      </dgm:t>
    </dgm:pt>
    <dgm:pt modelId="{8A8293E4-765E-4FDA-838A-654A100CE012}" type="sibTrans" cxnId="{1E578398-1D6A-44D3-8B20-1D1B1E52F82D}">
      <dgm:prSet/>
      <dgm:spPr/>
      <dgm:t>
        <a:bodyPr/>
        <a:lstStyle/>
        <a:p>
          <a:endParaRPr lang="en-US"/>
        </a:p>
      </dgm:t>
    </dgm:pt>
    <dgm:pt modelId="{2A7C62BE-82F7-4F3C-BFA9-E1CF6AA2D24D}">
      <dgm:prSet/>
      <dgm:spPr/>
      <dgm:t>
        <a:bodyPr/>
        <a:lstStyle/>
        <a:p>
          <a:pPr>
            <a:lnSpc>
              <a:spcPct val="100000"/>
            </a:lnSpc>
          </a:pPr>
          <a:r>
            <a:rPr lang="en-US"/>
            <a:t>Scaling the system to handle global supply chains</a:t>
          </a:r>
        </a:p>
      </dgm:t>
    </dgm:pt>
    <dgm:pt modelId="{D455C4C8-4C6C-4F36-8134-89D1E6E38365}" type="parTrans" cxnId="{05369B89-24AE-49E8-BC20-EE6439C9BA77}">
      <dgm:prSet/>
      <dgm:spPr/>
      <dgm:t>
        <a:bodyPr/>
        <a:lstStyle/>
        <a:p>
          <a:endParaRPr lang="en-US"/>
        </a:p>
      </dgm:t>
    </dgm:pt>
    <dgm:pt modelId="{123CBE3C-FED2-48F3-939E-A12059FD955A}" type="sibTrans" cxnId="{05369B89-24AE-49E8-BC20-EE6439C9BA77}">
      <dgm:prSet/>
      <dgm:spPr/>
      <dgm:t>
        <a:bodyPr/>
        <a:lstStyle/>
        <a:p>
          <a:endParaRPr lang="en-US"/>
        </a:p>
      </dgm:t>
    </dgm:pt>
    <dgm:pt modelId="{F313A649-FA09-45C9-9922-9472740D5DEE}">
      <dgm:prSet/>
      <dgm:spPr/>
      <dgm:t>
        <a:bodyPr/>
        <a:lstStyle/>
        <a:p>
          <a:pPr>
            <a:lnSpc>
              <a:spcPct val="100000"/>
            </a:lnSpc>
          </a:pPr>
          <a:r>
            <a:rPr lang="en-US"/>
            <a:t>Optimizing graph traversal for complex networks</a:t>
          </a:r>
        </a:p>
      </dgm:t>
    </dgm:pt>
    <dgm:pt modelId="{D927EA7E-EFE7-44C7-A80E-97415E60CB10}" type="parTrans" cxnId="{F1DFD376-9998-4120-8D84-BB2C25D351E0}">
      <dgm:prSet/>
      <dgm:spPr/>
      <dgm:t>
        <a:bodyPr/>
        <a:lstStyle/>
        <a:p>
          <a:endParaRPr lang="en-US"/>
        </a:p>
      </dgm:t>
    </dgm:pt>
    <dgm:pt modelId="{9539BFAA-75E9-49F4-814E-DA2A538C2DCB}" type="sibTrans" cxnId="{F1DFD376-9998-4120-8D84-BB2C25D351E0}">
      <dgm:prSet/>
      <dgm:spPr/>
      <dgm:t>
        <a:bodyPr/>
        <a:lstStyle/>
        <a:p>
          <a:endParaRPr lang="en-US"/>
        </a:p>
      </dgm:t>
    </dgm:pt>
    <dgm:pt modelId="{79A392BA-A58B-4192-B1FB-AC9D1F475175}">
      <dgm:prSet/>
      <dgm:spPr/>
      <dgm:t>
        <a:bodyPr/>
        <a:lstStyle/>
        <a:p>
          <a:pPr>
            <a:lnSpc>
              <a:spcPct val="100000"/>
            </a:lnSpc>
          </a:pPr>
          <a:r>
            <a:rPr lang="en-US"/>
            <a:t>Balancing performance trade-offs between time and space complexity</a:t>
          </a:r>
        </a:p>
      </dgm:t>
    </dgm:pt>
    <dgm:pt modelId="{B6EC61FA-B6AF-409F-A95F-4275AE036D96}" type="parTrans" cxnId="{37A16FC1-9350-4EA0-BE9F-F6DB5A7BAC21}">
      <dgm:prSet/>
      <dgm:spPr/>
      <dgm:t>
        <a:bodyPr/>
        <a:lstStyle/>
        <a:p>
          <a:endParaRPr lang="en-US"/>
        </a:p>
      </dgm:t>
    </dgm:pt>
    <dgm:pt modelId="{B5C24C74-D42F-4FCF-8473-AB1038A14571}" type="sibTrans" cxnId="{37A16FC1-9350-4EA0-BE9F-F6DB5A7BAC21}">
      <dgm:prSet/>
      <dgm:spPr/>
      <dgm:t>
        <a:bodyPr/>
        <a:lstStyle/>
        <a:p>
          <a:endParaRPr lang="en-US"/>
        </a:p>
      </dgm:t>
    </dgm:pt>
    <dgm:pt modelId="{981B5406-2FDD-40CD-8BEF-9DC079034922}" type="pres">
      <dgm:prSet presAssocID="{E123AC5D-008B-4266-91A2-1E350E95573B}" presName="root" presStyleCnt="0">
        <dgm:presLayoutVars>
          <dgm:dir/>
          <dgm:resizeHandles val="exact"/>
        </dgm:presLayoutVars>
      </dgm:prSet>
      <dgm:spPr/>
    </dgm:pt>
    <dgm:pt modelId="{962EAE6B-FDE0-431C-BF56-DEBF3FAD410C}" type="pres">
      <dgm:prSet presAssocID="{B503F15D-51DF-49D2-B62E-3A489040E7AB}" presName="compNode" presStyleCnt="0"/>
      <dgm:spPr/>
    </dgm:pt>
    <dgm:pt modelId="{8DDD10EB-7796-4BF4-BE40-C1E857C25E39}" type="pres">
      <dgm:prSet presAssocID="{B503F15D-51DF-49D2-B62E-3A489040E7AB}" presName="bgRect" presStyleLbl="bgShp" presStyleIdx="0" presStyleCnt="4"/>
      <dgm:spPr/>
    </dgm:pt>
    <dgm:pt modelId="{BE3E3CFD-FFF8-48EC-AC60-F195C99DE959}" type="pres">
      <dgm:prSet presAssocID="{B503F15D-51DF-49D2-B62E-3A489040E7AB}"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topwatch"/>
        </a:ext>
      </dgm:extLst>
    </dgm:pt>
    <dgm:pt modelId="{EDDCE890-F826-44FB-B407-0743133775EE}" type="pres">
      <dgm:prSet presAssocID="{B503F15D-51DF-49D2-B62E-3A489040E7AB}" presName="spaceRect" presStyleCnt="0"/>
      <dgm:spPr/>
    </dgm:pt>
    <dgm:pt modelId="{36B468AA-3964-4203-A3EB-0E85FCD191FD}" type="pres">
      <dgm:prSet presAssocID="{B503F15D-51DF-49D2-B62E-3A489040E7AB}" presName="parTx" presStyleLbl="revTx" presStyleIdx="0" presStyleCnt="4">
        <dgm:presLayoutVars>
          <dgm:chMax val="0"/>
          <dgm:chPref val="0"/>
        </dgm:presLayoutVars>
      </dgm:prSet>
      <dgm:spPr/>
    </dgm:pt>
    <dgm:pt modelId="{2FB14604-3A55-46EA-9097-765E00BA5D0B}" type="pres">
      <dgm:prSet presAssocID="{8A8293E4-765E-4FDA-838A-654A100CE012}" presName="sibTrans" presStyleCnt="0"/>
      <dgm:spPr/>
    </dgm:pt>
    <dgm:pt modelId="{61970B24-1737-4E08-9B88-2E167E949041}" type="pres">
      <dgm:prSet presAssocID="{2A7C62BE-82F7-4F3C-BFA9-E1CF6AA2D24D}" presName="compNode" presStyleCnt="0"/>
      <dgm:spPr/>
    </dgm:pt>
    <dgm:pt modelId="{DCFD2707-88A4-443E-83AD-BDA0DD846013}" type="pres">
      <dgm:prSet presAssocID="{2A7C62BE-82F7-4F3C-BFA9-E1CF6AA2D24D}" presName="bgRect" presStyleLbl="bgShp" presStyleIdx="1" presStyleCnt="4"/>
      <dgm:spPr/>
    </dgm:pt>
    <dgm:pt modelId="{65A1BB93-6DD6-4CF2-8881-A743B268D8E2}" type="pres">
      <dgm:prSet presAssocID="{2A7C62BE-82F7-4F3C-BFA9-E1CF6AA2D24D}"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Truck"/>
        </a:ext>
      </dgm:extLst>
    </dgm:pt>
    <dgm:pt modelId="{12ABC57F-8F7F-4D51-9D8F-1CAE6ADA5082}" type="pres">
      <dgm:prSet presAssocID="{2A7C62BE-82F7-4F3C-BFA9-E1CF6AA2D24D}" presName="spaceRect" presStyleCnt="0"/>
      <dgm:spPr/>
    </dgm:pt>
    <dgm:pt modelId="{81C1A7C0-006A-46F4-B3C7-3EA008CA8D0E}" type="pres">
      <dgm:prSet presAssocID="{2A7C62BE-82F7-4F3C-BFA9-E1CF6AA2D24D}" presName="parTx" presStyleLbl="revTx" presStyleIdx="1" presStyleCnt="4">
        <dgm:presLayoutVars>
          <dgm:chMax val="0"/>
          <dgm:chPref val="0"/>
        </dgm:presLayoutVars>
      </dgm:prSet>
      <dgm:spPr/>
    </dgm:pt>
    <dgm:pt modelId="{8CAA799A-B174-42CE-AABB-9CC7EAB20264}" type="pres">
      <dgm:prSet presAssocID="{123CBE3C-FED2-48F3-939E-A12059FD955A}" presName="sibTrans" presStyleCnt="0"/>
      <dgm:spPr/>
    </dgm:pt>
    <dgm:pt modelId="{3A1B7EB3-DEA3-4D69-A82B-34FAE2F41FE7}" type="pres">
      <dgm:prSet presAssocID="{F313A649-FA09-45C9-9922-9472740D5DEE}" presName="compNode" presStyleCnt="0"/>
      <dgm:spPr/>
    </dgm:pt>
    <dgm:pt modelId="{B957DDF0-CAF9-4A9B-BC1C-9D7EDCE11166}" type="pres">
      <dgm:prSet presAssocID="{F313A649-FA09-45C9-9922-9472740D5DEE}" presName="bgRect" presStyleLbl="bgShp" presStyleIdx="2" presStyleCnt="4"/>
      <dgm:spPr/>
    </dgm:pt>
    <dgm:pt modelId="{97835358-DD7B-49A0-AFAC-28C8BCBD5FFD}" type="pres">
      <dgm:prSet presAssocID="{F313A649-FA09-45C9-9922-9472740D5DEE}"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Network"/>
        </a:ext>
      </dgm:extLst>
    </dgm:pt>
    <dgm:pt modelId="{98CAC5FF-2B73-4010-8FEA-01DDCF12B670}" type="pres">
      <dgm:prSet presAssocID="{F313A649-FA09-45C9-9922-9472740D5DEE}" presName="spaceRect" presStyleCnt="0"/>
      <dgm:spPr/>
    </dgm:pt>
    <dgm:pt modelId="{5862A567-D309-4996-A0A0-296A4A7437EA}" type="pres">
      <dgm:prSet presAssocID="{F313A649-FA09-45C9-9922-9472740D5DEE}" presName="parTx" presStyleLbl="revTx" presStyleIdx="2" presStyleCnt="4">
        <dgm:presLayoutVars>
          <dgm:chMax val="0"/>
          <dgm:chPref val="0"/>
        </dgm:presLayoutVars>
      </dgm:prSet>
      <dgm:spPr/>
    </dgm:pt>
    <dgm:pt modelId="{BD29526D-7096-441A-9B57-CED082FBB9DA}" type="pres">
      <dgm:prSet presAssocID="{9539BFAA-75E9-49F4-814E-DA2A538C2DCB}" presName="sibTrans" presStyleCnt="0"/>
      <dgm:spPr/>
    </dgm:pt>
    <dgm:pt modelId="{DD213CB9-4E4E-47C2-8C40-5094B45F181F}" type="pres">
      <dgm:prSet presAssocID="{79A392BA-A58B-4192-B1FB-AC9D1F475175}" presName="compNode" presStyleCnt="0"/>
      <dgm:spPr/>
    </dgm:pt>
    <dgm:pt modelId="{0E121423-2933-4CF6-B2C7-2DC982DAB99D}" type="pres">
      <dgm:prSet presAssocID="{79A392BA-A58B-4192-B1FB-AC9D1F475175}" presName="bgRect" presStyleLbl="bgShp" presStyleIdx="3" presStyleCnt="4"/>
      <dgm:spPr/>
    </dgm:pt>
    <dgm:pt modelId="{CE2F7448-E010-4EC8-BF45-B94D7C06B4D6}" type="pres">
      <dgm:prSet presAssocID="{79A392BA-A58B-4192-B1FB-AC9D1F475175}"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Scales of Justice"/>
        </a:ext>
      </dgm:extLst>
    </dgm:pt>
    <dgm:pt modelId="{5214F52F-79DD-4151-BAAF-DBCC2AF5949A}" type="pres">
      <dgm:prSet presAssocID="{79A392BA-A58B-4192-B1FB-AC9D1F475175}" presName="spaceRect" presStyleCnt="0"/>
      <dgm:spPr/>
    </dgm:pt>
    <dgm:pt modelId="{FFCD0511-135C-4487-B353-30F4EBF6240B}" type="pres">
      <dgm:prSet presAssocID="{79A392BA-A58B-4192-B1FB-AC9D1F475175}" presName="parTx" presStyleLbl="revTx" presStyleIdx="3" presStyleCnt="4">
        <dgm:presLayoutVars>
          <dgm:chMax val="0"/>
          <dgm:chPref val="0"/>
        </dgm:presLayoutVars>
      </dgm:prSet>
      <dgm:spPr/>
    </dgm:pt>
  </dgm:ptLst>
  <dgm:cxnLst>
    <dgm:cxn modelId="{6866BB3F-3859-4D88-B971-113ADE3CDB0E}" type="presOf" srcId="{F313A649-FA09-45C9-9922-9472740D5DEE}" destId="{5862A567-D309-4996-A0A0-296A4A7437EA}" srcOrd="0" destOrd="0" presId="urn:microsoft.com/office/officeart/2018/2/layout/IconVerticalSolidList"/>
    <dgm:cxn modelId="{4D029B6C-02DA-40A3-97E5-2D952DED70AF}" type="presOf" srcId="{B503F15D-51DF-49D2-B62E-3A489040E7AB}" destId="{36B468AA-3964-4203-A3EB-0E85FCD191FD}" srcOrd="0" destOrd="0" presId="urn:microsoft.com/office/officeart/2018/2/layout/IconVerticalSolidList"/>
    <dgm:cxn modelId="{F1DFD376-9998-4120-8D84-BB2C25D351E0}" srcId="{E123AC5D-008B-4266-91A2-1E350E95573B}" destId="{F313A649-FA09-45C9-9922-9472740D5DEE}" srcOrd="2" destOrd="0" parTransId="{D927EA7E-EFE7-44C7-A80E-97415E60CB10}" sibTransId="{9539BFAA-75E9-49F4-814E-DA2A538C2DCB}"/>
    <dgm:cxn modelId="{05369B89-24AE-49E8-BC20-EE6439C9BA77}" srcId="{E123AC5D-008B-4266-91A2-1E350E95573B}" destId="{2A7C62BE-82F7-4F3C-BFA9-E1CF6AA2D24D}" srcOrd="1" destOrd="0" parTransId="{D455C4C8-4C6C-4F36-8134-89D1E6E38365}" sibTransId="{123CBE3C-FED2-48F3-939E-A12059FD955A}"/>
    <dgm:cxn modelId="{1E578398-1D6A-44D3-8B20-1D1B1E52F82D}" srcId="{E123AC5D-008B-4266-91A2-1E350E95573B}" destId="{B503F15D-51DF-49D2-B62E-3A489040E7AB}" srcOrd="0" destOrd="0" parTransId="{7F0F9732-C21E-473B-922D-FF1DC4F03AAE}" sibTransId="{8A8293E4-765E-4FDA-838A-654A100CE012}"/>
    <dgm:cxn modelId="{540BA2B0-1C7E-475D-844A-AD50F45ABB38}" type="presOf" srcId="{2A7C62BE-82F7-4F3C-BFA9-E1CF6AA2D24D}" destId="{81C1A7C0-006A-46F4-B3C7-3EA008CA8D0E}" srcOrd="0" destOrd="0" presId="urn:microsoft.com/office/officeart/2018/2/layout/IconVerticalSolidList"/>
    <dgm:cxn modelId="{37A16FC1-9350-4EA0-BE9F-F6DB5A7BAC21}" srcId="{E123AC5D-008B-4266-91A2-1E350E95573B}" destId="{79A392BA-A58B-4192-B1FB-AC9D1F475175}" srcOrd="3" destOrd="0" parTransId="{B6EC61FA-B6AF-409F-A95F-4275AE036D96}" sibTransId="{B5C24C74-D42F-4FCF-8473-AB1038A14571}"/>
    <dgm:cxn modelId="{4F11D7C7-CECE-4744-BBDA-82D3CA6C27B1}" type="presOf" srcId="{79A392BA-A58B-4192-B1FB-AC9D1F475175}" destId="{FFCD0511-135C-4487-B353-30F4EBF6240B}" srcOrd="0" destOrd="0" presId="urn:microsoft.com/office/officeart/2018/2/layout/IconVerticalSolidList"/>
    <dgm:cxn modelId="{F7219AD5-039C-4290-BFFC-BE40EF44A43E}" type="presOf" srcId="{E123AC5D-008B-4266-91A2-1E350E95573B}" destId="{981B5406-2FDD-40CD-8BEF-9DC079034922}" srcOrd="0" destOrd="0" presId="urn:microsoft.com/office/officeart/2018/2/layout/IconVerticalSolidList"/>
    <dgm:cxn modelId="{312AD6C2-A10E-4FED-A247-3926FC72A4CA}" type="presParOf" srcId="{981B5406-2FDD-40CD-8BEF-9DC079034922}" destId="{962EAE6B-FDE0-431C-BF56-DEBF3FAD410C}" srcOrd="0" destOrd="0" presId="urn:microsoft.com/office/officeart/2018/2/layout/IconVerticalSolidList"/>
    <dgm:cxn modelId="{EB00DB24-E8B6-436D-A4F7-3C3333C3432D}" type="presParOf" srcId="{962EAE6B-FDE0-431C-BF56-DEBF3FAD410C}" destId="{8DDD10EB-7796-4BF4-BE40-C1E857C25E39}" srcOrd="0" destOrd="0" presId="urn:microsoft.com/office/officeart/2018/2/layout/IconVerticalSolidList"/>
    <dgm:cxn modelId="{9BD6DCAA-08C5-4A92-A9BB-3C01BED6C062}" type="presParOf" srcId="{962EAE6B-FDE0-431C-BF56-DEBF3FAD410C}" destId="{BE3E3CFD-FFF8-48EC-AC60-F195C99DE959}" srcOrd="1" destOrd="0" presId="urn:microsoft.com/office/officeart/2018/2/layout/IconVerticalSolidList"/>
    <dgm:cxn modelId="{9ECBD20B-4F8C-4AB8-8F6A-22F2EF20D798}" type="presParOf" srcId="{962EAE6B-FDE0-431C-BF56-DEBF3FAD410C}" destId="{EDDCE890-F826-44FB-B407-0743133775EE}" srcOrd="2" destOrd="0" presId="urn:microsoft.com/office/officeart/2018/2/layout/IconVerticalSolidList"/>
    <dgm:cxn modelId="{84F12F6F-42B5-4CFC-B16E-51519200D79A}" type="presParOf" srcId="{962EAE6B-FDE0-431C-BF56-DEBF3FAD410C}" destId="{36B468AA-3964-4203-A3EB-0E85FCD191FD}" srcOrd="3" destOrd="0" presId="urn:microsoft.com/office/officeart/2018/2/layout/IconVerticalSolidList"/>
    <dgm:cxn modelId="{B5D19D05-41C9-4116-88AE-962DF0906FFE}" type="presParOf" srcId="{981B5406-2FDD-40CD-8BEF-9DC079034922}" destId="{2FB14604-3A55-46EA-9097-765E00BA5D0B}" srcOrd="1" destOrd="0" presId="urn:microsoft.com/office/officeart/2018/2/layout/IconVerticalSolidList"/>
    <dgm:cxn modelId="{076AA7D7-D950-4A78-811E-F95D4DBF990E}" type="presParOf" srcId="{981B5406-2FDD-40CD-8BEF-9DC079034922}" destId="{61970B24-1737-4E08-9B88-2E167E949041}" srcOrd="2" destOrd="0" presId="urn:microsoft.com/office/officeart/2018/2/layout/IconVerticalSolidList"/>
    <dgm:cxn modelId="{F98F2423-EBDD-4974-8085-6112F10FBA68}" type="presParOf" srcId="{61970B24-1737-4E08-9B88-2E167E949041}" destId="{DCFD2707-88A4-443E-83AD-BDA0DD846013}" srcOrd="0" destOrd="0" presId="urn:microsoft.com/office/officeart/2018/2/layout/IconVerticalSolidList"/>
    <dgm:cxn modelId="{96864EB3-2EAF-49FA-8668-057610A13B3E}" type="presParOf" srcId="{61970B24-1737-4E08-9B88-2E167E949041}" destId="{65A1BB93-6DD6-4CF2-8881-A743B268D8E2}" srcOrd="1" destOrd="0" presId="urn:microsoft.com/office/officeart/2018/2/layout/IconVerticalSolidList"/>
    <dgm:cxn modelId="{3D96C0A7-B810-4E38-A1D2-5DA87C5AE636}" type="presParOf" srcId="{61970B24-1737-4E08-9B88-2E167E949041}" destId="{12ABC57F-8F7F-4D51-9D8F-1CAE6ADA5082}" srcOrd="2" destOrd="0" presId="urn:microsoft.com/office/officeart/2018/2/layout/IconVerticalSolidList"/>
    <dgm:cxn modelId="{F4452999-7892-4EFC-8A53-56366626C1CD}" type="presParOf" srcId="{61970B24-1737-4E08-9B88-2E167E949041}" destId="{81C1A7C0-006A-46F4-B3C7-3EA008CA8D0E}" srcOrd="3" destOrd="0" presId="urn:microsoft.com/office/officeart/2018/2/layout/IconVerticalSolidList"/>
    <dgm:cxn modelId="{D77814B1-7213-4AD0-8827-8F87130C4B59}" type="presParOf" srcId="{981B5406-2FDD-40CD-8BEF-9DC079034922}" destId="{8CAA799A-B174-42CE-AABB-9CC7EAB20264}" srcOrd="3" destOrd="0" presId="urn:microsoft.com/office/officeart/2018/2/layout/IconVerticalSolidList"/>
    <dgm:cxn modelId="{08ADC7E0-A8B5-49D7-B876-9878A68DE168}" type="presParOf" srcId="{981B5406-2FDD-40CD-8BEF-9DC079034922}" destId="{3A1B7EB3-DEA3-4D69-A82B-34FAE2F41FE7}" srcOrd="4" destOrd="0" presId="urn:microsoft.com/office/officeart/2018/2/layout/IconVerticalSolidList"/>
    <dgm:cxn modelId="{2AF9F907-667E-4182-BAFB-52294A26554F}" type="presParOf" srcId="{3A1B7EB3-DEA3-4D69-A82B-34FAE2F41FE7}" destId="{B957DDF0-CAF9-4A9B-BC1C-9D7EDCE11166}" srcOrd="0" destOrd="0" presId="urn:microsoft.com/office/officeart/2018/2/layout/IconVerticalSolidList"/>
    <dgm:cxn modelId="{7DDBBB34-9DE4-48E4-A82C-D42C9D95F3AF}" type="presParOf" srcId="{3A1B7EB3-DEA3-4D69-A82B-34FAE2F41FE7}" destId="{97835358-DD7B-49A0-AFAC-28C8BCBD5FFD}" srcOrd="1" destOrd="0" presId="urn:microsoft.com/office/officeart/2018/2/layout/IconVerticalSolidList"/>
    <dgm:cxn modelId="{000C742A-2272-454D-936E-23FCA0863A5C}" type="presParOf" srcId="{3A1B7EB3-DEA3-4D69-A82B-34FAE2F41FE7}" destId="{98CAC5FF-2B73-4010-8FEA-01DDCF12B670}" srcOrd="2" destOrd="0" presId="urn:microsoft.com/office/officeart/2018/2/layout/IconVerticalSolidList"/>
    <dgm:cxn modelId="{4A9CF27A-FD1F-4E0B-B08E-C6E03A80377D}" type="presParOf" srcId="{3A1B7EB3-DEA3-4D69-A82B-34FAE2F41FE7}" destId="{5862A567-D309-4996-A0A0-296A4A7437EA}" srcOrd="3" destOrd="0" presId="urn:microsoft.com/office/officeart/2018/2/layout/IconVerticalSolidList"/>
    <dgm:cxn modelId="{0BF96AE3-A841-48DA-991A-C70D8B8766C9}" type="presParOf" srcId="{981B5406-2FDD-40CD-8BEF-9DC079034922}" destId="{BD29526D-7096-441A-9B57-CED082FBB9DA}" srcOrd="5" destOrd="0" presId="urn:microsoft.com/office/officeart/2018/2/layout/IconVerticalSolidList"/>
    <dgm:cxn modelId="{8D1E7C84-7EB8-48DA-901F-F6F4C484765A}" type="presParOf" srcId="{981B5406-2FDD-40CD-8BEF-9DC079034922}" destId="{DD213CB9-4E4E-47C2-8C40-5094B45F181F}" srcOrd="6" destOrd="0" presId="urn:microsoft.com/office/officeart/2018/2/layout/IconVerticalSolidList"/>
    <dgm:cxn modelId="{B3FFFC0C-BFB2-4D89-80FD-0E764F51A5DB}" type="presParOf" srcId="{DD213CB9-4E4E-47C2-8C40-5094B45F181F}" destId="{0E121423-2933-4CF6-B2C7-2DC982DAB99D}" srcOrd="0" destOrd="0" presId="urn:microsoft.com/office/officeart/2018/2/layout/IconVerticalSolidList"/>
    <dgm:cxn modelId="{FB921C37-711C-47DF-9053-764E60EB1E7D}" type="presParOf" srcId="{DD213CB9-4E4E-47C2-8C40-5094B45F181F}" destId="{CE2F7448-E010-4EC8-BF45-B94D7C06B4D6}" srcOrd="1" destOrd="0" presId="urn:microsoft.com/office/officeart/2018/2/layout/IconVerticalSolidList"/>
    <dgm:cxn modelId="{F136B8CE-6071-4DA0-BDAE-A4E02ADD4476}" type="presParOf" srcId="{DD213CB9-4E4E-47C2-8C40-5094B45F181F}" destId="{5214F52F-79DD-4151-BAAF-DBCC2AF5949A}" srcOrd="2" destOrd="0" presId="urn:microsoft.com/office/officeart/2018/2/layout/IconVerticalSolidList"/>
    <dgm:cxn modelId="{4B5B465B-689B-4786-BB55-19F0621FCD49}" type="presParOf" srcId="{DD213CB9-4E4E-47C2-8C40-5094B45F181F}" destId="{FFCD0511-135C-4487-B353-30F4EBF6240B}" srcOrd="3" destOrd="0" presId="urn:microsoft.com/office/officeart/2018/2/layout/IconVerticalSoli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D6E551D-3A65-4040-B060-EEA347ADC00A}"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6889A943-825A-4A2E-BAE6-07D6CD8D5C6B}">
      <dgm:prSet/>
      <dgm:spPr/>
      <dgm:t>
        <a:bodyPr/>
        <a:lstStyle/>
        <a:p>
          <a:pPr>
            <a:lnSpc>
              <a:spcPct val="100000"/>
            </a:lnSpc>
          </a:pPr>
          <a:r>
            <a:rPr lang="en-US"/>
            <a:t>Improved route optimization leads to cost savings in transportation</a:t>
          </a:r>
        </a:p>
      </dgm:t>
    </dgm:pt>
    <dgm:pt modelId="{AE7CEF31-28E4-4875-BFFF-13F051FD7BAB}" type="parTrans" cxnId="{485555CB-9869-4F10-9EF4-5987BF1276D9}">
      <dgm:prSet/>
      <dgm:spPr/>
      <dgm:t>
        <a:bodyPr/>
        <a:lstStyle/>
        <a:p>
          <a:endParaRPr lang="en-US"/>
        </a:p>
      </dgm:t>
    </dgm:pt>
    <dgm:pt modelId="{D383E6D0-1EF5-4F98-B00E-B38F34B0DCD1}" type="sibTrans" cxnId="{485555CB-9869-4F10-9EF4-5987BF1276D9}">
      <dgm:prSet/>
      <dgm:spPr/>
      <dgm:t>
        <a:bodyPr/>
        <a:lstStyle/>
        <a:p>
          <a:endParaRPr lang="en-US"/>
        </a:p>
      </dgm:t>
    </dgm:pt>
    <dgm:pt modelId="{65381A44-A260-471B-9E65-FECE97DE2BF6}">
      <dgm:prSet/>
      <dgm:spPr/>
      <dgm:t>
        <a:bodyPr/>
        <a:lstStyle/>
        <a:p>
          <a:pPr>
            <a:lnSpc>
              <a:spcPct val="100000"/>
            </a:lnSpc>
          </a:pPr>
          <a:r>
            <a:rPr lang="en-US"/>
            <a:t>Real-time inventory management reduces stockouts and overstocking</a:t>
          </a:r>
        </a:p>
      </dgm:t>
    </dgm:pt>
    <dgm:pt modelId="{6DE53BB5-88D6-4521-9E57-65770D8ACD65}" type="parTrans" cxnId="{10566455-D942-4100-9A59-3A9A1AA657E2}">
      <dgm:prSet/>
      <dgm:spPr/>
      <dgm:t>
        <a:bodyPr/>
        <a:lstStyle/>
        <a:p>
          <a:endParaRPr lang="en-US"/>
        </a:p>
      </dgm:t>
    </dgm:pt>
    <dgm:pt modelId="{0639088F-38AE-45FE-B861-AA502CD4B52F}" type="sibTrans" cxnId="{10566455-D942-4100-9A59-3A9A1AA657E2}">
      <dgm:prSet/>
      <dgm:spPr/>
      <dgm:t>
        <a:bodyPr/>
        <a:lstStyle/>
        <a:p>
          <a:endParaRPr lang="en-US"/>
        </a:p>
      </dgm:t>
    </dgm:pt>
    <dgm:pt modelId="{AA672EF2-8252-46F2-BB7B-B4F52A859904}">
      <dgm:prSet/>
      <dgm:spPr/>
      <dgm:t>
        <a:bodyPr/>
        <a:lstStyle/>
        <a:p>
          <a:pPr>
            <a:lnSpc>
              <a:spcPct val="100000"/>
            </a:lnSpc>
          </a:pPr>
          <a:r>
            <a:rPr lang="en-US"/>
            <a:t>Priority Queue enables faster handling of urgent shipments</a:t>
          </a:r>
        </a:p>
      </dgm:t>
    </dgm:pt>
    <dgm:pt modelId="{1022E1B7-7C3F-4C6A-83C8-AD4D02142A55}" type="parTrans" cxnId="{3ECC6C47-5C71-4C9A-9E8E-6225345ABF89}">
      <dgm:prSet/>
      <dgm:spPr/>
      <dgm:t>
        <a:bodyPr/>
        <a:lstStyle/>
        <a:p>
          <a:endParaRPr lang="en-US"/>
        </a:p>
      </dgm:t>
    </dgm:pt>
    <dgm:pt modelId="{2486BD0C-A7E0-47CA-A6AC-DDB87E9AEBF1}" type="sibTrans" cxnId="{3ECC6C47-5C71-4C9A-9E8E-6225345ABF89}">
      <dgm:prSet/>
      <dgm:spPr/>
      <dgm:t>
        <a:bodyPr/>
        <a:lstStyle/>
        <a:p>
          <a:endParaRPr lang="en-US"/>
        </a:p>
      </dgm:t>
    </dgm:pt>
    <dgm:pt modelId="{3E94638C-7489-4195-9BF8-8439B5A9DFDE}">
      <dgm:prSet/>
      <dgm:spPr/>
      <dgm:t>
        <a:bodyPr/>
        <a:lstStyle/>
        <a:p>
          <a:pPr>
            <a:lnSpc>
              <a:spcPct val="100000"/>
            </a:lnSpc>
          </a:pPr>
          <a:r>
            <a:rPr lang="en-US"/>
            <a:t>Scalable system adaptable for large, global supply chains</a:t>
          </a:r>
        </a:p>
      </dgm:t>
    </dgm:pt>
    <dgm:pt modelId="{2A8FAA72-6DDE-4484-AF9E-C9A0C4DCBB92}" type="parTrans" cxnId="{0091084F-E0E0-44FB-AE8B-47555C9B7B6F}">
      <dgm:prSet/>
      <dgm:spPr/>
      <dgm:t>
        <a:bodyPr/>
        <a:lstStyle/>
        <a:p>
          <a:endParaRPr lang="en-US"/>
        </a:p>
      </dgm:t>
    </dgm:pt>
    <dgm:pt modelId="{232C8C24-1BED-414F-9BE3-EBF7F6385EA0}" type="sibTrans" cxnId="{0091084F-E0E0-44FB-AE8B-47555C9B7B6F}">
      <dgm:prSet/>
      <dgm:spPr/>
      <dgm:t>
        <a:bodyPr/>
        <a:lstStyle/>
        <a:p>
          <a:endParaRPr lang="en-US"/>
        </a:p>
      </dgm:t>
    </dgm:pt>
    <dgm:pt modelId="{CC987989-1BBF-494C-B67C-5D1AE537F963}" type="pres">
      <dgm:prSet presAssocID="{7D6E551D-3A65-4040-B060-EEA347ADC00A}" presName="root" presStyleCnt="0">
        <dgm:presLayoutVars>
          <dgm:dir/>
          <dgm:resizeHandles val="exact"/>
        </dgm:presLayoutVars>
      </dgm:prSet>
      <dgm:spPr/>
    </dgm:pt>
    <dgm:pt modelId="{610AB2BC-4818-469C-B93A-6A7939FDAF08}" type="pres">
      <dgm:prSet presAssocID="{6889A943-825A-4A2E-BAE6-07D6CD8D5C6B}" presName="compNode" presStyleCnt="0"/>
      <dgm:spPr/>
    </dgm:pt>
    <dgm:pt modelId="{C04B12DD-499E-4776-823A-03E0A7317F7C}" type="pres">
      <dgm:prSet presAssocID="{6889A943-825A-4A2E-BAE6-07D6CD8D5C6B}" presName="bgRect" presStyleLbl="bgShp" presStyleIdx="0" presStyleCnt="4"/>
      <dgm:spPr/>
    </dgm:pt>
    <dgm:pt modelId="{A7B64438-B5DA-4132-BD2E-72D8F0A88800}" type="pres">
      <dgm:prSet presAssocID="{6889A943-825A-4A2E-BAE6-07D6CD8D5C6B}"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Truck"/>
        </a:ext>
      </dgm:extLst>
    </dgm:pt>
    <dgm:pt modelId="{B526B609-4D17-49F4-97B7-06E1F907A76C}" type="pres">
      <dgm:prSet presAssocID="{6889A943-825A-4A2E-BAE6-07D6CD8D5C6B}" presName="spaceRect" presStyleCnt="0"/>
      <dgm:spPr/>
    </dgm:pt>
    <dgm:pt modelId="{67048988-D397-456B-81A3-2796133A2658}" type="pres">
      <dgm:prSet presAssocID="{6889A943-825A-4A2E-BAE6-07D6CD8D5C6B}" presName="parTx" presStyleLbl="revTx" presStyleIdx="0" presStyleCnt="4">
        <dgm:presLayoutVars>
          <dgm:chMax val="0"/>
          <dgm:chPref val="0"/>
        </dgm:presLayoutVars>
      </dgm:prSet>
      <dgm:spPr/>
    </dgm:pt>
    <dgm:pt modelId="{375F85F5-6E2D-4A12-8B49-A706F2747563}" type="pres">
      <dgm:prSet presAssocID="{D383E6D0-1EF5-4F98-B00E-B38F34B0DCD1}" presName="sibTrans" presStyleCnt="0"/>
      <dgm:spPr/>
    </dgm:pt>
    <dgm:pt modelId="{E9AD62CA-67E4-41C4-B3D6-0D0813C4256F}" type="pres">
      <dgm:prSet presAssocID="{65381A44-A260-471B-9E65-FECE97DE2BF6}" presName="compNode" presStyleCnt="0"/>
      <dgm:spPr/>
    </dgm:pt>
    <dgm:pt modelId="{EE4E9307-EAF1-4BB3-8A56-A180FE3BE696}" type="pres">
      <dgm:prSet presAssocID="{65381A44-A260-471B-9E65-FECE97DE2BF6}" presName="bgRect" presStyleLbl="bgShp" presStyleIdx="1" presStyleCnt="4"/>
      <dgm:spPr/>
    </dgm:pt>
    <dgm:pt modelId="{79CB222E-C714-4781-9A57-FBC184660015}" type="pres">
      <dgm:prSet presAssocID="{65381A44-A260-471B-9E65-FECE97DE2BF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topwatch"/>
        </a:ext>
      </dgm:extLst>
    </dgm:pt>
    <dgm:pt modelId="{1449F9C7-EC4D-47A6-9BC1-C11ADFC86159}" type="pres">
      <dgm:prSet presAssocID="{65381A44-A260-471B-9E65-FECE97DE2BF6}" presName="spaceRect" presStyleCnt="0"/>
      <dgm:spPr/>
    </dgm:pt>
    <dgm:pt modelId="{0D41AFF7-2547-4EB6-8E5A-2DBE91FAD7F7}" type="pres">
      <dgm:prSet presAssocID="{65381A44-A260-471B-9E65-FECE97DE2BF6}" presName="parTx" presStyleLbl="revTx" presStyleIdx="1" presStyleCnt="4">
        <dgm:presLayoutVars>
          <dgm:chMax val="0"/>
          <dgm:chPref val="0"/>
        </dgm:presLayoutVars>
      </dgm:prSet>
      <dgm:spPr/>
    </dgm:pt>
    <dgm:pt modelId="{2EC00791-EE4E-488A-A5A4-79D14CC85102}" type="pres">
      <dgm:prSet presAssocID="{0639088F-38AE-45FE-B861-AA502CD4B52F}" presName="sibTrans" presStyleCnt="0"/>
      <dgm:spPr/>
    </dgm:pt>
    <dgm:pt modelId="{7A721BAD-49C5-48EF-86B8-1F39661A0383}" type="pres">
      <dgm:prSet presAssocID="{AA672EF2-8252-46F2-BB7B-B4F52A859904}" presName="compNode" presStyleCnt="0"/>
      <dgm:spPr/>
    </dgm:pt>
    <dgm:pt modelId="{57C1B9D3-5315-4356-BC87-34291D837746}" type="pres">
      <dgm:prSet presAssocID="{AA672EF2-8252-46F2-BB7B-B4F52A859904}" presName="bgRect" presStyleLbl="bgShp" presStyleIdx="2" presStyleCnt="4"/>
      <dgm:spPr/>
    </dgm:pt>
    <dgm:pt modelId="{503A8653-CA63-4452-8B3B-3E1D0CA26974}" type="pres">
      <dgm:prSet presAssocID="{AA672EF2-8252-46F2-BB7B-B4F52A859904}"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Gauge"/>
        </a:ext>
      </dgm:extLst>
    </dgm:pt>
    <dgm:pt modelId="{A2AE65B4-41DC-48BD-AC82-1784C5E3BE34}" type="pres">
      <dgm:prSet presAssocID="{AA672EF2-8252-46F2-BB7B-B4F52A859904}" presName="spaceRect" presStyleCnt="0"/>
      <dgm:spPr/>
    </dgm:pt>
    <dgm:pt modelId="{79CA6017-F2D2-4F04-8741-984C8343FA20}" type="pres">
      <dgm:prSet presAssocID="{AA672EF2-8252-46F2-BB7B-B4F52A859904}" presName="parTx" presStyleLbl="revTx" presStyleIdx="2" presStyleCnt="4">
        <dgm:presLayoutVars>
          <dgm:chMax val="0"/>
          <dgm:chPref val="0"/>
        </dgm:presLayoutVars>
      </dgm:prSet>
      <dgm:spPr/>
    </dgm:pt>
    <dgm:pt modelId="{919B1601-6307-4612-A0B8-F3F23C7F48C6}" type="pres">
      <dgm:prSet presAssocID="{2486BD0C-A7E0-47CA-A6AC-DDB87E9AEBF1}" presName="sibTrans" presStyleCnt="0"/>
      <dgm:spPr/>
    </dgm:pt>
    <dgm:pt modelId="{894C5E19-4324-4D30-A60C-96F9A5EFDBB2}" type="pres">
      <dgm:prSet presAssocID="{3E94638C-7489-4195-9BF8-8439B5A9DFDE}" presName="compNode" presStyleCnt="0"/>
      <dgm:spPr/>
    </dgm:pt>
    <dgm:pt modelId="{CD7F4D99-DA8B-4429-BFFC-99EB8D6E830C}" type="pres">
      <dgm:prSet presAssocID="{3E94638C-7489-4195-9BF8-8439B5A9DFDE}" presName="bgRect" presStyleLbl="bgShp" presStyleIdx="3" presStyleCnt="4"/>
      <dgm:spPr/>
    </dgm:pt>
    <dgm:pt modelId="{2AA8FB59-20FF-456D-917D-404B7D4D7E47}" type="pres">
      <dgm:prSet presAssocID="{3E94638C-7489-4195-9BF8-8439B5A9DFDE}"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Box trolley"/>
        </a:ext>
      </dgm:extLst>
    </dgm:pt>
    <dgm:pt modelId="{CA9EE818-9CAB-4451-9F29-62B3226C75CF}" type="pres">
      <dgm:prSet presAssocID="{3E94638C-7489-4195-9BF8-8439B5A9DFDE}" presName="spaceRect" presStyleCnt="0"/>
      <dgm:spPr/>
    </dgm:pt>
    <dgm:pt modelId="{FC9A09FD-5110-4AE6-BC92-B8BA7861A324}" type="pres">
      <dgm:prSet presAssocID="{3E94638C-7489-4195-9BF8-8439B5A9DFDE}" presName="parTx" presStyleLbl="revTx" presStyleIdx="3" presStyleCnt="4">
        <dgm:presLayoutVars>
          <dgm:chMax val="0"/>
          <dgm:chPref val="0"/>
        </dgm:presLayoutVars>
      </dgm:prSet>
      <dgm:spPr/>
    </dgm:pt>
  </dgm:ptLst>
  <dgm:cxnLst>
    <dgm:cxn modelId="{F5C75C1A-B4E3-441A-A67D-ACB77359F8DF}" type="presOf" srcId="{65381A44-A260-471B-9E65-FECE97DE2BF6}" destId="{0D41AFF7-2547-4EB6-8E5A-2DBE91FAD7F7}" srcOrd="0" destOrd="0" presId="urn:microsoft.com/office/officeart/2018/2/layout/IconVerticalSolidList"/>
    <dgm:cxn modelId="{8890CC2B-4810-431D-8410-92FE84C2C578}" type="presOf" srcId="{6889A943-825A-4A2E-BAE6-07D6CD8D5C6B}" destId="{67048988-D397-456B-81A3-2796133A2658}" srcOrd="0" destOrd="0" presId="urn:microsoft.com/office/officeart/2018/2/layout/IconVerticalSolidList"/>
    <dgm:cxn modelId="{7DDEC546-9094-4BBA-8819-0D0C1FC6AD93}" type="presOf" srcId="{7D6E551D-3A65-4040-B060-EEA347ADC00A}" destId="{CC987989-1BBF-494C-B67C-5D1AE537F963}" srcOrd="0" destOrd="0" presId="urn:microsoft.com/office/officeart/2018/2/layout/IconVerticalSolidList"/>
    <dgm:cxn modelId="{3ECC6C47-5C71-4C9A-9E8E-6225345ABF89}" srcId="{7D6E551D-3A65-4040-B060-EEA347ADC00A}" destId="{AA672EF2-8252-46F2-BB7B-B4F52A859904}" srcOrd="2" destOrd="0" parTransId="{1022E1B7-7C3F-4C6A-83C8-AD4D02142A55}" sibTransId="{2486BD0C-A7E0-47CA-A6AC-DDB87E9AEBF1}"/>
    <dgm:cxn modelId="{0091084F-E0E0-44FB-AE8B-47555C9B7B6F}" srcId="{7D6E551D-3A65-4040-B060-EEA347ADC00A}" destId="{3E94638C-7489-4195-9BF8-8439B5A9DFDE}" srcOrd="3" destOrd="0" parTransId="{2A8FAA72-6DDE-4484-AF9E-C9A0C4DCBB92}" sibTransId="{232C8C24-1BED-414F-9BE3-EBF7F6385EA0}"/>
    <dgm:cxn modelId="{10566455-D942-4100-9A59-3A9A1AA657E2}" srcId="{7D6E551D-3A65-4040-B060-EEA347ADC00A}" destId="{65381A44-A260-471B-9E65-FECE97DE2BF6}" srcOrd="1" destOrd="0" parTransId="{6DE53BB5-88D6-4521-9E57-65770D8ACD65}" sibTransId="{0639088F-38AE-45FE-B861-AA502CD4B52F}"/>
    <dgm:cxn modelId="{38EA0882-9E77-4563-B7A6-FD9816120671}" type="presOf" srcId="{AA672EF2-8252-46F2-BB7B-B4F52A859904}" destId="{79CA6017-F2D2-4F04-8741-984C8343FA20}" srcOrd="0" destOrd="0" presId="urn:microsoft.com/office/officeart/2018/2/layout/IconVerticalSolidList"/>
    <dgm:cxn modelId="{405D629E-E1A3-411B-A7A1-9CFE86A1BA58}" type="presOf" srcId="{3E94638C-7489-4195-9BF8-8439B5A9DFDE}" destId="{FC9A09FD-5110-4AE6-BC92-B8BA7861A324}" srcOrd="0" destOrd="0" presId="urn:microsoft.com/office/officeart/2018/2/layout/IconVerticalSolidList"/>
    <dgm:cxn modelId="{485555CB-9869-4F10-9EF4-5987BF1276D9}" srcId="{7D6E551D-3A65-4040-B060-EEA347ADC00A}" destId="{6889A943-825A-4A2E-BAE6-07D6CD8D5C6B}" srcOrd="0" destOrd="0" parTransId="{AE7CEF31-28E4-4875-BFFF-13F051FD7BAB}" sibTransId="{D383E6D0-1EF5-4F98-B00E-B38F34B0DCD1}"/>
    <dgm:cxn modelId="{457D9DFC-B01E-4EBF-84A8-2205B928D709}" type="presParOf" srcId="{CC987989-1BBF-494C-B67C-5D1AE537F963}" destId="{610AB2BC-4818-469C-B93A-6A7939FDAF08}" srcOrd="0" destOrd="0" presId="urn:microsoft.com/office/officeart/2018/2/layout/IconVerticalSolidList"/>
    <dgm:cxn modelId="{01B58192-99DA-4CCF-AB7E-1F1FCD0FD3E3}" type="presParOf" srcId="{610AB2BC-4818-469C-B93A-6A7939FDAF08}" destId="{C04B12DD-499E-4776-823A-03E0A7317F7C}" srcOrd="0" destOrd="0" presId="urn:microsoft.com/office/officeart/2018/2/layout/IconVerticalSolidList"/>
    <dgm:cxn modelId="{F1B6A9F5-E2DB-456F-A07D-08FF5DE784AA}" type="presParOf" srcId="{610AB2BC-4818-469C-B93A-6A7939FDAF08}" destId="{A7B64438-B5DA-4132-BD2E-72D8F0A88800}" srcOrd="1" destOrd="0" presId="urn:microsoft.com/office/officeart/2018/2/layout/IconVerticalSolidList"/>
    <dgm:cxn modelId="{2C545B18-9084-4A1C-B6BE-8B7AD3A2741D}" type="presParOf" srcId="{610AB2BC-4818-469C-B93A-6A7939FDAF08}" destId="{B526B609-4D17-49F4-97B7-06E1F907A76C}" srcOrd="2" destOrd="0" presId="urn:microsoft.com/office/officeart/2018/2/layout/IconVerticalSolidList"/>
    <dgm:cxn modelId="{4A6AA725-360D-4EC0-87FD-2CD6AF3CFDAB}" type="presParOf" srcId="{610AB2BC-4818-469C-B93A-6A7939FDAF08}" destId="{67048988-D397-456B-81A3-2796133A2658}" srcOrd="3" destOrd="0" presId="urn:microsoft.com/office/officeart/2018/2/layout/IconVerticalSolidList"/>
    <dgm:cxn modelId="{054123B6-7606-4DA6-84D6-94CDC85A034F}" type="presParOf" srcId="{CC987989-1BBF-494C-B67C-5D1AE537F963}" destId="{375F85F5-6E2D-4A12-8B49-A706F2747563}" srcOrd="1" destOrd="0" presId="urn:microsoft.com/office/officeart/2018/2/layout/IconVerticalSolidList"/>
    <dgm:cxn modelId="{6C18B783-0881-4E7C-A06D-569DC5869ADA}" type="presParOf" srcId="{CC987989-1BBF-494C-B67C-5D1AE537F963}" destId="{E9AD62CA-67E4-41C4-B3D6-0D0813C4256F}" srcOrd="2" destOrd="0" presId="urn:microsoft.com/office/officeart/2018/2/layout/IconVerticalSolidList"/>
    <dgm:cxn modelId="{47C04119-C32E-48E8-A75A-E9CC780946FA}" type="presParOf" srcId="{E9AD62CA-67E4-41C4-B3D6-0D0813C4256F}" destId="{EE4E9307-EAF1-4BB3-8A56-A180FE3BE696}" srcOrd="0" destOrd="0" presId="urn:microsoft.com/office/officeart/2018/2/layout/IconVerticalSolidList"/>
    <dgm:cxn modelId="{3DFFB2CA-20BC-486E-8D50-437885A174AF}" type="presParOf" srcId="{E9AD62CA-67E4-41C4-B3D6-0D0813C4256F}" destId="{79CB222E-C714-4781-9A57-FBC184660015}" srcOrd="1" destOrd="0" presId="urn:microsoft.com/office/officeart/2018/2/layout/IconVerticalSolidList"/>
    <dgm:cxn modelId="{78BCE072-6819-4303-B5EE-D9CF11BBF3AD}" type="presParOf" srcId="{E9AD62CA-67E4-41C4-B3D6-0D0813C4256F}" destId="{1449F9C7-EC4D-47A6-9BC1-C11ADFC86159}" srcOrd="2" destOrd="0" presId="urn:microsoft.com/office/officeart/2018/2/layout/IconVerticalSolidList"/>
    <dgm:cxn modelId="{196C8063-A817-4D51-A30E-1C5085CB2CA7}" type="presParOf" srcId="{E9AD62CA-67E4-41C4-B3D6-0D0813C4256F}" destId="{0D41AFF7-2547-4EB6-8E5A-2DBE91FAD7F7}" srcOrd="3" destOrd="0" presId="urn:microsoft.com/office/officeart/2018/2/layout/IconVerticalSolidList"/>
    <dgm:cxn modelId="{14DAD000-67D8-4D4E-91DC-F6E3D8E4B7D6}" type="presParOf" srcId="{CC987989-1BBF-494C-B67C-5D1AE537F963}" destId="{2EC00791-EE4E-488A-A5A4-79D14CC85102}" srcOrd="3" destOrd="0" presId="urn:microsoft.com/office/officeart/2018/2/layout/IconVerticalSolidList"/>
    <dgm:cxn modelId="{291DABE9-6C4C-4F0B-B6A9-898C1488FE6D}" type="presParOf" srcId="{CC987989-1BBF-494C-B67C-5D1AE537F963}" destId="{7A721BAD-49C5-48EF-86B8-1F39661A0383}" srcOrd="4" destOrd="0" presId="urn:microsoft.com/office/officeart/2018/2/layout/IconVerticalSolidList"/>
    <dgm:cxn modelId="{2E61EACC-D16B-47BC-A840-1BBE500B6CA6}" type="presParOf" srcId="{7A721BAD-49C5-48EF-86B8-1F39661A0383}" destId="{57C1B9D3-5315-4356-BC87-34291D837746}" srcOrd="0" destOrd="0" presId="urn:microsoft.com/office/officeart/2018/2/layout/IconVerticalSolidList"/>
    <dgm:cxn modelId="{A718BB3E-B9A6-4B7E-97AA-81E757765FD1}" type="presParOf" srcId="{7A721BAD-49C5-48EF-86B8-1F39661A0383}" destId="{503A8653-CA63-4452-8B3B-3E1D0CA26974}" srcOrd="1" destOrd="0" presId="urn:microsoft.com/office/officeart/2018/2/layout/IconVerticalSolidList"/>
    <dgm:cxn modelId="{3F7223E2-6B02-4A69-BDF6-DC37D737F76D}" type="presParOf" srcId="{7A721BAD-49C5-48EF-86B8-1F39661A0383}" destId="{A2AE65B4-41DC-48BD-AC82-1784C5E3BE34}" srcOrd="2" destOrd="0" presId="urn:microsoft.com/office/officeart/2018/2/layout/IconVerticalSolidList"/>
    <dgm:cxn modelId="{7B1D6699-0AF0-4106-8A5B-0E8E6E3C9C43}" type="presParOf" srcId="{7A721BAD-49C5-48EF-86B8-1F39661A0383}" destId="{79CA6017-F2D2-4F04-8741-984C8343FA20}" srcOrd="3" destOrd="0" presId="urn:microsoft.com/office/officeart/2018/2/layout/IconVerticalSolidList"/>
    <dgm:cxn modelId="{B0D05109-965F-42AB-82C5-9071579ED8CC}" type="presParOf" srcId="{CC987989-1BBF-494C-B67C-5D1AE537F963}" destId="{919B1601-6307-4612-A0B8-F3F23C7F48C6}" srcOrd="5" destOrd="0" presId="urn:microsoft.com/office/officeart/2018/2/layout/IconVerticalSolidList"/>
    <dgm:cxn modelId="{DCE41A9B-1C64-4291-8153-BB62306E7BCA}" type="presParOf" srcId="{CC987989-1BBF-494C-B67C-5D1AE537F963}" destId="{894C5E19-4324-4D30-A60C-96F9A5EFDBB2}" srcOrd="6" destOrd="0" presId="urn:microsoft.com/office/officeart/2018/2/layout/IconVerticalSolidList"/>
    <dgm:cxn modelId="{939122A1-AD1F-40BA-AE18-5BB81646186C}" type="presParOf" srcId="{894C5E19-4324-4D30-A60C-96F9A5EFDBB2}" destId="{CD7F4D99-DA8B-4429-BFFC-99EB8D6E830C}" srcOrd="0" destOrd="0" presId="urn:microsoft.com/office/officeart/2018/2/layout/IconVerticalSolidList"/>
    <dgm:cxn modelId="{C5C43F1E-EF9A-4347-A079-0FBF0DE0EFC7}" type="presParOf" srcId="{894C5E19-4324-4D30-A60C-96F9A5EFDBB2}" destId="{2AA8FB59-20FF-456D-917D-404B7D4D7E47}" srcOrd="1" destOrd="0" presId="urn:microsoft.com/office/officeart/2018/2/layout/IconVerticalSolidList"/>
    <dgm:cxn modelId="{249BFF9C-6848-4DEA-92BE-4ECA6EE6399B}" type="presParOf" srcId="{894C5E19-4324-4D30-A60C-96F9A5EFDBB2}" destId="{CA9EE818-9CAB-4451-9F29-62B3226C75CF}" srcOrd="2" destOrd="0" presId="urn:microsoft.com/office/officeart/2018/2/layout/IconVerticalSolidList"/>
    <dgm:cxn modelId="{A35E7477-95F6-4C3A-9470-43C288C92CFE}" type="presParOf" srcId="{894C5E19-4324-4D30-A60C-96F9A5EFDBB2}" destId="{FC9A09FD-5110-4AE6-BC92-B8BA7861A324}" srcOrd="3" destOrd="0" presId="urn:microsoft.com/office/officeart/2018/2/layout/IconVerticalSoli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BE25517-ACF3-4F54-A0A8-A5BE49797BD7}"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D895E888-DF55-4AA8-8C25-CB5508EC3870}">
      <dgm:prSet/>
      <dgm:spPr/>
      <dgm:t>
        <a:bodyPr/>
        <a:lstStyle/>
        <a:p>
          <a:pPr>
            <a:lnSpc>
              <a:spcPct val="100000"/>
            </a:lnSpc>
          </a:pPr>
          <a:r>
            <a:rPr lang="en-US"/>
            <a:t>Implementing more advanced graph algorithms like A*</a:t>
          </a:r>
        </a:p>
      </dgm:t>
    </dgm:pt>
    <dgm:pt modelId="{E3B5641B-6BE2-48E0-9C7E-F5AED4844CC5}" type="parTrans" cxnId="{3E3DBEDD-CC70-46A1-AEA1-C24C452A836D}">
      <dgm:prSet/>
      <dgm:spPr/>
      <dgm:t>
        <a:bodyPr/>
        <a:lstStyle/>
        <a:p>
          <a:endParaRPr lang="en-US"/>
        </a:p>
      </dgm:t>
    </dgm:pt>
    <dgm:pt modelId="{701C7D0E-CA75-4F5D-AD02-54860852D8F8}" type="sibTrans" cxnId="{3E3DBEDD-CC70-46A1-AEA1-C24C452A836D}">
      <dgm:prSet/>
      <dgm:spPr/>
      <dgm:t>
        <a:bodyPr/>
        <a:lstStyle/>
        <a:p>
          <a:endParaRPr lang="en-US"/>
        </a:p>
      </dgm:t>
    </dgm:pt>
    <dgm:pt modelId="{31F54E70-EFFA-4075-8810-2D2F96E553A1}">
      <dgm:prSet/>
      <dgm:spPr/>
      <dgm:t>
        <a:bodyPr/>
        <a:lstStyle/>
        <a:p>
          <a:pPr>
            <a:lnSpc>
              <a:spcPct val="100000"/>
            </a:lnSpc>
          </a:pPr>
          <a:r>
            <a:rPr lang="en-US"/>
            <a:t>Integrating machine learning for predictive analysis</a:t>
          </a:r>
        </a:p>
      </dgm:t>
    </dgm:pt>
    <dgm:pt modelId="{B5C9EF7B-1DF5-4AE8-94B1-387693EB89FE}" type="parTrans" cxnId="{2D9184AD-2563-4860-A5C7-5CD4CB9864D0}">
      <dgm:prSet/>
      <dgm:spPr/>
      <dgm:t>
        <a:bodyPr/>
        <a:lstStyle/>
        <a:p>
          <a:endParaRPr lang="en-US"/>
        </a:p>
      </dgm:t>
    </dgm:pt>
    <dgm:pt modelId="{657F3748-0FEB-4FE2-BE15-8C06AF32252D}" type="sibTrans" cxnId="{2D9184AD-2563-4860-A5C7-5CD4CB9864D0}">
      <dgm:prSet/>
      <dgm:spPr/>
      <dgm:t>
        <a:bodyPr/>
        <a:lstStyle/>
        <a:p>
          <a:endParaRPr lang="en-US"/>
        </a:p>
      </dgm:t>
    </dgm:pt>
    <dgm:pt modelId="{359AA365-C1F6-467A-8AEC-E6F73D92B0C0}">
      <dgm:prSet/>
      <dgm:spPr/>
      <dgm:t>
        <a:bodyPr/>
        <a:lstStyle/>
        <a:p>
          <a:pPr>
            <a:lnSpc>
              <a:spcPct val="100000"/>
            </a:lnSpc>
          </a:pPr>
          <a:r>
            <a:rPr lang="en-US"/>
            <a:t>Cloud-based scalability for global supply chains</a:t>
          </a:r>
        </a:p>
      </dgm:t>
    </dgm:pt>
    <dgm:pt modelId="{E341BD2B-5096-4076-A4B3-5B314565FD8C}" type="parTrans" cxnId="{C1D04E48-3E97-4FA2-9316-F1A8C77881C7}">
      <dgm:prSet/>
      <dgm:spPr/>
      <dgm:t>
        <a:bodyPr/>
        <a:lstStyle/>
        <a:p>
          <a:endParaRPr lang="en-US"/>
        </a:p>
      </dgm:t>
    </dgm:pt>
    <dgm:pt modelId="{E26332C1-AE80-44B1-B635-A8D646BBCAFD}" type="sibTrans" cxnId="{C1D04E48-3E97-4FA2-9316-F1A8C77881C7}">
      <dgm:prSet/>
      <dgm:spPr/>
      <dgm:t>
        <a:bodyPr/>
        <a:lstStyle/>
        <a:p>
          <a:endParaRPr lang="en-US"/>
        </a:p>
      </dgm:t>
    </dgm:pt>
    <dgm:pt modelId="{C22A51EA-D7CA-4F1C-8063-79205105D758}">
      <dgm:prSet/>
      <dgm:spPr/>
      <dgm:t>
        <a:bodyPr/>
        <a:lstStyle/>
        <a:p>
          <a:pPr>
            <a:lnSpc>
              <a:spcPct val="100000"/>
            </a:lnSpc>
          </a:pPr>
          <a:r>
            <a:rPr lang="en-US"/>
            <a:t>Enhancing distributed processing for larger datasets</a:t>
          </a:r>
        </a:p>
      </dgm:t>
    </dgm:pt>
    <dgm:pt modelId="{98409E28-1CE4-4A3F-9AE6-3C6D7021218C}" type="parTrans" cxnId="{B2CF7444-784C-4A5D-A1AA-E7B8CAFF1451}">
      <dgm:prSet/>
      <dgm:spPr/>
      <dgm:t>
        <a:bodyPr/>
        <a:lstStyle/>
        <a:p>
          <a:endParaRPr lang="en-US"/>
        </a:p>
      </dgm:t>
    </dgm:pt>
    <dgm:pt modelId="{6C54AE6F-AFBC-46CB-8C98-7367E2008841}" type="sibTrans" cxnId="{B2CF7444-784C-4A5D-A1AA-E7B8CAFF1451}">
      <dgm:prSet/>
      <dgm:spPr/>
      <dgm:t>
        <a:bodyPr/>
        <a:lstStyle/>
        <a:p>
          <a:endParaRPr lang="en-US"/>
        </a:p>
      </dgm:t>
    </dgm:pt>
    <dgm:pt modelId="{C8D06454-1D00-4B59-BCE4-4ABCE41DB9F0}" type="pres">
      <dgm:prSet presAssocID="{FBE25517-ACF3-4F54-A0A8-A5BE49797BD7}" presName="root" presStyleCnt="0">
        <dgm:presLayoutVars>
          <dgm:dir/>
          <dgm:resizeHandles val="exact"/>
        </dgm:presLayoutVars>
      </dgm:prSet>
      <dgm:spPr/>
    </dgm:pt>
    <dgm:pt modelId="{71D95659-ABA8-41BF-B0F1-A19085C49F02}" type="pres">
      <dgm:prSet presAssocID="{D895E888-DF55-4AA8-8C25-CB5508EC3870}" presName="compNode" presStyleCnt="0"/>
      <dgm:spPr/>
    </dgm:pt>
    <dgm:pt modelId="{D9957CC1-62BA-481B-88CA-01C8673B032A}" type="pres">
      <dgm:prSet presAssocID="{D895E888-DF55-4AA8-8C25-CB5508EC3870}" presName="bgRect" presStyleLbl="bgShp" presStyleIdx="0" presStyleCnt="4"/>
      <dgm:spPr/>
    </dgm:pt>
    <dgm:pt modelId="{D3A5C5D3-6022-4022-938F-D84C0A100B71}" type="pres">
      <dgm:prSet presAssocID="{D895E888-DF55-4AA8-8C25-CB5508EC3870}"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tatistics"/>
        </a:ext>
      </dgm:extLst>
    </dgm:pt>
    <dgm:pt modelId="{A3B68E1A-C360-4DDA-B083-AEB2B4E0E276}" type="pres">
      <dgm:prSet presAssocID="{D895E888-DF55-4AA8-8C25-CB5508EC3870}" presName="spaceRect" presStyleCnt="0"/>
      <dgm:spPr/>
    </dgm:pt>
    <dgm:pt modelId="{5CFD4135-76B8-4557-8A56-47517E8328F0}" type="pres">
      <dgm:prSet presAssocID="{D895E888-DF55-4AA8-8C25-CB5508EC3870}" presName="parTx" presStyleLbl="revTx" presStyleIdx="0" presStyleCnt="4">
        <dgm:presLayoutVars>
          <dgm:chMax val="0"/>
          <dgm:chPref val="0"/>
        </dgm:presLayoutVars>
      </dgm:prSet>
      <dgm:spPr/>
    </dgm:pt>
    <dgm:pt modelId="{DA0DB9A9-37E2-4237-B530-74FE78842AF4}" type="pres">
      <dgm:prSet presAssocID="{701C7D0E-CA75-4F5D-AD02-54860852D8F8}" presName="sibTrans" presStyleCnt="0"/>
      <dgm:spPr/>
    </dgm:pt>
    <dgm:pt modelId="{131C3710-C3B8-4CDE-AC48-AE0F338F1812}" type="pres">
      <dgm:prSet presAssocID="{31F54E70-EFFA-4075-8810-2D2F96E553A1}" presName="compNode" presStyleCnt="0"/>
      <dgm:spPr/>
    </dgm:pt>
    <dgm:pt modelId="{F9B27468-C49A-4C88-90E8-2F8DBFEF4751}" type="pres">
      <dgm:prSet presAssocID="{31F54E70-EFFA-4075-8810-2D2F96E553A1}" presName="bgRect" presStyleLbl="bgShp" presStyleIdx="1" presStyleCnt="4"/>
      <dgm:spPr/>
    </dgm:pt>
    <dgm:pt modelId="{87BF928C-A4E2-4598-9348-47E452AAD718}" type="pres">
      <dgm:prSet presAssocID="{31F54E70-EFFA-4075-8810-2D2F96E553A1}"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Head with Gears"/>
        </a:ext>
      </dgm:extLst>
    </dgm:pt>
    <dgm:pt modelId="{1AEB1E9D-9B0F-48B5-A415-9BE64B537775}" type="pres">
      <dgm:prSet presAssocID="{31F54E70-EFFA-4075-8810-2D2F96E553A1}" presName="spaceRect" presStyleCnt="0"/>
      <dgm:spPr/>
    </dgm:pt>
    <dgm:pt modelId="{5F7D3537-76BE-436D-9E4A-F94C03FF4BFA}" type="pres">
      <dgm:prSet presAssocID="{31F54E70-EFFA-4075-8810-2D2F96E553A1}" presName="parTx" presStyleLbl="revTx" presStyleIdx="1" presStyleCnt="4">
        <dgm:presLayoutVars>
          <dgm:chMax val="0"/>
          <dgm:chPref val="0"/>
        </dgm:presLayoutVars>
      </dgm:prSet>
      <dgm:spPr/>
    </dgm:pt>
    <dgm:pt modelId="{734DCC41-66CD-4DE0-967B-36740F998939}" type="pres">
      <dgm:prSet presAssocID="{657F3748-0FEB-4FE2-BE15-8C06AF32252D}" presName="sibTrans" presStyleCnt="0"/>
      <dgm:spPr/>
    </dgm:pt>
    <dgm:pt modelId="{DBE469B7-A34C-4A17-9CA8-570E1149E64D}" type="pres">
      <dgm:prSet presAssocID="{359AA365-C1F6-467A-8AEC-E6F73D92B0C0}" presName="compNode" presStyleCnt="0"/>
      <dgm:spPr/>
    </dgm:pt>
    <dgm:pt modelId="{B14F6C16-10C3-44D8-BD69-3B7BE953EFB3}" type="pres">
      <dgm:prSet presAssocID="{359AA365-C1F6-467A-8AEC-E6F73D92B0C0}" presName="bgRect" presStyleLbl="bgShp" presStyleIdx="2" presStyleCnt="4"/>
      <dgm:spPr/>
    </dgm:pt>
    <dgm:pt modelId="{975F3BD9-4A01-4910-9B16-AC7317C3C9A7}" type="pres">
      <dgm:prSet presAssocID="{359AA365-C1F6-467A-8AEC-E6F73D92B0C0}"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yncing Cloud"/>
        </a:ext>
      </dgm:extLst>
    </dgm:pt>
    <dgm:pt modelId="{BA56482E-EC65-4F4D-9F28-6AA499BC4529}" type="pres">
      <dgm:prSet presAssocID="{359AA365-C1F6-467A-8AEC-E6F73D92B0C0}" presName="spaceRect" presStyleCnt="0"/>
      <dgm:spPr/>
    </dgm:pt>
    <dgm:pt modelId="{8FB59DA0-37D7-46A5-B2AE-2FD34F6E3FD9}" type="pres">
      <dgm:prSet presAssocID="{359AA365-C1F6-467A-8AEC-E6F73D92B0C0}" presName="parTx" presStyleLbl="revTx" presStyleIdx="2" presStyleCnt="4">
        <dgm:presLayoutVars>
          <dgm:chMax val="0"/>
          <dgm:chPref val="0"/>
        </dgm:presLayoutVars>
      </dgm:prSet>
      <dgm:spPr/>
    </dgm:pt>
    <dgm:pt modelId="{5AAA1344-6B24-4C69-912F-CC05EA8BA046}" type="pres">
      <dgm:prSet presAssocID="{E26332C1-AE80-44B1-B635-A8D646BBCAFD}" presName="sibTrans" presStyleCnt="0"/>
      <dgm:spPr/>
    </dgm:pt>
    <dgm:pt modelId="{3467782B-1934-4367-978A-188FA4A8B5ED}" type="pres">
      <dgm:prSet presAssocID="{C22A51EA-D7CA-4F1C-8063-79205105D758}" presName="compNode" presStyleCnt="0"/>
      <dgm:spPr/>
    </dgm:pt>
    <dgm:pt modelId="{221690B4-BE0A-4220-9D20-BC86024066E2}" type="pres">
      <dgm:prSet presAssocID="{C22A51EA-D7CA-4F1C-8063-79205105D758}" presName="bgRect" presStyleLbl="bgShp" presStyleIdx="3" presStyleCnt="4"/>
      <dgm:spPr/>
    </dgm:pt>
    <dgm:pt modelId="{FDB7F13D-F556-42D0-A382-0EC6B3D72F80}" type="pres">
      <dgm:prSet presAssocID="{C22A51EA-D7CA-4F1C-8063-79205105D758}"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Database"/>
        </a:ext>
      </dgm:extLst>
    </dgm:pt>
    <dgm:pt modelId="{0FA016B0-8D5B-4E22-B514-9D0E57CE9BF9}" type="pres">
      <dgm:prSet presAssocID="{C22A51EA-D7CA-4F1C-8063-79205105D758}" presName="spaceRect" presStyleCnt="0"/>
      <dgm:spPr/>
    </dgm:pt>
    <dgm:pt modelId="{53135680-B5DC-4A3E-A943-244CAD09F98E}" type="pres">
      <dgm:prSet presAssocID="{C22A51EA-D7CA-4F1C-8063-79205105D758}" presName="parTx" presStyleLbl="revTx" presStyleIdx="3" presStyleCnt="4">
        <dgm:presLayoutVars>
          <dgm:chMax val="0"/>
          <dgm:chPref val="0"/>
        </dgm:presLayoutVars>
      </dgm:prSet>
      <dgm:spPr/>
    </dgm:pt>
  </dgm:ptLst>
  <dgm:cxnLst>
    <dgm:cxn modelId="{F7F5B641-E4A4-4EA8-B27A-4F38A339D1EF}" type="presOf" srcId="{C22A51EA-D7CA-4F1C-8063-79205105D758}" destId="{53135680-B5DC-4A3E-A943-244CAD09F98E}" srcOrd="0" destOrd="0" presId="urn:microsoft.com/office/officeart/2018/2/layout/IconVerticalSolidList"/>
    <dgm:cxn modelId="{B2CF7444-784C-4A5D-A1AA-E7B8CAFF1451}" srcId="{FBE25517-ACF3-4F54-A0A8-A5BE49797BD7}" destId="{C22A51EA-D7CA-4F1C-8063-79205105D758}" srcOrd="3" destOrd="0" parTransId="{98409E28-1CE4-4A3F-9AE6-3C6D7021218C}" sibTransId="{6C54AE6F-AFBC-46CB-8C98-7367E2008841}"/>
    <dgm:cxn modelId="{C1D04E48-3E97-4FA2-9316-F1A8C77881C7}" srcId="{FBE25517-ACF3-4F54-A0A8-A5BE49797BD7}" destId="{359AA365-C1F6-467A-8AEC-E6F73D92B0C0}" srcOrd="2" destOrd="0" parTransId="{E341BD2B-5096-4076-A4B3-5B314565FD8C}" sibTransId="{E26332C1-AE80-44B1-B635-A8D646BBCAFD}"/>
    <dgm:cxn modelId="{4A66C24E-F8FD-4FE8-BE4B-137AA0EE5AB0}" type="presOf" srcId="{FBE25517-ACF3-4F54-A0A8-A5BE49797BD7}" destId="{C8D06454-1D00-4B59-BCE4-4ABCE41DB9F0}" srcOrd="0" destOrd="0" presId="urn:microsoft.com/office/officeart/2018/2/layout/IconVerticalSolidList"/>
    <dgm:cxn modelId="{2D9184AD-2563-4860-A5C7-5CD4CB9864D0}" srcId="{FBE25517-ACF3-4F54-A0A8-A5BE49797BD7}" destId="{31F54E70-EFFA-4075-8810-2D2F96E553A1}" srcOrd="1" destOrd="0" parTransId="{B5C9EF7B-1DF5-4AE8-94B1-387693EB89FE}" sibTransId="{657F3748-0FEB-4FE2-BE15-8C06AF32252D}"/>
    <dgm:cxn modelId="{58B796D0-15FB-42F3-960B-EE73FB3099E1}" type="presOf" srcId="{D895E888-DF55-4AA8-8C25-CB5508EC3870}" destId="{5CFD4135-76B8-4557-8A56-47517E8328F0}" srcOrd="0" destOrd="0" presId="urn:microsoft.com/office/officeart/2018/2/layout/IconVerticalSolidList"/>
    <dgm:cxn modelId="{3E3DBEDD-CC70-46A1-AEA1-C24C452A836D}" srcId="{FBE25517-ACF3-4F54-A0A8-A5BE49797BD7}" destId="{D895E888-DF55-4AA8-8C25-CB5508EC3870}" srcOrd="0" destOrd="0" parTransId="{E3B5641B-6BE2-48E0-9C7E-F5AED4844CC5}" sibTransId="{701C7D0E-CA75-4F5D-AD02-54860852D8F8}"/>
    <dgm:cxn modelId="{93BBB6EC-A106-4D1B-B23B-0AF29F1E6976}" type="presOf" srcId="{359AA365-C1F6-467A-8AEC-E6F73D92B0C0}" destId="{8FB59DA0-37D7-46A5-B2AE-2FD34F6E3FD9}" srcOrd="0" destOrd="0" presId="urn:microsoft.com/office/officeart/2018/2/layout/IconVerticalSolidList"/>
    <dgm:cxn modelId="{E9A521FE-DE86-4D3B-8EA1-1D535D9DEA8D}" type="presOf" srcId="{31F54E70-EFFA-4075-8810-2D2F96E553A1}" destId="{5F7D3537-76BE-436D-9E4A-F94C03FF4BFA}" srcOrd="0" destOrd="0" presId="urn:microsoft.com/office/officeart/2018/2/layout/IconVerticalSolidList"/>
    <dgm:cxn modelId="{F735D9DE-A370-43A8-93EF-93BA2A582757}" type="presParOf" srcId="{C8D06454-1D00-4B59-BCE4-4ABCE41DB9F0}" destId="{71D95659-ABA8-41BF-B0F1-A19085C49F02}" srcOrd="0" destOrd="0" presId="urn:microsoft.com/office/officeart/2018/2/layout/IconVerticalSolidList"/>
    <dgm:cxn modelId="{0407E08A-68B6-4702-B3B9-6FC77098F875}" type="presParOf" srcId="{71D95659-ABA8-41BF-B0F1-A19085C49F02}" destId="{D9957CC1-62BA-481B-88CA-01C8673B032A}" srcOrd="0" destOrd="0" presId="urn:microsoft.com/office/officeart/2018/2/layout/IconVerticalSolidList"/>
    <dgm:cxn modelId="{A2BEC249-568B-4BF7-B090-1724EE752241}" type="presParOf" srcId="{71D95659-ABA8-41BF-B0F1-A19085C49F02}" destId="{D3A5C5D3-6022-4022-938F-D84C0A100B71}" srcOrd="1" destOrd="0" presId="urn:microsoft.com/office/officeart/2018/2/layout/IconVerticalSolidList"/>
    <dgm:cxn modelId="{CBA8032E-31C8-4B34-9770-5338E8E96D8A}" type="presParOf" srcId="{71D95659-ABA8-41BF-B0F1-A19085C49F02}" destId="{A3B68E1A-C360-4DDA-B083-AEB2B4E0E276}" srcOrd="2" destOrd="0" presId="urn:microsoft.com/office/officeart/2018/2/layout/IconVerticalSolidList"/>
    <dgm:cxn modelId="{AABD8A79-DF60-4327-81F4-F952B0A76807}" type="presParOf" srcId="{71D95659-ABA8-41BF-B0F1-A19085C49F02}" destId="{5CFD4135-76B8-4557-8A56-47517E8328F0}" srcOrd="3" destOrd="0" presId="urn:microsoft.com/office/officeart/2018/2/layout/IconVerticalSolidList"/>
    <dgm:cxn modelId="{E9CD8F68-4B8C-4A56-AD1A-4967669B608B}" type="presParOf" srcId="{C8D06454-1D00-4B59-BCE4-4ABCE41DB9F0}" destId="{DA0DB9A9-37E2-4237-B530-74FE78842AF4}" srcOrd="1" destOrd="0" presId="urn:microsoft.com/office/officeart/2018/2/layout/IconVerticalSolidList"/>
    <dgm:cxn modelId="{14956C9E-9347-4817-8C54-ED93ABC61852}" type="presParOf" srcId="{C8D06454-1D00-4B59-BCE4-4ABCE41DB9F0}" destId="{131C3710-C3B8-4CDE-AC48-AE0F338F1812}" srcOrd="2" destOrd="0" presId="urn:microsoft.com/office/officeart/2018/2/layout/IconVerticalSolidList"/>
    <dgm:cxn modelId="{3B41D26F-E562-42D0-AD56-B0063A4C82E4}" type="presParOf" srcId="{131C3710-C3B8-4CDE-AC48-AE0F338F1812}" destId="{F9B27468-C49A-4C88-90E8-2F8DBFEF4751}" srcOrd="0" destOrd="0" presId="urn:microsoft.com/office/officeart/2018/2/layout/IconVerticalSolidList"/>
    <dgm:cxn modelId="{ED85EBBD-D30E-4DFE-94E9-82E0B9A50E79}" type="presParOf" srcId="{131C3710-C3B8-4CDE-AC48-AE0F338F1812}" destId="{87BF928C-A4E2-4598-9348-47E452AAD718}" srcOrd="1" destOrd="0" presId="urn:microsoft.com/office/officeart/2018/2/layout/IconVerticalSolidList"/>
    <dgm:cxn modelId="{6FBB287F-5FD0-4747-819F-AF60436B9A3D}" type="presParOf" srcId="{131C3710-C3B8-4CDE-AC48-AE0F338F1812}" destId="{1AEB1E9D-9B0F-48B5-A415-9BE64B537775}" srcOrd="2" destOrd="0" presId="urn:microsoft.com/office/officeart/2018/2/layout/IconVerticalSolidList"/>
    <dgm:cxn modelId="{D425736C-82E1-48CE-9D71-24C8A20AF5C9}" type="presParOf" srcId="{131C3710-C3B8-4CDE-AC48-AE0F338F1812}" destId="{5F7D3537-76BE-436D-9E4A-F94C03FF4BFA}" srcOrd="3" destOrd="0" presId="urn:microsoft.com/office/officeart/2018/2/layout/IconVerticalSolidList"/>
    <dgm:cxn modelId="{C9405D6C-A58A-46CE-8FBC-D4073371871A}" type="presParOf" srcId="{C8D06454-1D00-4B59-BCE4-4ABCE41DB9F0}" destId="{734DCC41-66CD-4DE0-967B-36740F998939}" srcOrd="3" destOrd="0" presId="urn:microsoft.com/office/officeart/2018/2/layout/IconVerticalSolidList"/>
    <dgm:cxn modelId="{95715E6A-FB53-4B42-A45B-8E8A969E0028}" type="presParOf" srcId="{C8D06454-1D00-4B59-BCE4-4ABCE41DB9F0}" destId="{DBE469B7-A34C-4A17-9CA8-570E1149E64D}" srcOrd="4" destOrd="0" presId="urn:microsoft.com/office/officeart/2018/2/layout/IconVerticalSolidList"/>
    <dgm:cxn modelId="{A688F2B1-B524-4092-B904-EC908FB0CF5D}" type="presParOf" srcId="{DBE469B7-A34C-4A17-9CA8-570E1149E64D}" destId="{B14F6C16-10C3-44D8-BD69-3B7BE953EFB3}" srcOrd="0" destOrd="0" presId="urn:microsoft.com/office/officeart/2018/2/layout/IconVerticalSolidList"/>
    <dgm:cxn modelId="{CD498E19-38DD-4B6D-A668-E91999114713}" type="presParOf" srcId="{DBE469B7-A34C-4A17-9CA8-570E1149E64D}" destId="{975F3BD9-4A01-4910-9B16-AC7317C3C9A7}" srcOrd="1" destOrd="0" presId="urn:microsoft.com/office/officeart/2018/2/layout/IconVerticalSolidList"/>
    <dgm:cxn modelId="{EEDF58C7-9654-4272-AFC0-4D7121B59957}" type="presParOf" srcId="{DBE469B7-A34C-4A17-9CA8-570E1149E64D}" destId="{BA56482E-EC65-4F4D-9F28-6AA499BC4529}" srcOrd="2" destOrd="0" presId="urn:microsoft.com/office/officeart/2018/2/layout/IconVerticalSolidList"/>
    <dgm:cxn modelId="{8FA6FD8C-6647-4EC2-9AD6-27BCF2D38D0D}" type="presParOf" srcId="{DBE469B7-A34C-4A17-9CA8-570E1149E64D}" destId="{8FB59DA0-37D7-46A5-B2AE-2FD34F6E3FD9}" srcOrd="3" destOrd="0" presId="urn:microsoft.com/office/officeart/2018/2/layout/IconVerticalSolidList"/>
    <dgm:cxn modelId="{B9332BE6-185A-42F1-8C55-95A6FAC61B19}" type="presParOf" srcId="{C8D06454-1D00-4B59-BCE4-4ABCE41DB9F0}" destId="{5AAA1344-6B24-4C69-912F-CC05EA8BA046}" srcOrd="5" destOrd="0" presId="urn:microsoft.com/office/officeart/2018/2/layout/IconVerticalSolidList"/>
    <dgm:cxn modelId="{8CFCDEAB-7167-4D8E-959E-2C5D6A25B6D7}" type="presParOf" srcId="{C8D06454-1D00-4B59-BCE4-4ABCE41DB9F0}" destId="{3467782B-1934-4367-978A-188FA4A8B5ED}" srcOrd="6" destOrd="0" presId="urn:microsoft.com/office/officeart/2018/2/layout/IconVerticalSolidList"/>
    <dgm:cxn modelId="{2D484D20-876B-4524-A5B1-2AA14071B4D8}" type="presParOf" srcId="{3467782B-1934-4367-978A-188FA4A8B5ED}" destId="{221690B4-BE0A-4220-9D20-BC86024066E2}" srcOrd="0" destOrd="0" presId="urn:microsoft.com/office/officeart/2018/2/layout/IconVerticalSolidList"/>
    <dgm:cxn modelId="{865568C5-D2E1-47DE-911E-FB179A239EBE}" type="presParOf" srcId="{3467782B-1934-4367-978A-188FA4A8B5ED}" destId="{FDB7F13D-F556-42D0-A382-0EC6B3D72F80}" srcOrd="1" destOrd="0" presId="urn:microsoft.com/office/officeart/2018/2/layout/IconVerticalSolidList"/>
    <dgm:cxn modelId="{63B38B8F-6C24-42FE-A35B-986D87B454E5}" type="presParOf" srcId="{3467782B-1934-4367-978A-188FA4A8B5ED}" destId="{0FA016B0-8D5B-4E22-B514-9D0E57CE9BF9}" srcOrd="2" destOrd="0" presId="urn:microsoft.com/office/officeart/2018/2/layout/IconVerticalSolidList"/>
    <dgm:cxn modelId="{2F4A6DFA-094A-4554-8B50-A5990C0E5391}" type="presParOf" srcId="{3467782B-1934-4367-978A-188FA4A8B5ED}" destId="{53135680-B5DC-4A3E-A943-244CAD09F98E}" srcOrd="3" destOrd="0" presId="urn:microsoft.com/office/officeart/2018/2/layout/IconVerticalSoli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9073CEEE-4C4F-4FE4-935B-E1D51AEEFD0F}"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F85B72FC-9B9D-4B5C-8641-8B7F129763CF}">
      <dgm:prSet/>
      <dgm:spPr/>
      <dgm:t>
        <a:bodyPr/>
        <a:lstStyle/>
        <a:p>
          <a:pPr>
            <a:lnSpc>
              <a:spcPct val="100000"/>
            </a:lnSpc>
          </a:pPr>
          <a:r>
            <a:rPr lang="en-US"/>
            <a:t>Use of data structures in optimizing supply chain operations</a:t>
          </a:r>
        </a:p>
      </dgm:t>
    </dgm:pt>
    <dgm:pt modelId="{4BCFF7CB-AAC0-4377-A2D5-B408C93F7CBD}" type="parTrans" cxnId="{C0406979-278C-4084-B07B-244A6DA5F17B}">
      <dgm:prSet/>
      <dgm:spPr/>
      <dgm:t>
        <a:bodyPr/>
        <a:lstStyle/>
        <a:p>
          <a:endParaRPr lang="en-US"/>
        </a:p>
      </dgm:t>
    </dgm:pt>
    <dgm:pt modelId="{9C0266F3-6C1F-4CDF-972B-D381E0B87D11}" type="sibTrans" cxnId="{C0406979-278C-4084-B07B-244A6DA5F17B}">
      <dgm:prSet/>
      <dgm:spPr/>
      <dgm:t>
        <a:bodyPr/>
        <a:lstStyle/>
        <a:p>
          <a:endParaRPr lang="en-US"/>
        </a:p>
      </dgm:t>
    </dgm:pt>
    <dgm:pt modelId="{113A1C1E-07B6-44EB-B82B-67FCBDC7E705}">
      <dgm:prSet/>
      <dgm:spPr/>
      <dgm:t>
        <a:bodyPr/>
        <a:lstStyle/>
        <a:p>
          <a:pPr>
            <a:lnSpc>
              <a:spcPct val="100000"/>
            </a:lnSpc>
          </a:pPr>
          <a:r>
            <a:rPr lang="en-US"/>
            <a:t>Performance and Scalability improvements</a:t>
          </a:r>
        </a:p>
      </dgm:t>
    </dgm:pt>
    <dgm:pt modelId="{0E213D98-7DB7-4824-9B05-BD1A52D600E9}" type="parTrans" cxnId="{EDFD575D-B833-4017-A99E-D1A082D3119A}">
      <dgm:prSet/>
      <dgm:spPr/>
      <dgm:t>
        <a:bodyPr/>
        <a:lstStyle/>
        <a:p>
          <a:endParaRPr lang="en-US"/>
        </a:p>
      </dgm:t>
    </dgm:pt>
    <dgm:pt modelId="{6ABDEA8C-A183-43B7-A1E2-AD0E348F5F8D}" type="sibTrans" cxnId="{EDFD575D-B833-4017-A99E-D1A082D3119A}">
      <dgm:prSet/>
      <dgm:spPr/>
      <dgm:t>
        <a:bodyPr/>
        <a:lstStyle/>
        <a:p>
          <a:endParaRPr lang="en-US"/>
        </a:p>
      </dgm:t>
    </dgm:pt>
    <dgm:pt modelId="{A9E4C718-7981-40FA-87E1-302B28C9B2EC}">
      <dgm:prSet/>
      <dgm:spPr/>
      <dgm:t>
        <a:bodyPr/>
        <a:lstStyle/>
        <a:p>
          <a:pPr>
            <a:lnSpc>
              <a:spcPct val="100000"/>
            </a:lnSpc>
          </a:pPr>
          <a:r>
            <a:rPr lang="en-US"/>
            <a:t>Adaptable for real-world supply chains</a:t>
          </a:r>
        </a:p>
      </dgm:t>
    </dgm:pt>
    <dgm:pt modelId="{25035BD0-1052-42D7-A022-4D63A8C0F63D}" type="parTrans" cxnId="{0CA48CD4-0B47-445B-B89C-8AD210E63CB1}">
      <dgm:prSet/>
      <dgm:spPr/>
      <dgm:t>
        <a:bodyPr/>
        <a:lstStyle/>
        <a:p>
          <a:endParaRPr lang="en-US"/>
        </a:p>
      </dgm:t>
    </dgm:pt>
    <dgm:pt modelId="{626D5B24-1F59-46A8-AAC6-1EC8CFFD2A26}" type="sibTrans" cxnId="{0CA48CD4-0B47-445B-B89C-8AD210E63CB1}">
      <dgm:prSet/>
      <dgm:spPr/>
      <dgm:t>
        <a:bodyPr/>
        <a:lstStyle/>
        <a:p>
          <a:endParaRPr lang="en-US"/>
        </a:p>
      </dgm:t>
    </dgm:pt>
    <dgm:pt modelId="{FF020F6F-8012-4C22-8B63-44967AB4E75B}">
      <dgm:prSet/>
      <dgm:spPr/>
      <dgm:t>
        <a:bodyPr/>
        <a:lstStyle/>
        <a:p>
          <a:pPr>
            <a:lnSpc>
              <a:spcPct val="100000"/>
            </a:lnSpc>
          </a:pPr>
          <a:r>
            <a:rPr lang="en-US"/>
            <a:t>Opportunities for further enhancment</a:t>
          </a:r>
        </a:p>
      </dgm:t>
    </dgm:pt>
    <dgm:pt modelId="{ECF0B592-3BED-4F73-B76B-85BF507DE9D7}" type="parTrans" cxnId="{1BBDA1D2-769E-499A-93BC-FDD700DD700E}">
      <dgm:prSet/>
      <dgm:spPr/>
      <dgm:t>
        <a:bodyPr/>
        <a:lstStyle/>
        <a:p>
          <a:endParaRPr lang="en-US"/>
        </a:p>
      </dgm:t>
    </dgm:pt>
    <dgm:pt modelId="{F249072E-1AF6-4996-9330-D9538523A48A}" type="sibTrans" cxnId="{1BBDA1D2-769E-499A-93BC-FDD700DD700E}">
      <dgm:prSet/>
      <dgm:spPr/>
      <dgm:t>
        <a:bodyPr/>
        <a:lstStyle/>
        <a:p>
          <a:endParaRPr lang="en-US"/>
        </a:p>
      </dgm:t>
    </dgm:pt>
    <dgm:pt modelId="{5C697078-CC26-4D95-84BB-DA6EE1D0F44E}" type="pres">
      <dgm:prSet presAssocID="{9073CEEE-4C4F-4FE4-935B-E1D51AEEFD0F}" presName="root" presStyleCnt="0">
        <dgm:presLayoutVars>
          <dgm:dir/>
          <dgm:resizeHandles val="exact"/>
        </dgm:presLayoutVars>
      </dgm:prSet>
      <dgm:spPr/>
    </dgm:pt>
    <dgm:pt modelId="{6FD09F31-B887-4AD2-88BA-D2D155FADEE4}" type="pres">
      <dgm:prSet presAssocID="{F85B72FC-9B9D-4B5C-8641-8B7F129763CF}" presName="compNode" presStyleCnt="0"/>
      <dgm:spPr/>
    </dgm:pt>
    <dgm:pt modelId="{76D295F1-290A-4924-A2AA-02F26C7D853F}" type="pres">
      <dgm:prSet presAssocID="{F85B72FC-9B9D-4B5C-8641-8B7F129763CF}" presName="bgRect" presStyleLbl="bgShp" presStyleIdx="0" presStyleCnt="4"/>
      <dgm:spPr/>
    </dgm:pt>
    <dgm:pt modelId="{5D22F901-81B4-4A8B-8D09-D5454F666C54}" type="pres">
      <dgm:prSet presAssocID="{F85B72FC-9B9D-4B5C-8641-8B7F129763CF}"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Gears"/>
        </a:ext>
      </dgm:extLst>
    </dgm:pt>
    <dgm:pt modelId="{49C58737-A42A-4138-818E-26C4ACFB3E03}" type="pres">
      <dgm:prSet presAssocID="{F85B72FC-9B9D-4B5C-8641-8B7F129763CF}" presName="spaceRect" presStyleCnt="0"/>
      <dgm:spPr/>
    </dgm:pt>
    <dgm:pt modelId="{CA830B0B-5AFC-4377-ABC2-3BD9FAFB52B5}" type="pres">
      <dgm:prSet presAssocID="{F85B72FC-9B9D-4B5C-8641-8B7F129763CF}" presName="parTx" presStyleLbl="revTx" presStyleIdx="0" presStyleCnt="4">
        <dgm:presLayoutVars>
          <dgm:chMax val="0"/>
          <dgm:chPref val="0"/>
        </dgm:presLayoutVars>
      </dgm:prSet>
      <dgm:spPr/>
    </dgm:pt>
    <dgm:pt modelId="{B50B9DE4-08A4-4407-B0D0-FA9B871E9B69}" type="pres">
      <dgm:prSet presAssocID="{9C0266F3-6C1F-4CDF-972B-D381E0B87D11}" presName="sibTrans" presStyleCnt="0"/>
      <dgm:spPr/>
    </dgm:pt>
    <dgm:pt modelId="{5D20E728-ACEB-492E-A640-0B752504E56B}" type="pres">
      <dgm:prSet presAssocID="{113A1C1E-07B6-44EB-B82B-67FCBDC7E705}" presName="compNode" presStyleCnt="0"/>
      <dgm:spPr/>
    </dgm:pt>
    <dgm:pt modelId="{1C9D9DE3-A945-4F96-82BA-355A98979127}" type="pres">
      <dgm:prSet presAssocID="{113A1C1E-07B6-44EB-B82B-67FCBDC7E705}" presName="bgRect" presStyleLbl="bgShp" presStyleIdx="1" presStyleCnt="4"/>
      <dgm:spPr/>
    </dgm:pt>
    <dgm:pt modelId="{DB270C33-77A4-402C-A72A-85C19F23B4DA}" type="pres">
      <dgm:prSet presAssocID="{113A1C1E-07B6-44EB-B82B-67FCBDC7E705}"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Gauge"/>
        </a:ext>
      </dgm:extLst>
    </dgm:pt>
    <dgm:pt modelId="{93DF51FF-E48E-46C0-A6A0-FB0D8688156A}" type="pres">
      <dgm:prSet presAssocID="{113A1C1E-07B6-44EB-B82B-67FCBDC7E705}" presName="spaceRect" presStyleCnt="0"/>
      <dgm:spPr/>
    </dgm:pt>
    <dgm:pt modelId="{70F3DB6A-1F23-4AC1-9AC5-EE4A30B8BF9E}" type="pres">
      <dgm:prSet presAssocID="{113A1C1E-07B6-44EB-B82B-67FCBDC7E705}" presName="parTx" presStyleLbl="revTx" presStyleIdx="1" presStyleCnt="4">
        <dgm:presLayoutVars>
          <dgm:chMax val="0"/>
          <dgm:chPref val="0"/>
        </dgm:presLayoutVars>
      </dgm:prSet>
      <dgm:spPr/>
    </dgm:pt>
    <dgm:pt modelId="{9C8FBC33-D2DF-4FF2-A6F7-9B549FA6C42E}" type="pres">
      <dgm:prSet presAssocID="{6ABDEA8C-A183-43B7-A1E2-AD0E348F5F8D}" presName="sibTrans" presStyleCnt="0"/>
      <dgm:spPr/>
    </dgm:pt>
    <dgm:pt modelId="{C1CBEC45-53DA-4E1B-B793-26EEA9F0812B}" type="pres">
      <dgm:prSet presAssocID="{A9E4C718-7981-40FA-87E1-302B28C9B2EC}" presName="compNode" presStyleCnt="0"/>
      <dgm:spPr/>
    </dgm:pt>
    <dgm:pt modelId="{1896C9E6-9233-466F-9648-F29F158747BA}" type="pres">
      <dgm:prSet presAssocID="{A9E4C718-7981-40FA-87E1-302B28C9B2EC}" presName="bgRect" presStyleLbl="bgShp" presStyleIdx="2" presStyleCnt="4"/>
      <dgm:spPr/>
    </dgm:pt>
    <dgm:pt modelId="{5F199DAD-6423-47D8-AF66-A670329EA28E}" type="pres">
      <dgm:prSet presAssocID="{A9E4C718-7981-40FA-87E1-302B28C9B2EC}"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Earth Globe Americas"/>
        </a:ext>
      </dgm:extLst>
    </dgm:pt>
    <dgm:pt modelId="{0CFC433E-3154-4FCD-9383-5AB95EA3F812}" type="pres">
      <dgm:prSet presAssocID="{A9E4C718-7981-40FA-87E1-302B28C9B2EC}" presName="spaceRect" presStyleCnt="0"/>
      <dgm:spPr/>
    </dgm:pt>
    <dgm:pt modelId="{5370C9C5-0F51-47D8-85E0-B04ED56FAE22}" type="pres">
      <dgm:prSet presAssocID="{A9E4C718-7981-40FA-87E1-302B28C9B2EC}" presName="parTx" presStyleLbl="revTx" presStyleIdx="2" presStyleCnt="4">
        <dgm:presLayoutVars>
          <dgm:chMax val="0"/>
          <dgm:chPref val="0"/>
        </dgm:presLayoutVars>
      </dgm:prSet>
      <dgm:spPr/>
    </dgm:pt>
    <dgm:pt modelId="{2DF54717-3B67-4E03-A891-C4983899C22C}" type="pres">
      <dgm:prSet presAssocID="{626D5B24-1F59-46A8-AAC6-1EC8CFFD2A26}" presName="sibTrans" presStyleCnt="0"/>
      <dgm:spPr/>
    </dgm:pt>
    <dgm:pt modelId="{56E63B9D-7177-48FD-9745-C09B7A88C65D}" type="pres">
      <dgm:prSet presAssocID="{FF020F6F-8012-4C22-8B63-44967AB4E75B}" presName="compNode" presStyleCnt="0"/>
      <dgm:spPr/>
    </dgm:pt>
    <dgm:pt modelId="{2064E647-58E4-41CE-8AE4-D0E839A7A3D7}" type="pres">
      <dgm:prSet presAssocID="{FF020F6F-8012-4C22-8B63-44967AB4E75B}" presName="bgRect" presStyleLbl="bgShp" presStyleIdx="3" presStyleCnt="4"/>
      <dgm:spPr/>
    </dgm:pt>
    <dgm:pt modelId="{8B8C5632-43BD-4180-BA24-F461E5292082}" type="pres">
      <dgm:prSet presAssocID="{FF020F6F-8012-4C22-8B63-44967AB4E75B}"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Checkmark"/>
        </a:ext>
      </dgm:extLst>
    </dgm:pt>
    <dgm:pt modelId="{38335A8B-0136-44BC-B3D3-E6F382D8E513}" type="pres">
      <dgm:prSet presAssocID="{FF020F6F-8012-4C22-8B63-44967AB4E75B}" presName="spaceRect" presStyleCnt="0"/>
      <dgm:spPr/>
    </dgm:pt>
    <dgm:pt modelId="{E0BFC58F-CBEF-401C-83BE-A4ED1837DC72}" type="pres">
      <dgm:prSet presAssocID="{FF020F6F-8012-4C22-8B63-44967AB4E75B}" presName="parTx" presStyleLbl="revTx" presStyleIdx="3" presStyleCnt="4">
        <dgm:presLayoutVars>
          <dgm:chMax val="0"/>
          <dgm:chPref val="0"/>
        </dgm:presLayoutVars>
      </dgm:prSet>
      <dgm:spPr/>
    </dgm:pt>
  </dgm:ptLst>
  <dgm:cxnLst>
    <dgm:cxn modelId="{807B6803-BDB8-4923-B46E-E51F8D3D46C9}" type="presOf" srcId="{F85B72FC-9B9D-4B5C-8641-8B7F129763CF}" destId="{CA830B0B-5AFC-4377-ABC2-3BD9FAFB52B5}" srcOrd="0" destOrd="0" presId="urn:microsoft.com/office/officeart/2018/2/layout/IconVerticalSolidList"/>
    <dgm:cxn modelId="{AF15590D-8806-42C1-936D-8E80E47C20C3}" type="presOf" srcId="{113A1C1E-07B6-44EB-B82B-67FCBDC7E705}" destId="{70F3DB6A-1F23-4AC1-9AC5-EE4A30B8BF9E}" srcOrd="0" destOrd="0" presId="urn:microsoft.com/office/officeart/2018/2/layout/IconVerticalSolidList"/>
    <dgm:cxn modelId="{59E85F50-0AE5-4047-86D3-D99358601602}" type="presOf" srcId="{9073CEEE-4C4F-4FE4-935B-E1D51AEEFD0F}" destId="{5C697078-CC26-4D95-84BB-DA6EE1D0F44E}" srcOrd="0" destOrd="0" presId="urn:microsoft.com/office/officeart/2018/2/layout/IconVerticalSolidList"/>
    <dgm:cxn modelId="{EDFD575D-B833-4017-A99E-D1A082D3119A}" srcId="{9073CEEE-4C4F-4FE4-935B-E1D51AEEFD0F}" destId="{113A1C1E-07B6-44EB-B82B-67FCBDC7E705}" srcOrd="1" destOrd="0" parTransId="{0E213D98-7DB7-4824-9B05-BD1A52D600E9}" sibTransId="{6ABDEA8C-A183-43B7-A1E2-AD0E348F5F8D}"/>
    <dgm:cxn modelId="{C0406979-278C-4084-B07B-244A6DA5F17B}" srcId="{9073CEEE-4C4F-4FE4-935B-E1D51AEEFD0F}" destId="{F85B72FC-9B9D-4B5C-8641-8B7F129763CF}" srcOrd="0" destOrd="0" parTransId="{4BCFF7CB-AAC0-4377-A2D5-B408C93F7CBD}" sibTransId="{9C0266F3-6C1F-4CDF-972B-D381E0B87D11}"/>
    <dgm:cxn modelId="{FF5212B2-D4F1-4901-A767-D7736BC002B7}" type="presOf" srcId="{FF020F6F-8012-4C22-8B63-44967AB4E75B}" destId="{E0BFC58F-CBEF-401C-83BE-A4ED1837DC72}" srcOrd="0" destOrd="0" presId="urn:microsoft.com/office/officeart/2018/2/layout/IconVerticalSolidList"/>
    <dgm:cxn modelId="{1BBDA1D2-769E-499A-93BC-FDD700DD700E}" srcId="{9073CEEE-4C4F-4FE4-935B-E1D51AEEFD0F}" destId="{FF020F6F-8012-4C22-8B63-44967AB4E75B}" srcOrd="3" destOrd="0" parTransId="{ECF0B592-3BED-4F73-B76B-85BF507DE9D7}" sibTransId="{F249072E-1AF6-4996-9330-D9538523A48A}"/>
    <dgm:cxn modelId="{0CA48CD4-0B47-445B-B89C-8AD210E63CB1}" srcId="{9073CEEE-4C4F-4FE4-935B-E1D51AEEFD0F}" destId="{A9E4C718-7981-40FA-87E1-302B28C9B2EC}" srcOrd="2" destOrd="0" parTransId="{25035BD0-1052-42D7-A022-4D63A8C0F63D}" sibTransId="{626D5B24-1F59-46A8-AAC6-1EC8CFFD2A26}"/>
    <dgm:cxn modelId="{8EBC91EB-14AF-4571-A693-1FDCA7860AD0}" type="presOf" srcId="{A9E4C718-7981-40FA-87E1-302B28C9B2EC}" destId="{5370C9C5-0F51-47D8-85E0-B04ED56FAE22}" srcOrd="0" destOrd="0" presId="urn:microsoft.com/office/officeart/2018/2/layout/IconVerticalSolidList"/>
    <dgm:cxn modelId="{9910E8E8-E896-4F5E-B470-0B052009AD2C}" type="presParOf" srcId="{5C697078-CC26-4D95-84BB-DA6EE1D0F44E}" destId="{6FD09F31-B887-4AD2-88BA-D2D155FADEE4}" srcOrd="0" destOrd="0" presId="urn:microsoft.com/office/officeart/2018/2/layout/IconVerticalSolidList"/>
    <dgm:cxn modelId="{97F884DF-0424-4CB0-B79B-51A25F8A1EC1}" type="presParOf" srcId="{6FD09F31-B887-4AD2-88BA-D2D155FADEE4}" destId="{76D295F1-290A-4924-A2AA-02F26C7D853F}" srcOrd="0" destOrd="0" presId="urn:microsoft.com/office/officeart/2018/2/layout/IconVerticalSolidList"/>
    <dgm:cxn modelId="{680C3E1C-5D71-465B-B673-4D2E7BBD41EA}" type="presParOf" srcId="{6FD09F31-B887-4AD2-88BA-D2D155FADEE4}" destId="{5D22F901-81B4-4A8B-8D09-D5454F666C54}" srcOrd="1" destOrd="0" presId="urn:microsoft.com/office/officeart/2018/2/layout/IconVerticalSolidList"/>
    <dgm:cxn modelId="{7A2ED44F-196D-4B82-B577-F0B972A047AE}" type="presParOf" srcId="{6FD09F31-B887-4AD2-88BA-D2D155FADEE4}" destId="{49C58737-A42A-4138-818E-26C4ACFB3E03}" srcOrd="2" destOrd="0" presId="urn:microsoft.com/office/officeart/2018/2/layout/IconVerticalSolidList"/>
    <dgm:cxn modelId="{74E5F2E9-CDFF-494E-9BEF-0504666C8BEF}" type="presParOf" srcId="{6FD09F31-B887-4AD2-88BA-D2D155FADEE4}" destId="{CA830B0B-5AFC-4377-ABC2-3BD9FAFB52B5}" srcOrd="3" destOrd="0" presId="urn:microsoft.com/office/officeart/2018/2/layout/IconVerticalSolidList"/>
    <dgm:cxn modelId="{3715194E-3B83-4907-8B01-DFF4DD554176}" type="presParOf" srcId="{5C697078-CC26-4D95-84BB-DA6EE1D0F44E}" destId="{B50B9DE4-08A4-4407-B0D0-FA9B871E9B69}" srcOrd="1" destOrd="0" presId="urn:microsoft.com/office/officeart/2018/2/layout/IconVerticalSolidList"/>
    <dgm:cxn modelId="{C25DD87D-FCE8-4AE1-B336-901623F74FAC}" type="presParOf" srcId="{5C697078-CC26-4D95-84BB-DA6EE1D0F44E}" destId="{5D20E728-ACEB-492E-A640-0B752504E56B}" srcOrd="2" destOrd="0" presId="urn:microsoft.com/office/officeart/2018/2/layout/IconVerticalSolidList"/>
    <dgm:cxn modelId="{BC86A1DC-D0A7-4928-8F2B-C7F855B58BAA}" type="presParOf" srcId="{5D20E728-ACEB-492E-A640-0B752504E56B}" destId="{1C9D9DE3-A945-4F96-82BA-355A98979127}" srcOrd="0" destOrd="0" presId="urn:microsoft.com/office/officeart/2018/2/layout/IconVerticalSolidList"/>
    <dgm:cxn modelId="{6B63AE2C-FC8F-4042-9A21-B68369178AF2}" type="presParOf" srcId="{5D20E728-ACEB-492E-A640-0B752504E56B}" destId="{DB270C33-77A4-402C-A72A-85C19F23B4DA}" srcOrd="1" destOrd="0" presId="urn:microsoft.com/office/officeart/2018/2/layout/IconVerticalSolidList"/>
    <dgm:cxn modelId="{07D67101-A18A-4B53-8A45-DB6C0B00DF57}" type="presParOf" srcId="{5D20E728-ACEB-492E-A640-0B752504E56B}" destId="{93DF51FF-E48E-46C0-A6A0-FB0D8688156A}" srcOrd="2" destOrd="0" presId="urn:microsoft.com/office/officeart/2018/2/layout/IconVerticalSolidList"/>
    <dgm:cxn modelId="{1499AC1F-E627-4355-A33F-BFFC4A01AABE}" type="presParOf" srcId="{5D20E728-ACEB-492E-A640-0B752504E56B}" destId="{70F3DB6A-1F23-4AC1-9AC5-EE4A30B8BF9E}" srcOrd="3" destOrd="0" presId="urn:microsoft.com/office/officeart/2018/2/layout/IconVerticalSolidList"/>
    <dgm:cxn modelId="{8FCAB3C8-44C9-4510-8580-14D7DBDCE1F0}" type="presParOf" srcId="{5C697078-CC26-4D95-84BB-DA6EE1D0F44E}" destId="{9C8FBC33-D2DF-4FF2-A6F7-9B549FA6C42E}" srcOrd="3" destOrd="0" presId="urn:microsoft.com/office/officeart/2018/2/layout/IconVerticalSolidList"/>
    <dgm:cxn modelId="{64516E9F-F1E8-4A44-92CC-AFF07E9FAF98}" type="presParOf" srcId="{5C697078-CC26-4D95-84BB-DA6EE1D0F44E}" destId="{C1CBEC45-53DA-4E1B-B793-26EEA9F0812B}" srcOrd="4" destOrd="0" presId="urn:microsoft.com/office/officeart/2018/2/layout/IconVerticalSolidList"/>
    <dgm:cxn modelId="{B9536665-7FF0-4AC8-95C5-7D0E84393055}" type="presParOf" srcId="{C1CBEC45-53DA-4E1B-B793-26EEA9F0812B}" destId="{1896C9E6-9233-466F-9648-F29F158747BA}" srcOrd="0" destOrd="0" presId="urn:microsoft.com/office/officeart/2018/2/layout/IconVerticalSolidList"/>
    <dgm:cxn modelId="{88853446-3826-47F2-B3F1-23C14DCF82F4}" type="presParOf" srcId="{C1CBEC45-53DA-4E1B-B793-26EEA9F0812B}" destId="{5F199DAD-6423-47D8-AF66-A670329EA28E}" srcOrd="1" destOrd="0" presId="urn:microsoft.com/office/officeart/2018/2/layout/IconVerticalSolidList"/>
    <dgm:cxn modelId="{2958B0A1-84FB-4650-B1A8-FD4CBCA46998}" type="presParOf" srcId="{C1CBEC45-53DA-4E1B-B793-26EEA9F0812B}" destId="{0CFC433E-3154-4FCD-9383-5AB95EA3F812}" srcOrd="2" destOrd="0" presId="urn:microsoft.com/office/officeart/2018/2/layout/IconVerticalSolidList"/>
    <dgm:cxn modelId="{2EF779E2-B7F0-4EC1-9301-DE82DFFF7FCD}" type="presParOf" srcId="{C1CBEC45-53DA-4E1B-B793-26EEA9F0812B}" destId="{5370C9C5-0F51-47D8-85E0-B04ED56FAE22}" srcOrd="3" destOrd="0" presId="urn:microsoft.com/office/officeart/2018/2/layout/IconVerticalSolidList"/>
    <dgm:cxn modelId="{968C888B-417C-42CB-9C85-166421831101}" type="presParOf" srcId="{5C697078-CC26-4D95-84BB-DA6EE1D0F44E}" destId="{2DF54717-3B67-4E03-A891-C4983899C22C}" srcOrd="5" destOrd="0" presId="urn:microsoft.com/office/officeart/2018/2/layout/IconVerticalSolidList"/>
    <dgm:cxn modelId="{5B72D41E-0A15-4313-B66A-680774CE91E9}" type="presParOf" srcId="{5C697078-CC26-4D95-84BB-DA6EE1D0F44E}" destId="{56E63B9D-7177-48FD-9745-C09B7A88C65D}" srcOrd="6" destOrd="0" presId="urn:microsoft.com/office/officeart/2018/2/layout/IconVerticalSolidList"/>
    <dgm:cxn modelId="{5996EE16-4F06-43F0-88D8-388B0EE8BE50}" type="presParOf" srcId="{56E63B9D-7177-48FD-9745-C09B7A88C65D}" destId="{2064E647-58E4-41CE-8AE4-D0E839A7A3D7}" srcOrd="0" destOrd="0" presId="urn:microsoft.com/office/officeart/2018/2/layout/IconVerticalSolidList"/>
    <dgm:cxn modelId="{AC5CFBD2-E693-4A2F-A475-25D13D1A4ABC}" type="presParOf" srcId="{56E63B9D-7177-48FD-9745-C09B7A88C65D}" destId="{8B8C5632-43BD-4180-BA24-F461E5292082}" srcOrd="1" destOrd="0" presId="urn:microsoft.com/office/officeart/2018/2/layout/IconVerticalSolidList"/>
    <dgm:cxn modelId="{FE99D2AA-18AE-4B80-B175-331A22B6FE33}" type="presParOf" srcId="{56E63B9D-7177-48FD-9745-C09B7A88C65D}" destId="{38335A8B-0136-44BC-B3D3-E6F382D8E513}" srcOrd="2" destOrd="0" presId="urn:microsoft.com/office/officeart/2018/2/layout/IconVerticalSolidList"/>
    <dgm:cxn modelId="{742B9AE7-D6E9-42BA-BF6B-B0ECAF49E246}" type="presParOf" srcId="{56E63B9D-7177-48FD-9745-C09B7A88C65D}" destId="{E0BFC58F-CBEF-401C-83BE-A4ED1837DC72}" srcOrd="3" destOrd="0" presId="urn:microsoft.com/office/officeart/2018/2/layout/IconVerticalSoli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42034F-D702-4920-A2D6-DE7FDC74291F}">
      <dsp:nvSpPr>
        <dsp:cNvPr id="0" name=""/>
        <dsp:cNvSpPr/>
      </dsp:nvSpPr>
      <dsp:spPr>
        <a:xfrm>
          <a:off x="0" y="1805"/>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F6D120B-8CC4-4577-8393-05535080388A}">
      <dsp:nvSpPr>
        <dsp:cNvPr id="0" name=""/>
        <dsp:cNvSpPr/>
      </dsp:nvSpPr>
      <dsp:spPr>
        <a:xfrm>
          <a:off x="276881" y="207750"/>
          <a:ext cx="503420" cy="5034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CD73540-C96C-4775-9D0A-911985E4EB45}">
      <dsp:nvSpPr>
        <dsp:cNvPr id="0" name=""/>
        <dsp:cNvSpPr/>
      </dsp:nvSpPr>
      <dsp:spPr>
        <a:xfrm>
          <a:off x="1057183" y="1805"/>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US" sz="2200" b="1" kern="1200"/>
            <a:t>Focus: </a:t>
          </a:r>
          <a:r>
            <a:rPr lang="en-US" sz="2200" kern="1200"/>
            <a:t>Applying data structures to optimize supply chain operations</a:t>
          </a:r>
        </a:p>
      </dsp:txBody>
      <dsp:txXfrm>
        <a:off x="1057183" y="1805"/>
        <a:ext cx="9458416" cy="915310"/>
      </dsp:txXfrm>
    </dsp:sp>
    <dsp:sp modelId="{BCB61116-5812-47AF-A211-246DEB72629A}">
      <dsp:nvSpPr>
        <dsp:cNvPr id="0" name=""/>
        <dsp:cNvSpPr/>
      </dsp:nvSpPr>
      <dsp:spPr>
        <a:xfrm>
          <a:off x="0" y="1145944"/>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C630733-8513-4C89-9C99-0A780CEB3F77}">
      <dsp:nvSpPr>
        <dsp:cNvPr id="0" name=""/>
        <dsp:cNvSpPr/>
      </dsp:nvSpPr>
      <dsp:spPr>
        <a:xfrm>
          <a:off x="276881" y="1351889"/>
          <a:ext cx="503420" cy="5034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2F7128B-A0E9-4509-AD07-48F4D78C0931}">
      <dsp:nvSpPr>
        <dsp:cNvPr id="0" name=""/>
        <dsp:cNvSpPr/>
      </dsp:nvSpPr>
      <dsp:spPr>
        <a:xfrm>
          <a:off x="1057183" y="1145944"/>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US" sz="2200" b="1" kern="1200"/>
            <a:t>Key Data Structures: </a:t>
          </a:r>
          <a:r>
            <a:rPr lang="en-US" sz="2200" kern="1200"/>
            <a:t>Graphs, Priority Queues, Hash Tables, AVL Trees</a:t>
          </a:r>
        </a:p>
      </dsp:txBody>
      <dsp:txXfrm>
        <a:off x="1057183" y="1145944"/>
        <a:ext cx="9458416" cy="915310"/>
      </dsp:txXfrm>
    </dsp:sp>
    <dsp:sp modelId="{4F70FFED-0F9C-410D-A591-1C492BEAB534}">
      <dsp:nvSpPr>
        <dsp:cNvPr id="0" name=""/>
        <dsp:cNvSpPr/>
      </dsp:nvSpPr>
      <dsp:spPr>
        <a:xfrm>
          <a:off x="0" y="2290082"/>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88C14C1-4DC1-43E5-9204-69A2360B8BBC}">
      <dsp:nvSpPr>
        <dsp:cNvPr id="0" name=""/>
        <dsp:cNvSpPr/>
      </dsp:nvSpPr>
      <dsp:spPr>
        <a:xfrm>
          <a:off x="276881" y="2496027"/>
          <a:ext cx="503420" cy="5034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312900E-C320-4F3A-B09D-5D93CC80E8B2}">
      <dsp:nvSpPr>
        <dsp:cNvPr id="0" name=""/>
        <dsp:cNvSpPr/>
      </dsp:nvSpPr>
      <dsp:spPr>
        <a:xfrm>
          <a:off x="1057183" y="2290082"/>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US" sz="2200" b="1" kern="1200"/>
            <a:t>Goal: </a:t>
          </a:r>
          <a:r>
            <a:rPr lang="en-US" sz="2200" kern="1200"/>
            <a:t>Improve performance, scalability, and real-time decision-making</a:t>
          </a:r>
        </a:p>
      </dsp:txBody>
      <dsp:txXfrm>
        <a:off x="1057183" y="2290082"/>
        <a:ext cx="9458416" cy="915310"/>
      </dsp:txXfrm>
    </dsp:sp>
    <dsp:sp modelId="{03D391D1-B31B-47B8-AB65-6823FF8EA89F}">
      <dsp:nvSpPr>
        <dsp:cNvPr id="0" name=""/>
        <dsp:cNvSpPr/>
      </dsp:nvSpPr>
      <dsp:spPr>
        <a:xfrm>
          <a:off x="0" y="3434221"/>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441C925-1860-47D4-8329-676B240096DC}">
      <dsp:nvSpPr>
        <dsp:cNvPr id="0" name=""/>
        <dsp:cNvSpPr/>
      </dsp:nvSpPr>
      <dsp:spPr>
        <a:xfrm>
          <a:off x="276881" y="3640166"/>
          <a:ext cx="503420" cy="5034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FCF8CA7-A96E-43A6-860A-EBFC554F9398}">
      <dsp:nvSpPr>
        <dsp:cNvPr id="0" name=""/>
        <dsp:cNvSpPr/>
      </dsp:nvSpPr>
      <dsp:spPr>
        <a:xfrm>
          <a:off x="1057183" y="3434221"/>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US" sz="2200" b="1" kern="1200"/>
            <a:t>Phases: </a:t>
          </a:r>
          <a:r>
            <a:rPr lang="en-US" sz="2200" kern="1200"/>
            <a:t>Design, Implementation, Optimization, and Testing</a:t>
          </a:r>
        </a:p>
      </dsp:txBody>
      <dsp:txXfrm>
        <a:off x="1057183" y="3434221"/>
        <a:ext cx="9458416" cy="9153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094D54-B79D-494C-918C-2DF9024A3E80}">
      <dsp:nvSpPr>
        <dsp:cNvPr id="0" name=""/>
        <dsp:cNvSpPr/>
      </dsp:nvSpPr>
      <dsp:spPr>
        <a:xfrm>
          <a:off x="0" y="3399"/>
          <a:ext cx="10515600" cy="724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114A018-A378-4500-8A10-EB5AB52554D7}">
      <dsp:nvSpPr>
        <dsp:cNvPr id="0" name=""/>
        <dsp:cNvSpPr/>
      </dsp:nvSpPr>
      <dsp:spPr>
        <a:xfrm>
          <a:off x="219037" y="166319"/>
          <a:ext cx="398249" cy="39824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5211961-6D9E-4554-BC8A-3ACF6F011B60}">
      <dsp:nvSpPr>
        <dsp:cNvPr id="0" name=""/>
        <dsp:cNvSpPr/>
      </dsp:nvSpPr>
      <dsp:spPr>
        <a:xfrm>
          <a:off x="836323" y="3399"/>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44550">
            <a:lnSpc>
              <a:spcPct val="100000"/>
            </a:lnSpc>
            <a:spcBef>
              <a:spcPct val="0"/>
            </a:spcBef>
            <a:spcAft>
              <a:spcPct val="35000"/>
            </a:spcAft>
            <a:buNone/>
          </a:pPr>
          <a:r>
            <a:rPr lang="en-US" sz="1900" b="1" kern="1200"/>
            <a:t>Graph: </a:t>
          </a:r>
          <a:r>
            <a:rPr lang="en-US" sz="1900" kern="1200"/>
            <a:t>Modeled transportation networks</a:t>
          </a:r>
        </a:p>
      </dsp:txBody>
      <dsp:txXfrm>
        <a:off x="836323" y="3399"/>
        <a:ext cx="9679276" cy="724089"/>
      </dsp:txXfrm>
    </dsp:sp>
    <dsp:sp modelId="{DEBEA79F-2063-49D1-B9E3-A3D1C4434C9F}">
      <dsp:nvSpPr>
        <dsp:cNvPr id="0" name=""/>
        <dsp:cNvSpPr/>
      </dsp:nvSpPr>
      <dsp:spPr>
        <a:xfrm>
          <a:off x="0" y="908511"/>
          <a:ext cx="10515600" cy="724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3336CCF-2946-4A88-B97F-26145FBC42AD}">
      <dsp:nvSpPr>
        <dsp:cNvPr id="0" name=""/>
        <dsp:cNvSpPr/>
      </dsp:nvSpPr>
      <dsp:spPr>
        <a:xfrm>
          <a:off x="219037" y="1071431"/>
          <a:ext cx="398249" cy="39824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EA4ECB9-72B5-415B-8CE2-A4F1682E104F}">
      <dsp:nvSpPr>
        <dsp:cNvPr id="0" name=""/>
        <dsp:cNvSpPr/>
      </dsp:nvSpPr>
      <dsp:spPr>
        <a:xfrm>
          <a:off x="836323" y="908511"/>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44550">
            <a:lnSpc>
              <a:spcPct val="100000"/>
            </a:lnSpc>
            <a:spcBef>
              <a:spcPct val="0"/>
            </a:spcBef>
            <a:spcAft>
              <a:spcPct val="35000"/>
            </a:spcAft>
            <a:buNone/>
          </a:pPr>
          <a:r>
            <a:rPr lang="en-US" sz="1900" b="1" kern="1200"/>
            <a:t>Priority Queue: </a:t>
          </a:r>
          <a:r>
            <a:rPr lang="en-US" sz="1900" kern="1200"/>
            <a:t>Managed shipment scheduling</a:t>
          </a:r>
        </a:p>
      </dsp:txBody>
      <dsp:txXfrm>
        <a:off x="836323" y="908511"/>
        <a:ext cx="9679276" cy="724089"/>
      </dsp:txXfrm>
    </dsp:sp>
    <dsp:sp modelId="{58F40107-2CC0-4215-A945-323FC3A35A3F}">
      <dsp:nvSpPr>
        <dsp:cNvPr id="0" name=""/>
        <dsp:cNvSpPr/>
      </dsp:nvSpPr>
      <dsp:spPr>
        <a:xfrm>
          <a:off x="0" y="1813624"/>
          <a:ext cx="10515600" cy="724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D370050-45CC-4A65-86CF-5CB0A7616382}">
      <dsp:nvSpPr>
        <dsp:cNvPr id="0" name=""/>
        <dsp:cNvSpPr/>
      </dsp:nvSpPr>
      <dsp:spPr>
        <a:xfrm>
          <a:off x="219037" y="1976544"/>
          <a:ext cx="398249" cy="39824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5AC889D-BB11-4418-A1E7-D84E37E9DFB1}">
      <dsp:nvSpPr>
        <dsp:cNvPr id="0" name=""/>
        <dsp:cNvSpPr/>
      </dsp:nvSpPr>
      <dsp:spPr>
        <a:xfrm>
          <a:off x="836323" y="1813624"/>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44550">
            <a:lnSpc>
              <a:spcPct val="100000"/>
            </a:lnSpc>
            <a:spcBef>
              <a:spcPct val="0"/>
            </a:spcBef>
            <a:spcAft>
              <a:spcPct val="35000"/>
            </a:spcAft>
            <a:buNone/>
          </a:pPr>
          <a:r>
            <a:rPr lang="en-US" sz="1900" b="1" kern="1200"/>
            <a:t>Hash Table: </a:t>
          </a:r>
          <a:r>
            <a:rPr lang="en-US" sz="1900" kern="1200"/>
            <a:t>Real-time inventory lookup</a:t>
          </a:r>
        </a:p>
      </dsp:txBody>
      <dsp:txXfrm>
        <a:off x="836323" y="1813624"/>
        <a:ext cx="9679276" cy="724089"/>
      </dsp:txXfrm>
    </dsp:sp>
    <dsp:sp modelId="{C10B6F5D-8963-4265-B11D-093E8942EF7B}">
      <dsp:nvSpPr>
        <dsp:cNvPr id="0" name=""/>
        <dsp:cNvSpPr/>
      </dsp:nvSpPr>
      <dsp:spPr>
        <a:xfrm>
          <a:off x="0" y="2718736"/>
          <a:ext cx="10515600" cy="724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12DA62B-DDCC-498B-9AA5-7DECA928C187}">
      <dsp:nvSpPr>
        <dsp:cNvPr id="0" name=""/>
        <dsp:cNvSpPr/>
      </dsp:nvSpPr>
      <dsp:spPr>
        <a:xfrm>
          <a:off x="219037" y="2881656"/>
          <a:ext cx="398249" cy="39824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C2325BF-1736-420C-82C0-7616C4F63C94}">
      <dsp:nvSpPr>
        <dsp:cNvPr id="0" name=""/>
        <dsp:cNvSpPr/>
      </dsp:nvSpPr>
      <dsp:spPr>
        <a:xfrm>
          <a:off x="836323" y="2718736"/>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44550">
            <a:lnSpc>
              <a:spcPct val="100000"/>
            </a:lnSpc>
            <a:spcBef>
              <a:spcPct val="0"/>
            </a:spcBef>
            <a:spcAft>
              <a:spcPct val="35000"/>
            </a:spcAft>
            <a:buNone/>
          </a:pPr>
          <a:r>
            <a:rPr lang="en-US" sz="1900" b="1" kern="1200"/>
            <a:t>AVL Tree: </a:t>
          </a:r>
          <a:r>
            <a:rPr lang="en-US" sz="1900" kern="1200"/>
            <a:t>Balanced records for inventory and route costs</a:t>
          </a:r>
        </a:p>
      </dsp:txBody>
      <dsp:txXfrm>
        <a:off x="836323" y="2718736"/>
        <a:ext cx="9679276" cy="724089"/>
      </dsp:txXfrm>
    </dsp:sp>
    <dsp:sp modelId="{79688C8C-A41A-4D40-A80A-0E15B2A377FE}">
      <dsp:nvSpPr>
        <dsp:cNvPr id="0" name=""/>
        <dsp:cNvSpPr/>
      </dsp:nvSpPr>
      <dsp:spPr>
        <a:xfrm>
          <a:off x="0" y="3623848"/>
          <a:ext cx="10515600" cy="724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0D868E-77B4-452E-9F5A-2AE91A1D3BDA}">
      <dsp:nvSpPr>
        <dsp:cNvPr id="0" name=""/>
        <dsp:cNvSpPr/>
      </dsp:nvSpPr>
      <dsp:spPr>
        <a:xfrm>
          <a:off x="219037" y="3786768"/>
          <a:ext cx="398249" cy="39824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1D133C7-76BF-4562-9FEA-A0A124B5A9FE}">
      <dsp:nvSpPr>
        <dsp:cNvPr id="0" name=""/>
        <dsp:cNvSpPr/>
      </dsp:nvSpPr>
      <dsp:spPr>
        <a:xfrm>
          <a:off x="836323" y="3623848"/>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44550">
            <a:lnSpc>
              <a:spcPct val="100000"/>
            </a:lnSpc>
            <a:spcBef>
              <a:spcPct val="0"/>
            </a:spcBef>
            <a:spcAft>
              <a:spcPct val="35000"/>
            </a:spcAft>
            <a:buNone/>
          </a:pPr>
          <a:r>
            <a:rPr lang="en-US" sz="1900" b="1" kern="1200"/>
            <a:t>Rationale: </a:t>
          </a:r>
          <a:r>
            <a:rPr lang="en-US" sz="1900" kern="1200"/>
            <a:t>Efficiency and scalability in dynamic supply chain environments</a:t>
          </a:r>
        </a:p>
      </dsp:txBody>
      <dsp:txXfrm>
        <a:off x="836323" y="3623848"/>
        <a:ext cx="9679276" cy="72408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B8FA27-2B5E-4BFD-8FD8-7A77A151A185}">
      <dsp:nvSpPr>
        <dsp:cNvPr id="0" name=""/>
        <dsp:cNvSpPr/>
      </dsp:nvSpPr>
      <dsp:spPr>
        <a:xfrm>
          <a:off x="0" y="53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A51F9B3-8D58-4ECB-8E62-8BF362949274}">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FD48683-4187-4B24-B7BC-73E4132C0271}">
      <dsp:nvSpPr>
        <dsp:cNvPr id="0" name=""/>
        <dsp:cNvSpPr/>
      </dsp:nvSpPr>
      <dsp:spPr>
        <a:xfrm>
          <a:off x="1435590" y="53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US" sz="2500" b="1" kern="1200"/>
            <a:t>Implementation: </a:t>
          </a:r>
          <a:r>
            <a:rPr lang="en-US" sz="2500" kern="1200"/>
            <a:t>Graph, Priority Queue, Hash Table, AVL Tree</a:t>
          </a:r>
        </a:p>
      </dsp:txBody>
      <dsp:txXfrm>
        <a:off x="1435590" y="531"/>
        <a:ext cx="9080009" cy="1242935"/>
      </dsp:txXfrm>
    </dsp:sp>
    <dsp:sp modelId="{564742F4-D05B-4CC0-ABE3-8DDEB81BC72A}">
      <dsp:nvSpPr>
        <dsp:cNvPr id="0" name=""/>
        <dsp:cNvSpPr/>
      </dsp:nvSpPr>
      <dsp:spPr>
        <a:xfrm>
          <a:off x="0" y="155420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47E66C7-3107-47B6-8334-2B90FB7345A4}">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DE51891-2196-414F-A56D-DBFFE1F5CD34}">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US" sz="2500" b="1" kern="1200"/>
            <a:t>Test cases: </a:t>
          </a:r>
          <a:r>
            <a:rPr lang="en-US" sz="2500" kern="1200"/>
            <a:t>Validated performance for route optimization, shipment priority, and inventory management</a:t>
          </a:r>
        </a:p>
      </dsp:txBody>
      <dsp:txXfrm>
        <a:off x="1435590" y="1554201"/>
        <a:ext cx="9080009" cy="1242935"/>
      </dsp:txXfrm>
    </dsp:sp>
    <dsp:sp modelId="{733305C4-A31E-40E5-9F72-0517E6B2D6CF}">
      <dsp:nvSpPr>
        <dsp:cNvPr id="0" name=""/>
        <dsp:cNvSpPr/>
      </dsp:nvSpPr>
      <dsp:spPr>
        <a:xfrm>
          <a:off x="0" y="3107870"/>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8F78433-094C-4E81-96A5-704092559BB5}">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DEA1EE2-2827-4CDD-BC02-43D0F51D29A3}">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US" sz="2500" b="1" kern="1200"/>
            <a:t>Results: </a:t>
          </a:r>
          <a:r>
            <a:rPr lang="en-US" sz="2500" kern="1200"/>
            <a:t>Demonstrated feasibility of the chosen data structures in optimizing supply chain operations</a:t>
          </a:r>
        </a:p>
      </dsp:txBody>
      <dsp:txXfrm>
        <a:off x="1435590" y="3107870"/>
        <a:ext cx="9080009" cy="124293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AD74CC-38D9-4BF9-9D9A-0F03E3B71479}">
      <dsp:nvSpPr>
        <dsp:cNvPr id="0" name=""/>
        <dsp:cNvSpPr/>
      </dsp:nvSpPr>
      <dsp:spPr>
        <a:xfrm>
          <a:off x="0" y="1805"/>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724909-BDC5-4FA8-9638-986D883E9298}">
      <dsp:nvSpPr>
        <dsp:cNvPr id="0" name=""/>
        <dsp:cNvSpPr/>
      </dsp:nvSpPr>
      <dsp:spPr>
        <a:xfrm>
          <a:off x="276881" y="207750"/>
          <a:ext cx="503420" cy="5034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F0298FB-20CB-4727-94C8-BE57628A94C3}">
      <dsp:nvSpPr>
        <dsp:cNvPr id="0" name=""/>
        <dsp:cNvSpPr/>
      </dsp:nvSpPr>
      <dsp:spPr>
        <a:xfrm>
          <a:off x="1057183" y="1805"/>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US" sz="2200" b="1" kern="1200"/>
            <a:t>Optimizations: </a:t>
          </a:r>
          <a:r>
            <a:rPr lang="en-US" sz="2200" kern="1200"/>
            <a:t>Sparse matrix, lazy detection, reduced rebalancing</a:t>
          </a:r>
        </a:p>
      </dsp:txBody>
      <dsp:txXfrm>
        <a:off x="1057183" y="1805"/>
        <a:ext cx="9458416" cy="915310"/>
      </dsp:txXfrm>
    </dsp:sp>
    <dsp:sp modelId="{9F1EAC8A-231D-406C-AE25-1C22108EE3A5}">
      <dsp:nvSpPr>
        <dsp:cNvPr id="0" name=""/>
        <dsp:cNvSpPr/>
      </dsp:nvSpPr>
      <dsp:spPr>
        <a:xfrm>
          <a:off x="0" y="1145944"/>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7A12EAD-EA4A-46E8-9154-96E87B6DB2B0}">
      <dsp:nvSpPr>
        <dsp:cNvPr id="0" name=""/>
        <dsp:cNvSpPr/>
      </dsp:nvSpPr>
      <dsp:spPr>
        <a:xfrm>
          <a:off x="276881" y="1351889"/>
          <a:ext cx="503420" cy="5034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DB314AC-B95F-4903-982A-A820F82565BD}">
      <dsp:nvSpPr>
        <dsp:cNvPr id="0" name=""/>
        <dsp:cNvSpPr/>
      </dsp:nvSpPr>
      <dsp:spPr>
        <a:xfrm>
          <a:off x="1057183" y="1145944"/>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US" sz="2200" b="1" kern="1200"/>
            <a:t>Scaling: </a:t>
          </a:r>
          <a:r>
            <a:rPr lang="en-US" sz="2200" kern="1200"/>
            <a:t>Adapted to handle 1 million nodes/edges</a:t>
          </a:r>
        </a:p>
      </dsp:txBody>
      <dsp:txXfrm>
        <a:off x="1057183" y="1145944"/>
        <a:ext cx="9458416" cy="915310"/>
      </dsp:txXfrm>
    </dsp:sp>
    <dsp:sp modelId="{7960D2C4-239E-47A6-9BFF-57B3B45D0762}">
      <dsp:nvSpPr>
        <dsp:cNvPr id="0" name=""/>
        <dsp:cNvSpPr/>
      </dsp:nvSpPr>
      <dsp:spPr>
        <a:xfrm>
          <a:off x="0" y="2290082"/>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44E826B-37BA-485C-89CE-D89837E4AD95}">
      <dsp:nvSpPr>
        <dsp:cNvPr id="0" name=""/>
        <dsp:cNvSpPr/>
      </dsp:nvSpPr>
      <dsp:spPr>
        <a:xfrm>
          <a:off x="276881" y="2496027"/>
          <a:ext cx="503420" cy="5034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B51B0FE-3F5C-4724-8771-9680E236CD21}">
      <dsp:nvSpPr>
        <dsp:cNvPr id="0" name=""/>
        <dsp:cNvSpPr/>
      </dsp:nvSpPr>
      <dsp:spPr>
        <a:xfrm>
          <a:off x="1057183" y="2290082"/>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US" sz="2200" b="1" kern="1200"/>
            <a:t>Distributed Processing: </a:t>
          </a:r>
          <a:r>
            <a:rPr lang="en-US" sz="2200" kern="1200"/>
            <a:t>Parallel processing enabled for route optimization</a:t>
          </a:r>
        </a:p>
      </dsp:txBody>
      <dsp:txXfrm>
        <a:off x="1057183" y="2290082"/>
        <a:ext cx="9458416" cy="915310"/>
      </dsp:txXfrm>
    </dsp:sp>
    <dsp:sp modelId="{2576B67B-2C50-4305-8DC4-A14E2C0A751D}">
      <dsp:nvSpPr>
        <dsp:cNvPr id="0" name=""/>
        <dsp:cNvSpPr/>
      </dsp:nvSpPr>
      <dsp:spPr>
        <a:xfrm>
          <a:off x="0" y="3434221"/>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8ED945F-C6D9-4348-9304-D4E2DD7C4A29}">
      <dsp:nvSpPr>
        <dsp:cNvPr id="0" name=""/>
        <dsp:cNvSpPr/>
      </dsp:nvSpPr>
      <dsp:spPr>
        <a:xfrm>
          <a:off x="276881" y="3640166"/>
          <a:ext cx="503420" cy="5034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ADC2D93-A765-464A-B33D-6C5CB3B10EA8}">
      <dsp:nvSpPr>
        <dsp:cNvPr id="0" name=""/>
        <dsp:cNvSpPr/>
      </dsp:nvSpPr>
      <dsp:spPr>
        <a:xfrm>
          <a:off x="1057183" y="3434221"/>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US" sz="2200" b="1" kern="1200"/>
            <a:t>Result: </a:t>
          </a:r>
          <a:r>
            <a:rPr lang="en-US" sz="2200" kern="1200"/>
            <a:t>Improved performance and scalability in large datasets</a:t>
          </a:r>
        </a:p>
      </dsp:txBody>
      <dsp:txXfrm>
        <a:off x="1057183" y="3434221"/>
        <a:ext cx="9458416" cy="91531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1A06A7-BAB1-4327-BE80-5CCA66EBDF4B}">
      <dsp:nvSpPr>
        <dsp:cNvPr id="0" name=""/>
        <dsp:cNvSpPr/>
      </dsp:nvSpPr>
      <dsp:spPr>
        <a:xfrm>
          <a:off x="0" y="1805"/>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AF48886-96DD-450F-AC97-6F1DDA479992}">
      <dsp:nvSpPr>
        <dsp:cNvPr id="0" name=""/>
        <dsp:cNvSpPr/>
      </dsp:nvSpPr>
      <dsp:spPr>
        <a:xfrm>
          <a:off x="276881" y="207750"/>
          <a:ext cx="503420" cy="5034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7649DDE-84BE-4F22-9F74-247DEA1E135B}">
      <dsp:nvSpPr>
        <dsp:cNvPr id="0" name=""/>
        <dsp:cNvSpPr/>
      </dsp:nvSpPr>
      <dsp:spPr>
        <a:xfrm>
          <a:off x="1057183" y="1805"/>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US" sz="2200" b="1" kern="1200" dirty="0"/>
            <a:t>Graph Optimizations: </a:t>
          </a:r>
          <a:r>
            <a:rPr lang="en-US" sz="2200" kern="1200" dirty="0"/>
            <a:t>Time complexity from O(n</a:t>
          </a:r>
          <a:r>
            <a:rPr lang="en-US" sz="2200" kern="1200" baseline="30000" dirty="0"/>
            <a:t>2</a:t>
          </a:r>
          <a:r>
            <a:rPr lang="en-US" sz="2200" kern="1200" dirty="0"/>
            <a:t>) to O(n log n)</a:t>
          </a:r>
        </a:p>
      </dsp:txBody>
      <dsp:txXfrm>
        <a:off x="1057183" y="1805"/>
        <a:ext cx="9458416" cy="915310"/>
      </dsp:txXfrm>
    </dsp:sp>
    <dsp:sp modelId="{239FCB7F-4C10-4721-A4D6-E6EEDEBAC934}">
      <dsp:nvSpPr>
        <dsp:cNvPr id="0" name=""/>
        <dsp:cNvSpPr/>
      </dsp:nvSpPr>
      <dsp:spPr>
        <a:xfrm>
          <a:off x="0" y="1145944"/>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0DED301-6D4F-4602-9A28-0A86A91A6F69}">
      <dsp:nvSpPr>
        <dsp:cNvPr id="0" name=""/>
        <dsp:cNvSpPr/>
      </dsp:nvSpPr>
      <dsp:spPr>
        <a:xfrm>
          <a:off x="276881" y="1351889"/>
          <a:ext cx="503420" cy="5034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858A389-2172-4A67-8174-B1FC2A3862F4}">
      <dsp:nvSpPr>
        <dsp:cNvPr id="0" name=""/>
        <dsp:cNvSpPr/>
      </dsp:nvSpPr>
      <dsp:spPr>
        <a:xfrm>
          <a:off x="1057183" y="1145944"/>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US" sz="2200" b="1" kern="1200" dirty="0"/>
            <a:t>Priority Queue: </a:t>
          </a:r>
          <a:r>
            <a:rPr lang="en-US" sz="2200" kern="1200" dirty="0"/>
            <a:t>Processing time reduced by 40%</a:t>
          </a:r>
        </a:p>
      </dsp:txBody>
      <dsp:txXfrm>
        <a:off x="1057183" y="1145944"/>
        <a:ext cx="9458416" cy="915310"/>
      </dsp:txXfrm>
    </dsp:sp>
    <dsp:sp modelId="{A4E0885E-234F-424E-99DD-1D7039B14AE8}">
      <dsp:nvSpPr>
        <dsp:cNvPr id="0" name=""/>
        <dsp:cNvSpPr/>
      </dsp:nvSpPr>
      <dsp:spPr>
        <a:xfrm>
          <a:off x="0" y="2290082"/>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BFDBFDE-D4F7-446F-965C-15AC4F2DAA1B}">
      <dsp:nvSpPr>
        <dsp:cNvPr id="0" name=""/>
        <dsp:cNvSpPr/>
      </dsp:nvSpPr>
      <dsp:spPr>
        <a:xfrm>
          <a:off x="276881" y="2496027"/>
          <a:ext cx="503420" cy="5034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267712B-901D-429D-AEAB-E0F79697BA10}">
      <dsp:nvSpPr>
        <dsp:cNvPr id="0" name=""/>
        <dsp:cNvSpPr/>
      </dsp:nvSpPr>
      <dsp:spPr>
        <a:xfrm>
          <a:off x="1057183" y="2290082"/>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US" sz="2200" b="1" kern="1200" dirty="0"/>
            <a:t>Memory Consumption: </a:t>
          </a:r>
          <a:r>
            <a:rPr lang="en-US" sz="2200" b="0" kern="1200" dirty="0"/>
            <a:t>R</a:t>
          </a:r>
          <a:r>
            <a:rPr lang="en-US" sz="2200" kern="1200" dirty="0"/>
            <a:t>educed by 25% with sparse matrix optimization</a:t>
          </a:r>
        </a:p>
      </dsp:txBody>
      <dsp:txXfrm>
        <a:off x="1057183" y="2290082"/>
        <a:ext cx="9458416" cy="915310"/>
      </dsp:txXfrm>
    </dsp:sp>
    <dsp:sp modelId="{49F0BBE4-A8F2-4568-84A2-1B711C5AD9E3}">
      <dsp:nvSpPr>
        <dsp:cNvPr id="0" name=""/>
        <dsp:cNvSpPr/>
      </dsp:nvSpPr>
      <dsp:spPr>
        <a:xfrm>
          <a:off x="0" y="3434221"/>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99898C2-671D-45EC-9687-B191E55826D9}">
      <dsp:nvSpPr>
        <dsp:cNvPr id="0" name=""/>
        <dsp:cNvSpPr/>
      </dsp:nvSpPr>
      <dsp:spPr>
        <a:xfrm>
          <a:off x="276881" y="3640166"/>
          <a:ext cx="503420" cy="5034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6B8181C-CB52-433B-B951-0A758187C9D1}">
      <dsp:nvSpPr>
        <dsp:cNvPr id="0" name=""/>
        <dsp:cNvSpPr/>
      </dsp:nvSpPr>
      <dsp:spPr>
        <a:xfrm>
          <a:off x="1057183" y="3434221"/>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US" sz="2200" b="1" kern="1200" dirty="0"/>
            <a:t>Real-time Data: </a:t>
          </a:r>
          <a:r>
            <a:rPr lang="en-US" sz="2200" kern="1200" dirty="0"/>
            <a:t>Efficiently handled in large-scale supply chains</a:t>
          </a:r>
        </a:p>
      </dsp:txBody>
      <dsp:txXfrm>
        <a:off x="1057183" y="3434221"/>
        <a:ext cx="9458416" cy="91531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DD10EB-7796-4BF4-BE40-C1E857C25E39}">
      <dsp:nvSpPr>
        <dsp:cNvPr id="0" name=""/>
        <dsp:cNvSpPr/>
      </dsp:nvSpPr>
      <dsp:spPr>
        <a:xfrm>
          <a:off x="0" y="1805"/>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E3E3CFD-FFF8-48EC-AC60-F195C99DE959}">
      <dsp:nvSpPr>
        <dsp:cNvPr id="0" name=""/>
        <dsp:cNvSpPr/>
      </dsp:nvSpPr>
      <dsp:spPr>
        <a:xfrm>
          <a:off x="276881" y="207750"/>
          <a:ext cx="503420" cy="5034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6B468AA-3964-4203-A3EB-0E85FCD191FD}">
      <dsp:nvSpPr>
        <dsp:cNvPr id="0" name=""/>
        <dsp:cNvSpPr/>
      </dsp:nvSpPr>
      <dsp:spPr>
        <a:xfrm>
          <a:off x="1057183" y="1805"/>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US" sz="2200" kern="1200"/>
            <a:t>Managing real-time data</a:t>
          </a:r>
        </a:p>
      </dsp:txBody>
      <dsp:txXfrm>
        <a:off x="1057183" y="1805"/>
        <a:ext cx="9458416" cy="915310"/>
      </dsp:txXfrm>
    </dsp:sp>
    <dsp:sp modelId="{DCFD2707-88A4-443E-83AD-BDA0DD846013}">
      <dsp:nvSpPr>
        <dsp:cNvPr id="0" name=""/>
        <dsp:cNvSpPr/>
      </dsp:nvSpPr>
      <dsp:spPr>
        <a:xfrm>
          <a:off x="0" y="1145944"/>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5A1BB93-6DD6-4CF2-8881-A743B268D8E2}">
      <dsp:nvSpPr>
        <dsp:cNvPr id="0" name=""/>
        <dsp:cNvSpPr/>
      </dsp:nvSpPr>
      <dsp:spPr>
        <a:xfrm>
          <a:off x="276881" y="1351889"/>
          <a:ext cx="503420" cy="5034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1C1A7C0-006A-46F4-B3C7-3EA008CA8D0E}">
      <dsp:nvSpPr>
        <dsp:cNvPr id="0" name=""/>
        <dsp:cNvSpPr/>
      </dsp:nvSpPr>
      <dsp:spPr>
        <a:xfrm>
          <a:off x="1057183" y="1145944"/>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US" sz="2200" kern="1200"/>
            <a:t>Scaling the system to handle global supply chains</a:t>
          </a:r>
        </a:p>
      </dsp:txBody>
      <dsp:txXfrm>
        <a:off x="1057183" y="1145944"/>
        <a:ext cx="9458416" cy="915310"/>
      </dsp:txXfrm>
    </dsp:sp>
    <dsp:sp modelId="{B957DDF0-CAF9-4A9B-BC1C-9D7EDCE11166}">
      <dsp:nvSpPr>
        <dsp:cNvPr id="0" name=""/>
        <dsp:cNvSpPr/>
      </dsp:nvSpPr>
      <dsp:spPr>
        <a:xfrm>
          <a:off x="0" y="2290082"/>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7835358-DD7B-49A0-AFAC-28C8BCBD5FFD}">
      <dsp:nvSpPr>
        <dsp:cNvPr id="0" name=""/>
        <dsp:cNvSpPr/>
      </dsp:nvSpPr>
      <dsp:spPr>
        <a:xfrm>
          <a:off x="276881" y="2496027"/>
          <a:ext cx="503420" cy="5034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862A567-D309-4996-A0A0-296A4A7437EA}">
      <dsp:nvSpPr>
        <dsp:cNvPr id="0" name=""/>
        <dsp:cNvSpPr/>
      </dsp:nvSpPr>
      <dsp:spPr>
        <a:xfrm>
          <a:off x="1057183" y="2290082"/>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US" sz="2200" kern="1200"/>
            <a:t>Optimizing graph traversal for complex networks</a:t>
          </a:r>
        </a:p>
      </dsp:txBody>
      <dsp:txXfrm>
        <a:off x="1057183" y="2290082"/>
        <a:ext cx="9458416" cy="915310"/>
      </dsp:txXfrm>
    </dsp:sp>
    <dsp:sp modelId="{0E121423-2933-4CF6-B2C7-2DC982DAB99D}">
      <dsp:nvSpPr>
        <dsp:cNvPr id="0" name=""/>
        <dsp:cNvSpPr/>
      </dsp:nvSpPr>
      <dsp:spPr>
        <a:xfrm>
          <a:off x="0" y="3434221"/>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E2F7448-E010-4EC8-BF45-B94D7C06B4D6}">
      <dsp:nvSpPr>
        <dsp:cNvPr id="0" name=""/>
        <dsp:cNvSpPr/>
      </dsp:nvSpPr>
      <dsp:spPr>
        <a:xfrm>
          <a:off x="276881" y="3640166"/>
          <a:ext cx="503420" cy="5034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FCD0511-135C-4487-B353-30F4EBF6240B}">
      <dsp:nvSpPr>
        <dsp:cNvPr id="0" name=""/>
        <dsp:cNvSpPr/>
      </dsp:nvSpPr>
      <dsp:spPr>
        <a:xfrm>
          <a:off x="1057183" y="3434221"/>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US" sz="2200" kern="1200"/>
            <a:t>Balancing performance trade-offs between time and space complexity</a:t>
          </a:r>
        </a:p>
      </dsp:txBody>
      <dsp:txXfrm>
        <a:off x="1057183" y="3434221"/>
        <a:ext cx="9458416" cy="91531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4B12DD-499E-4776-823A-03E0A7317F7C}">
      <dsp:nvSpPr>
        <dsp:cNvPr id="0" name=""/>
        <dsp:cNvSpPr/>
      </dsp:nvSpPr>
      <dsp:spPr>
        <a:xfrm>
          <a:off x="0" y="1805"/>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7B64438-B5DA-4132-BD2E-72D8F0A88800}">
      <dsp:nvSpPr>
        <dsp:cNvPr id="0" name=""/>
        <dsp:cNvSpPr/>
      </dsp:nvSpPr>
      <dsp:spPr>
        <a:xfrm>
          <a:off x="276881" y="207750"/>
          <a:ext cx="503420" cy="5034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7048988-D397-456B-81A3-2796133A2658}">
      <dsp:nvSpPr>
        <dsp:cNvPr id="0" name=""/>
        <dsp:cNvSpPr/>
      </dsp:nvSpPr>
      <dsp:spPr>
        <a:xfrm>
          <a:off x="1057183" y="1805"/>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US" sz="2200" kern="1200"/>
            <a:t>Improved route optimization leads to cost savings in transportation</a:t>
          </a:r>
        </a:p>
      </dsp:txBody>
      <dsp:txXfrm>
        <a:off x="1057183" y="1805"/>
        <a:ext cx="9458416" cy="915310"/>
      </dsp:txXfrm>
    </dsp:sp>
    <dsp:sp modelId="{EE4E9307-EAF1-4BB3-8A56-A180FE3BE696}">
      <dsp:nvSpPr>
        <dsp:cNvPr id="0" name=""/>
        <dsp:cNvSpPr/>
      </dsp:nvSpPr>
      <dsp:spPr>
        <a:xfrm>
          <a:off x="0" y="1145944"/>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9CB222E-C714-4781-9A57-FBC184660015}">
      <dsp:nvSpPr>
        <dsp:cNvPr id="0" name=""/>
        <dsp:cNvSpPr/>
      </dsp:nvSpPr>
      <dsp:spPr>
        <a:xfrm>
          <a:off x="276881" y="1351889"/>
          <a:ext cx="503420" cy="5034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D41AFF7-2547-4EB6-8E5A-2DBE91FAD7F7}">
      <dsp:nvSpPr>
        <dsp:cNvPr id="0" name=""/>
        <dsp:cNvSpPr/>
      </dsp:nvSpPr>
      <dsp:spPr>
        <a:xfrm>
          <a:off x="1057183" y="1145944"/>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US" sz="2200" kern="1200"/>
            <a:t>Real-time inventory management reduces stockouts and overstocking</a:t>
          </a:r>
        </a:p>
      </dsp:txBody>
      <dsp:txXfrm>
        <a:off x="1057183" y="1145944"/>
        <a:ext cx="9458416" cy="915310"/>
      </dsp:txXfrm>
    </dsp:sp>
    <dsp:sp modelId="{57C1B9D3-5315-4356-BC87-34291D837746}">
      <dsp:nvSpPr>
        <dsp:cNvPr id="0" name=""/>
        <dsp:cNvSpPr/>
      </dsp:nvSpPr>
      <dsp:spPr>
        <a:xfrm>
          <a:off x="0" y="2290082"/>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03A8653-CA63-4452-8B3B-3E1D0CA26974}">
      <dsp:nvSpPr>
        <dsp:cNvPr id="0" name=""/>
        <dsp:cNvSpPr/>
      </dsp:nvSpPr>
      <dsp:spPr>
        <a:xfrm>
          <a:off x="276881" y="2496027"/>
          <a:ext cx="503420" cy="5034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9CA6017-F2D2-4F04-8741-984C8343FA20}">
      <dsp:nvSpPr>
        <dsp:cNvPr id="0" name=""/>
        <dsp:cNvSpPr/>
      </dsp:nvSpPr>
      <dsp:spPr>
        <a:xfrm>
          <a:off x="1057183" y="2290082"/>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US" sz="2200" kern="1200"/>
            <a:t>Priority Queue enables faster handling of urgent shipments</a:t>
          </a:r>
        </a:p>
      </dsp:txBody>
      <dsp:txXfrm>
        <a:off x="1057183" y="2290082"/>
        <a:ext cx="9458416" cy="915310"/>
      </dsp:txXfrm>
    </dsp:sp>
    <dsp:sp modelId="{CD7F4D99-DA8B-4429-BFFC-99EB8D6E830C}">
      <dsp:nvSpPr>
        <dsp:cNvPr id="0" name=""/>
        <dsp:cNvSpPr/>
      </dsp:nvSpPr>
      <dsp:spPr>
        <a:xfrm>
          <a:off x="0" y="3434221"/>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AA8FB59-20FF-456D-917D-404B7D4D7E47}">
      <dsp:nvSpPr>
        <dsp:cNvPr id="0" name=""/>
        <dsp:cNvSpPr/>
      </dsp:nvSpPr>
      <dsp:spPr>
        <a:xfrm>
          <a:off x="276881" y="3640166"/>
          <a:ext cx="503420" cy="5034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C9A09FD-5110-4AE6-BC92-B8BA7861A324}">
      <dsp:nvSpPr>
        <dsp:cNvPr id="0" name=""/>
        <dsp:cNvSpPr/>
      </dsp:nvSpPr>
      <dsp:spPr>
        <a:xfrm>
          <a:off x="1057183" y="3434221"/>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US" sz="2200" kern="1200"/>
            <a:t>Scalable system adaptable for large, global supply chains</a:t>
          </a:r>
        </a:p>
      </dsp:txBody>
      <dsp:txXfrm>
        <a:off x="1057183" y="3434221"/>
        <a:ext cx="9458416" cy="91531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957CC1-62BA-481B-88CA-01C8673B032A}">
      <dsp:nvSpPr>
        <dsp:cNvPr id="0" name=""/>
        <dsp:cNvSpPr/>
      </dsp:nvSpPr>
      <dsp:spPr>
        <a:xfrm>
          <a:off x="0" y="1805"/>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3A5C5D3-6022-4022-938F-D84C0A100B71}">
      <dsp:nvSpPr>
        <dsp:cNvPr id="0" name=""/>
        <dsp:cNvSpPr/>
      </dsp:nvSpPr>
      <dsp:spPr>
        <a:xfrm>
          <a:off x="276881" y="207750"/>
          <a:ext cx="503420" cy="5034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CFD4135-76B8-4557-8A56-47517E8328F0}">
      <dsp:nvSpPr>
        <dsp:cNvPr id="0" name=""/>
        <dsp:cNvSpPr/>
      </dsp:nvSpPr>
      <dsp:spPr>
        <a:xfrm>
          <a:off x="1057183" y="1805"/>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US" sz="2200" kern="1200"/>
            <a:t>Implementing more advanced graph algorithms like A*</a:t>
          </a:r>
        </a:p>
      </dsp:txBody>
      <dsp:txXfrm>
        <a:off x="1057183" y="1805"/>
        <a:ext cx="9458416" cy="915310"/>
      </dsp:txXfrm>
    </dsp:sp>
    <dsp:sp modelId="{F9B27468-C49A-4C88-90E8-2F8DBFEF4751}">
      <dsp:nvSpPr>
        <dsp:cNvPr id="0" name=""/>
        <dsp:cNvSpPr/>
      </dsp:nvSpPr>
      <dsp:spPr>
        <a:xfrm>
          <a:off x="0" y="1145944"/>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7BF928C-A4E2-4598-9348-47E452AAD718}">
      <dsp:nvSpPr>
        <dsp:cNvPr id="0" name=""/>
        <dsp:cNvSpPr/>
      </dsp:nvSpPr>
      <dsp:spPr>
        <a:xfrm>
          <a:off x="276881" y="1351889"/>
          <a:ext cx="503420" cy="5034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F7D3537-76BE-436D-9E4A-F94C03FF4BFA}">
      <dsp:nvSpPr>
        <dsp:cNvPr id="0" name=""/>
        <dsp:cNvSpPr/>
      </dsp:nvSpPr>
      <dsp:spPr>
        <a:xfrm>
          <a:off x="1057183" y="1145944"/>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US" sz="2200" kern="1200"/>
            <a:t>Integrating machine learning for predictive analysis</a:t>
          </a:r>
        </a:p>
      </dsp:txBody>
      <dsp:txXfrm>
        <a:off x="1057183" y="1145944"/>
        <a:ext cx="9458416" cy="915310"/>
      </dsp:txXfrm>
    </dsp:sp>
    <dsp:sp modelId="{B14F6C16-10C3-44D8-BD69-3B7BE953EFB3}">
      <dsp:nvSpPr>
        <dsp:cNvPr id="0" name=""/>
        <dsp:cNvSpPr/>
      </dsp:nvSpPr>
      <dsp:spPr>
        <a:xfrm>
          <a:off x="0" y="2290082"/>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75F3BD9-4A01-4910-9B16-AC7317C3C9A7}">
      <dsp:nvSpPr>
        <dsp:cNvPr id="0" name=""/>
        <dsp:cNvSpPr/>
      </dsp:nvSpPr>
      <dsp:spPr>
        <a:xfrm>
          <a:off x="276881" y="2496027"/>
          <a:ext cx="503420" cy="5034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FB59DA0-37D7-46A5-B2AE-2FD34F6E3FD9}">
      <dsp:nvSpPr>
        <dsp:cNvPr id="0" name=""/>
        <dsp:cNvSpPr/>
      </dsp:nvSpPr>
      <dsp:spPr>
        <a:xfrm>
          <a:off x="1057183" y="2290082"/>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US" sz="2200" kern="1200"/>
            <a:t>Cloud-based scalability for global supply chains</a:t>
          </a:r>
        </a:p>
      </dsp:txBody>
      <dsp:txXfrm>
        <a:off x="1057183" y="2290082"/>
        <a:ext cx="9458416" cy="915310"/>
      </dsp:txXfrm>
    </dsp:sp>
    <dsp:sp modelId="{221690B4-BE0A-4220-9D20-BC86024066E2}">
      <dsp:nvSpPr>
        <dsp:cNvPr id="0" name=""/>
        <dsp:cNvSpPr/>
      </dsp:nvSpPr>
      <dsp:spPr>
        <a:xfrm>
          <a:off x="0" y="3434221"/>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DB7F13D-F556-42D0-A382-0EC6B3D72F80}">
      <dsp:nvSpPr>
        <dsp:cNvPr id="0" name=""/>
        <dsp:cNvSpPr/>
      </dsp:nvSpPr>
      <dsp:spPr>
        <a:xfrm>
          <a:off x="276881" y="3640166"/>
          <a:ext cx="503420" cy="5034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135680-B5DC-4A3E-A943-244CAD09F98E}">
      <dsp:nvSpPr>
        <dsp:cNvPr id="0" name=""/>
        <dsp:cNvSpPr/>
      </dsp:nvSpPr>
      <dsp:spPr>
        <a:xfrm>
          <a:off x="1057183" y="3434221"/>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US" sz="2200" kern="1200"/>
            <a:t>Enhancing distributed processing for larger datasets</a:t>
          </a:r>
        </a:p>
      </dsp:txBody>
      <dsp:txXfrm>
        <a:off x="1057183" y="3434221"/>
        <a:ext cx="9458416" cy="91531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D295F1-290A-4924-A2AA-02F26C7D853F}">
      <dsp:nvSpPr>
        <dsp:cNvPr id="0" name=""/>
        <dsp:cNvSpPr/>
      </dsp:nvSpPr>
      <dsp:spPr>
        <a:xfrm>
          <a:off x="0" y="1805"/>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D22F901-81B4-4A8B-8D09-D5454F666C54}">
      <dsp:nvSpPr>
        <dsp:cNvPr id="0" name=""/>
        <dsp:cNvSpPr/>
      </dsp:nvSpPr>
      <dsp:spPr>
        <a:xfrm>
          <a:off x="276881" y="207750"/>
          <a:ext cx="503420" cy="5034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A830B0B-5AFC-4377-ABC2-3BD9FAFB52B5}">
      <dsp:nvSpPr>
        <dsp:cNvPr id="0" name=""/>
        <dsp:cNvSpPr/>
      </dsp:nvSpPr>
      <dsp:spPr>
        <a:xfrm>
          <a:off x="1057183" y="1805"/>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US" sz="2200" kern="1200"/>
            <a:t>Use of data structures in optimizing supply chain operations</a:t>
          </a:r>
        </a:p>
      </dsp:txBody>
      <dsp:txXfrm>
        <a:off x="1057183" y="1805"/>
        <a:ext cx="9458416" cy="915310"/>
      </dsp:txXfrm>
    </dsp:sp>
    <dsp:sp modelId="{1C9D9DE3-A945-4F96-82BA-355A98979127}">
      <dsp:nvSpPr>
        <dsp:cNvPr id="0" name=""/>
        <dsp:cNvSpPr/>
      </dsp:nvSpPr>
      <dsp:spPr>
        <a:xfrm>
          <a:off x="0" y="1145944"/>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270C33-77A4-402C-A72A-85C19F23B4DA}">
      <dsp:nvSpPr>
        <dsp:cNvPr id="0" name=""/>
        <dsp:cNvSpPr/>
      </dsp:nvSpPr>
      <dsp:spPr>
        <a:xfrm>
          <a:off x="276881" y="1351889"/>
          <a:ext cx="503420" cy="5034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0F3DB6A-1F23-4AC1-9AC5-EE4A30B8BF9E}">
      <dsp:nvSpPr>
        <dsp:cNvPr id="0" name=""/>
        <dsp:cNvSpPr/>
      </dsp:nvSpPr>
      <dsp:spPr>
        <a:xfrm>
          <a:off x="1057183" y="1145944"/>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US" sz="2200" kern="1200"/>
            <a:t>Performance and Scalability improvements</a:t>
          </a:r>
        </a:p>
      </dsp:txBody>
      <dsp:txXfrm>
        <a:off x="1057183" y="1145944"/>
        <a:ext cx="9458416" cy="915310"/>
      </dsp:txXfrm>
    </dsp:sp>
    <dsp:sp modelId="{1896C9E6-9233-466F-9648-F29F158747BA}">
      <dsp:nvSpPr>
        <dsp:cNvPr id="0" name=""/>
        <dsp:cNvSpPr/>
      </dsp:nvSpPr>
      <dsp:spPr>
        <a:xfrm>
          <a:off x="0" y="2290082"/>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F199DAD-6423-47D8-AF66-A670329EA28E}">
      <dsp:nvSpPr>
        <dsp:cNvPr id="0" name=""/>
        <dsp:cNvSpPr/>
      </dsp:nvSpPr>
      <dsp:spPr>
        <a:xfrm>
          <a:off x="276881" y="2496027"/>
          <a:ext cx="503420" cy="5034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70C9C5-0F51-47D8-85E0-B04ED56FAE22}">
      <dsp:nvSpPr>
        <dsp:cNvPr id="0" name=""/>
        <dsp:cNvSpPr/>
      </dsp:nvSpPr>
      <dsp:spPr>
        <a:xfrm>
          <a:off x="1057183" y="2290082"/>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US" sz="2200" kern="1200"/>
            <a:t>Adaptable for real-world supply chains</a:t>
          </a:r>
        </a:p>
      </dsp:txBody>
      <dsp:txXfrm>
        <a:off x="1057183" y="2290082"/>
        <a:ext cx="9458416" cy="915310"/>
      </dsp:txXfrm>
    </dsp:sp>
    <dsp:sp modelId="{2064E647-58E4-41CE-8AE4-D0E839A7A3D7}">
      <dsp:nvSpPr>
        <dsp:cNvPr id="0" name=""/>
        <dsp:cNvSpPr/>
      </dsp:nvSpPr>
      <dsp:spPr>
        <a:xfrm>
          <a:off x="0" y="3434221"/>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B8C5632-43BD-4180-BA24-F461E5292082}">
      <dsp:nvSpPr>
        <dsp:cNvPr id="0" name=""/>
        <dsp:cNvSpPr/>
      </dsp:nvSpPr>
      <dsp:spPr>
        <a:xfrm>
          <a:off x="276881" y="3640166"/>
          <a:ext cx="503420" cy="5034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0BFC58F-CBEF-401C-83BE-A4ED1837DC72}">
      <dsp:nvSpPr>
        <dsp:cNvPr id="0" name=""/>
        <dsp:cNvSpPr/>
      </dsp:nvSpPr>
      <dsp:spPr>
        <a:xfrm>
          <a:off x="1057183" y="3434221"/>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US" sz="2200" kern="1200"/>
            <a:t>Opportunities for further enhancment</a:t>
          </a:r>
        </a:p>
      </dsp:txBody>
      <dsp:txXfrm>
        <a:off x="1057183" y="3434221"/>
        <a:ext cx="9458416" cy="91531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8.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9.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3DC540-47C5-2C41-A2E4-C887E64C48F0}" type="datetimeFigureOut">
              <a:rPr lang="en-US" smtClean="0"/>
              <a:t>10/5/24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139522-FD94-8146-B9FB-5CAEBEC4F0C7}" type="slidenum">
              <a:rPr lang="en-US" smtClean="0"/>
              <a:t>‹#›</a:t>
            </a:fld>
            <a:endParaRPr lang="en-US"/>
          </a:p>
        </p:txBody>
      </p:sp>
    </p:spTree>
    <p:extLst>
      <p:ext uri="{BB962C8B-B14F-4D97-AF65-F5344CB8AC3E}">
        <p14:creationId xmlns:p14="http://schemas.microsoft.com/office/powerpoint/2010/main" val="34484741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everyone! My name is Avinna Bhattarai, and today I will be presenting my final project titled 'Developing and Optimizing Data Structures for Real-World Applications Using Python.' This project focuses on applying data structures and algorithms to optimize supply chain operations. In this presentation, I'll walk you through the various phases of the project, including the key findings, challenges faced, and the practical implications of this work."</a:t>
            </a:r>
          </a:p>
        </p:txBody>
      </p:sp>
      <p:sp>
        <p:nvSpPr>
          <p:cNvPr id="4" name="Slide Number Placeholder 3"/>
          <p:cNvSpPr>
            <a:spLocks noGrp="1"/>
          </p:cNvSpPr>
          <p:nvPr>
            <p:ph type="sldNum" sz="quarter" idx="5"/>
          </p:nvPr>
        </p:nvSpPr>
        <p:spPr/>
        <p:txBody>
          <a:bodyPr/>
          <a:lstStyle/>
          <a:p>
            <a:fld id="{29139522-FD94-8146-B9FB-5CAEBEC4F0C7}" type="slidenum">
              <a:rPr lang="en-US" smtClean="0"/>
              <a:t>1</a:t>
            </a:fld>
            <a:endParaRPr lang="en-US"/>
          </a:p>
        </p:txBody>
      </p:sp>
    </p:spTree>
    <p:extLst>
      <p:ext uri="{BB962C8B-B14F-4D97-AF65-F5344CB8AC3E}">
        <p14:creationId xmlns:p14="http://schemas.microsoft.com/office/powerpoint/2010/main" val="28834850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In conclusion, this project successfully demonstrated the use of key data structures in optimizing supply chain operations. Through the implementation of graphs, priority queues, hash tables, and AVL trees, we were able to significantly improve the performance and scalability of the system.</a:t>
            </a:r>
          </a:p>
          <a:p>
            <a:r>
              <a:rPr lang="en-US" b="0" dirty="0"/>
              <a:t>The system is adaptable for real-world supply chain operations, and with further enhancements, it could provide even greater efficiency and scalability. I’d like to thank you for going through this presentation, and I’m happy to take any questions you may have.</a:t>
            </a:r>
          </a:p>
          <a:p>
            <a:r>
              <a:rPr lang="en-US" b="0" dirty="0"/>
              <a:t>You can reach me at abhattarai28547@ucumberlands.com. </a:t>
            </a:r>
          </a:p>
          <a:p>
            <a:r>
              <a:rPr lang="en-US" b="0" dirty="0"/>
              <a:t>Thank you!</a:t>
            </a:r>
          </a:p>
          <a:p>
            <a:endParaRPr lang="en-US" b="0" dirty="0"/>
          </a:p>
        </p:txBody>
      </p:sp>
      <p:sp>
        <p:nvSpPr>
          <p:cNvPr id="4" name="Slide Number Placeholder 3"/>
          <p:cNvSpPr>
            <a:spLocks noGrp="1"/>
          </p:cNvSpPr>
          <p:nvPr>
            <p:ph type="sldNum" sz="quarter" idx="5"/>
          </p:nvPr>
        </p:nvSpPr>
        <p:spPr/>
        <p:txBody>
          <a:bodyPr/>
          <a:lstStyle/>
          <a:p>
            <a:fld id="{29139522-FD94-8146-B9FB-5CAEBEC4F0C7}" type="slidenum">
              <a:rPr lang="en-US" smtClean="0"/>
              <a:t>10</a:t>
            </a:fld>
            <a:endParaRPr lang="en-US"/>
          </a:p>
        </p:txBody>
      </p:sp>
    </p:spTree>
    <p:extLst>
      <p:ext uri="{BB962C8B-B14F-4D97-AF65-F5344CB8AC3E}">
        <p14:creationId xmlns:p14="http://schemas.microsoft.com/office/powerpoint/2010/main" val="33107366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focus of this project was to apply several key data structures—such as graphs, priority queues, hash tables, and AVL trees—to optimize the efficiency and scalability of a supply chain system. </a:t>
            </a:r>
          </a:p>
          <a:p>
            <a:r>
              <a:rPr lang="en-US" dirty="0"/>
              <a:t>Supply chains today are complex networks with multiple stakeholders, from suppliers to manufacturers, warehouses, and customers. Ensuring that goods are delivered in a timely, cost-effective manner requires efficient data handling and decision-making capabilities.</a:t>
            </a:r>
          </a:p>
          <a:p>
            <a:r>
              <a:rPr lang="en-US" dirty="0"/>
              <a:t>In this project, the goal was to implement a system that could handle large datasets, optimize transportation routes, and prioritize shipments based on urgency or cost. </a:t>
            </a:r>
          </a:p>
          <a:p>
            <a:r>
              <a:rPr lang="en-US" dirty="0"/>
              <a:t>This was accomplished in three phases: design and implementation, proof-of-concept, and optimization with scaling.</a:t>
            </a:r>
          </a:p>
          <a:p>
            <a:endParaRPr lang="en-US" dirty="0"/>
          </a:p>
        </p:txBody>
      </p:sp>
      <p:sp>
        <p:nvSpPr>
          <p:cNvPr id="4" name="Slide Number Placeholder 3"/>
          <p:cNvSpPr>
            <a:spLocks noGrp="1"/>
          </p:cNvSpPr>
          <p:nvPr>
            <p:ph type="sldNum" sz="quarter" idx="5"/>
          </p:nvPr>
        </p:nvSpPr>
        <p:spPr/>
        <p:txBody>
          <a:bodyPr/>
          <a:lstStyle/>
          <a:p>
            <a:fld id="{29139522-FD94-8146-B9FB-5CAEBEC4F0C7}" type="slidenum">
              <a:rPr lang="en-US" smtClean="0"/>
              <a:t>2</a:t>
            </a:fld>
            <a:endParaRPr lang="en-US"/>
          </a:p>
        </p:txBody>
      </p:sp>
    </p:spTree>
    <p:extLst>
      <p:ext uri="{BB962C8B-B14F-4D97-AF65-F5344CB8AC3E}">
        <p14:creationId xmlns:p14="http://schemas.microsoft.com/office/powerpoint/2010/main" val="38914776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Phase 1 focused on designing the data structures necessary for managing various elements of the supply chain.</a:t>
            </a:r>
          </a:p>
          <a:p>
            <a:r>
              <a:rPr lang="en-US" b="0" dirty="0"/>
              <a:t>First, we used graphs to model transportation networks. These allowed us to calculate the shortest or most cost-effective route between locations, such as suppliers and customers, using Dijkstra’s algorithm.</a:t>
            </a:r>
          </a:p>
          <a:p>
            <a:r>
              <a:rPr lang="en-US" b="0" dirty="0"/>
              <a:t>Next, we used priority queues, which were implemented using a binary heap, to manage shipment scheduling. This structure ensured that the most urgent shipments were handled first.</a:t>
            </a:r>
          </a:p>
          <a:p>
            <a:r>
              <a:rPr lang="en-US" b="0" dirty="0"/>
              <a:t>To track inventory data, a hash table was implemented to provide constant-time access to product information. This structure allowed us to manage large volumes of real-time inventory data efficiently.</a:t>
            </a:r>
          </a:p>
          <a:p>
            <a:r>
              <a:rPr lang="en-US" b="0" dirty="0"/>
              <a:t>Lastly, we used an AVL tree, which is a self-balancing binary search tree, to maintain sorted data related to inventory levels and route costs. This ensured that operations like lookups and updates remained efficient, even as the data changed frequently.</a:t>
            </a:r>
          </a:p>
          <a:p>
            <a:endParaRPr lang="en-US" b="0" dirty="0"/>
          </a:p>
        </p:txBody>
      </p:sp>
      <p:sp>
        <p:nvSpPr>
          <p:cNvPr id="4" name="Slide Number Placeholder 3"/>
          <p:cNvSpPr>
            <a:spLocks noGrp="1"/>
          </p:cNvSpPr>
          <p:nvPr>
            <p:ph type="sldNum" sz="quarter" idx="5"/>
          </p:nvPr>
        </p:nvSpPr>
        <p:spPr/>
        <p:txBody>
          <a:bodyPr/>
          <a:lstStyle/>
          <a:p>
            <a:fld id="{29139522-FD94-8146-B9FB-5CAEBEC4F0C7}" type="slidenum">
              <a:rPr lang="en-US" smtClean="0"/>
              <a:t>3</a:t>
            </a:fld>
            <a:endParaRPr lang="en-US"/>
          </a:p>
        </p:txBody>
      </p:sp>
    </p:spTree>
    <p:extLst>
      <p:ext uri="{BB962C8B-B14F-4D97-AF65-F5344CB8AC3E}">
        <p14:creationId xmlns:p14="http://schemas.microsoft.com/office/powerpoint/2010/main" val="8355913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In Phase 2, the data structures were implemented in Python, and we developed a proof-of-concept system to simulate real-world supply chain operations. Each data structure was tested to ensure it performed the necessary tasks.</a:t>
            </a:r>
          </a:p>
          <a:p>
            <a:r>
              <a:rPr lang="en-US" b="0" dirty="0"/>
              <a:t>The graph structure was tested by calculating the shortest routes between suppliers and warehouses. Dijkstra’s algorithm was used for this purpose and showed that the system could accurately determine the most efficient paths.</a:t>
            </a:r>
          </a:p>
          <a:p>
            <a:r>
              <a:rPr lang="en-US" b="0" dirty="0"/>
              <a:t>The priority queue was tested with varying levels of urgency for shipments, and it successfully prioritized the most urgent deliveries.</a:t>
            </a:r>
          </a:p>
          <a:p>
            <a:r>
              <a:rPr lang="en-US" b="0" dirty="0"/>
              <a:t>Finally, the hash table provided real-time access to inventory data, while the AVL tree efficiently handled updates and maintained sorted records of inventory and route costs. These tests confirmed the feasibility of the chosen data structures for optimizing supply chain operations.</a:t>
            </a:r>
          </a:p>
          <a:p>
            <a:endParaRPr lang="en-US" b="0" dirty="0"/>
          </a:p>
        </p:txBody>
      </p:sp>
      <p:sp>
        <p:nvSpPr>
          <p:cNvPr id="4" name="Slide Number Placeholder 3"/>
          <p:cNvSpPr>
            <a:spLocks noGrp="1"/>
          </p:cNvSpPr>
          <p:nvPr>
            <p:ph type="sldNum" sz="quarter" idx="5"/>
          </p:nvPr>
        </p:nvSpPr>
        <p:spPr/>
        <p:txBody>
          <a:bodyPr/>
          <a:lstStyle/>
          <a:p>
            <a:fld id="{29139522-FD94-8146-B9FB-5CAEBEC4F0C7}" type="slidenum">
              <a:rPr lang="en-US" smtClean="0"/>
              <a:t>4</a:t>
            </a:fld>
            <a:endParaRPr lang="en-US"/>
          </a:p>
        </p:txBody>
      </p:sp>
    </p:spTree>
    <p:extLst>
      <p:ext uri="{BB962C8B-B14F-4D97-AF65-F5344CB8AC3E}">
        <p14:creationId xmlns:p14="http://schemas.microsoft.com/office/powerpoint/2010/main" val="17990048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Phase 3 focused on optimizing the performance of the system and ensuring it could scale to handle larger datasets. Several key optimizations were made:</a:t>
            </a:r>
          </a:p>
          <a:p>
            <a:endParaRPr lang="en-US" b="0" dirty="0"/>
          </a:p>
          <a:p>
            <a:r>
              <a:rPr lang="en-US" b="0" dirty="0"/>
              <a:t>During Graph optimization, sparse matrices were used to reduce memory consumption and fine-tuned Dijkstra’s algorithm with a priority queue, which reduced the time complexity from O(n²) to O(n log n)</a:t>
            </a:r>
          </a:p>
          <a:p>
            <a:r>
              <a:rPr lang="en-US" b="0" dirty="0"/>
              <a:t>Similarly with Priority Queue I implemented lazy deletion, which deferred the removal of completed shipments. This reduced unnecessary operations and improved performance, particularly under high workloads</a:t>
            </a:r>
          </a:p>
          <a:p>
            <a:r>
              <a:rPr lang="en-US" b="0" dirty="0"/>
              <a:t>When it comes to AVL tree optimization, it reduced the number of rebalancing operations required, improving the efficiency of frequent updates to inventory data and route costs.</a:t>
            </a:r>
          </a:p>
          <a:p>
            <a:r>
              <a:rPr lang="en-US" b="0" dirty="0"/>
              <a:t>The system was then scaled to handle up to 1 million nodes and edges, demonstrating its ability to support large-scale supply chain networks. Parallel processing was implemented to further enhance the performance of the graph traversal and route optimization.</a:t>
            </a:r>
          </a:p>
          <a:p>
            <a:endParaRPr lang="en-US" b="0" dirty="0"/>
          </a:p>
        </p:txBody>
      </p:sp>
      <p:sp>
        <p:nvSpPr>
          <p:cNvPr id="4" name="Slide Number Placeholder 3"/>
          <p:cNvSpPr>
            <a:spLocks noGrp="1"/>
          </p:cNvSpPr>
          <p:nvPr>
            <p:ph type="sldNum" sz="quarter" idx="5"/>
          </p:nvPr>
        </p:nvSpPr>
        <p:spPr/>
        <p:txBody>
          <a:bodyPr/>
          <a:lstStyle/>
          <a:p>
            <a:fld id="{29139522-FD94-8146-B9FB-5CAEBEC4F0C7}" type="slidenum">
              <a:rPr lang="en-US" smtClean="0"/>
              <a:t>5</a:t>
            </a:fld>
            <a:endParaRPr lang="en-US"/>
          </a:p>
        </p:txBody>
      </p:sp>
    </p:spTree>
    <p:extLst>
      <p:ext uri="{BB962C8B-B14F-4D97-AF65-F5344CB8AC3E}">
        <p14:creationId xmlns:p14="http://schemas.microsoft.com/office/powerpoint/2010/main" val="7449333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Through this project, we made several important discoveries.</a:t>
            </a:r>
          </a:p>
          <a:p>
            <a:r>
              <a:rPr lang="en-US" b="0" dirty="0"/>
              <a:t>First, the graph optimizations were particularly effective, reducing the time complexity of route calculations. Dijkstra’s algorithm, combined with a priority queue, made the system more efficient for large datasets.</a:t>
            </a:r>
          </a:p>
          <a:p>
            <a:r>
              <a:rPr lang="en-US" b="0" dirty="0"/>
              <a:t>The priority queue optimization reduced shipment processing times by around 40%, which was a significant improvement in real-world scenarios involving high volumes of shipments.</a:t>
            </a:r>
          </a:p>
          <a:p>
            <a:r>
              <a:rPr lang="en-US" b="0" dirty="0"/>
              <a:t>Additionally, memory consumption was reduced by approximately 25% due to the use of sparse matrices in the graph structure. These improvements allowed the system to handle real-time data efficiently, even in large-scale supply chain operations.</a:t>
            </a:r>
          </a:p>
        </p:txBody>
      </p:sp>
      <p:sp>
        <p:nvSpPr>
          <p:cNvPr id="4" name="Slide Number Placeholder 3"/>
          <p:cNvSpPr>
            <a:spLocks noGrp="1"/>
          </p:cNvSpPr>
          <p:nvPr>
            <p:ph type="sldNum" sz="quarter" idx="5"/>
          </p:nvPr>
        </p:nvSpPr>
        <p:spPr/>
        <p:txBody>
          <a:bodyPr/>
          <a:lstStyle/>
          <a:p>
            <a:fld id="{29139522-FD94-8146-B9FB-5CAEBEC4F0C7}" type="slidenum">
              <a:rPr lang="en-US" smtClean="0"/>
              <a:t>6</a:t>
            </a:fld>
            <a:endParaRPr lang="en-US"/>
          </a:p>
        </p:txBody>
      </p:sp>
    </p:spTree>
    <p:extLst>
      <p:ext uri="{BB962C8B-B14F-4D97-AF65-F5344CB8AC3E}">
        <p14:creationId xmlns:p14="http://schemas.microsoft.com/office/powerpoint/2010/main" val="7217341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While the system performed well overall, there were some challenges encountered during the project.</a:t>
            </a:r>
          </a:p>
          <a:p>
            <a:r>
              <a:rPr lang="en-US" b="0" dirty="0"/>
              <a:t>One of the primary challenges was managing real-time data updates in an efficient way. As inventory levels and routes changed frequently, the system had to be designed to handle these updates without significant performance degradation.</a:t>
            </a:r>
          </a:p>
          <a:p>
            <a:r>
              <a:rPr lang="en-US" b="0" dirty="0"/>
              <a:t>Another challenge was scaling the system to support global supply chains with thousands of nodes. This required optimizing both time and space complexity while ensuring that the system remained responsive.</a:t>
            </a:r>
          </a:p>
          <a:p>
            <a:r>
              <a:rPr lang="en-US" b="0" dirty="0"/>
              <a:t>Finally, we faced some difficulties in optimizing graph traversal for more complex networks, especially when dealing with longer routes that crossed multiple regions.</a:t>
            </a:r>
          </a:p>
        </p:txBody>
      </p:sp>
      <p:sp>
        <p:nvSpPr>
          <p:cNvPr id="4" name="Slide Number Placeholder 3"/>
          <p:cNvSpPr>
            <a:spLocks noGrp="1"/>
          </p:cNvSpPr>
          <p:nvPr>
            <p:ph type="sldNum" sz="quarter" idx="5"/>
          </p:nvPr>
        </p:nvSpPr>
        <p:spPr/>
        <p:txBody>
          <a:bodyPr/>
          <a:lstStyle/>
          <a:p>
            <a:fld id="{29139522-FD94-8146-B9FB-5CAEBEC4F0C7}" type="slidenum">
              <a:rPr lang="en-US" smtClean="0"/>
              <a:t>7</a:t>
            </a:fld>
            <a:endParaRPr lang="en-US"/>
          </a:p>
        </p:txBody>
      </p:sp>
    </p:spTree>
    <p:extLst>
      <p:ext uri="{BB962C8B-B14F-4D97-AF65-F5344CB8AC3E}">
        <p14:creationId xmlns:p14="http://schemas.microsoft.com/office/powerpoint/2010/main" val="36174679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One of the key takeaways from this project is that optimized route calculations can lead to significant cost savings in transportation. By using graph algorithms like Dijkstra’s, supply chain managers can reduce fuel costs, minimize delays, and improve overall efficiency.</a:t>
            </a:r>
          </a:p>
          <a:p>
            <a:r>
              <a:rPr lang="en-US" b="0" dirty="0"/>
              <a:t>The real-time inventory management system reduces the likelihood of stockouts or overstocking, helping businesses make more informed decisions about reordering and distribution.</a:t>
            </a:r>
          </a:p>
          <a:p>
            <a:r>
              <a:rPr lang="en-US" b="0" dirty="0"/>
              <a:t>Additionally, the priority queue enables faster handling of urgent shipments, which is particularly important in industries where timely deliveries are critical to customer satisfaction.</a:t>
            </a:r>
          </a:p>
          <a:p>
            <a:r>
              <a:rPr lang="en-US" b="0" dirty="0"/>
              <a:t>Finally, the system’s scalability makes it adaptable for large, global supply chains. This is particularly important in today’s interconnected world, where supply chains often span multiple regions and countries.</a:t>
            </a:r>
          </a:p>
          <a:p>
            <a:endParaRPr lang="en-US" b="0" dirty="0"/>
          </a:p>
        </p:txBody>
      </p:sp>
      <p:sp>
        <p:nvSpPr>
          <p:cNvPr id="4" name="Slide Number Placeholder 3"/>
          <p:cNvSpPr>
            <a:spLocks noGrp="1"/>
          </p:cNvSpPr>
          <p:nvPr>
            <p:ph type="sldNum" sz="quarter" idx="5"/>
          </p:nvPr>
        </p:nvSpPr>
        <p:spPr/>
        <p:txBody>
          <a:bodyPr/>
          <a:lstStyle/>
          <a:p>
            <a:fld id="{29139522-FD94-8146-B9FB-5CAEBEC4F0C7}" type="slidenum">
              <a:rPr lang="en-US" smtClean="0"/>
              <a:t>8</a:t>
            </a:fld>
            <a:endParaRPr lang="en-US"/>
          </a:p>
        </p:txBody>
      </p:sp>
    </p:spTree>
    <p:extLst>
      <p:ext uri="{BB962C8B-B14F-4D97-AF65-F5344CB8AC3E}">
        <p14:creationId xmlns:p14="http://schemas.microsoft.com/office/powerpoint/2010/main" val="24227711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There are several areas where this project could be expanded in the future:</a:t>
            </a:r>
          </a:p>
          <a:p>
            <a:r>
              <a:rPr lang="en-US" b="0" dirty="0"/>
              <a:t>First, implementing more advanced graph algorithms, such as A*, could further improve the efficiency of route calculations, especially in large, complex networks.</a:t>
            </a:r>
          </a:p>
          <a:p>
            <a:r>
              <a:rPr lang="en-US" b="0" dirty="0"/>
              <a:t>Second, integrating machine learning models could help predict future demand and optimize inventory management based on historical data and trends.</a:t>
            </a:r>
          </a:p>
          <a:p>
            <a:r>
              <a:rPr lang="en-US" b="0" dirty="0"/>
              <a:t>Third, a cloud-based version of the system could enhance scalability, allowing for real-time data processing on a global scale.</a:t>
            </a:r>
          </a:p>
          <a:p>
            <a:r>
              <a:rPr lang="en-US" b="0" dirty="0"/>
              <a:t>Lastly, we could further enhance distributed processing to handle even larger datasets and more complex operations.</a:t>
            </a:r>
          </a:p>
          <a:p>
            <a:endParaRPr lang="en-US" b="0" dirty="0"/>
          </a:p>
        </p:txBody>
      </p:sp>
      <p:sp>
        <p:nvSpPr>
          <p:cNvPr id="4" name="Slide Number Placeholder 3"/>
          <p:cNvSpPr>
            <a:spLocks noGrp="1"/>
          </p:cNvSpPr>
          <p:nvPr>
            <p:ph type="sldNum" sz="quarter" idx="5"/>
          </p:nvPr>
        </p:nvSpPr>
        <p:spPr/>
        <p:txBody>
          <a:bodyPr/>
          <a:lstStyle/>
          <a:p>
            <a:fld id="{29139522-FD94-8146-B9FB-5CAEBEC4F0C7}" type="slidenum">
              <a:rPr lang="en-US" smtClean="0"/>
              <a:t>9</a:t>
            </a:fld>
            <a:endParaRPr lang="en-US"/>
          </a:p>
        </p:txBody>
      </p:sp>
    </p:spTree>
    <p:extLst>
      <p:ext uri="{BB962C8B-B14F-4D97-AF65-F5344CB8AC3E}">
        <p14:creationId xmlns:p14="http://schemas.microsoft.com/office/powerpoint/2010/main" val="26622011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5DD7D-9396-A02F-6F12-B5D9DA8C18B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98FEF05-A0A1-37F5-F42B-56DDEF53878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F28DCBF-EF79-BF63-DDDA-DD5668C02BD2}"/>
              </a:ext>
            </a:extLst>
          </p:cNvPr>
          <p:cNvSpPr>
            <a:spLocks noGrp="1"/>
          </p:cNvSpPr>
          <p:nvPr>
            <p:ph type="dt" sz="half" idx="10"/>
          </p:nvPr>
        </p:nvSpPr>
        <p:spPr/>
        <p:txBody>
          <a:bodyPr/>
          <a:lstStyle/>
          <a:p>
            <a:fld id="{FB09F8AD-F680-0344-897C-80E02813180E}" type="datetimeFigureOut">
              <a:rPr lang="en-US" smtClean="0"/>
              <a:t>10/5/24</a:t>
            </a:fld>
            <a:endParaRPr lang="en-US"/>
          </a:p>
        </p:txBody>
      </p:sp>
      <p:sp>
        <p:nvSpPr>
          <p:cNvPr id="5" name="Footer Placeholder 4">
            <a:extLst>
              <a:ext uri="{FF2B5EF4-FFF2-40B4-BE49-F238E27FC236}">
                <a16:creationId xmlns:a16="http://schemas.microsoft.com/office/drawing/2014/main" id="{C57F84DC-21D5-8FF7-565E-5A4177EB9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9C7EFE-B00F-AF60-4F8E-9CB608A20AA8}"/>
              </a:ext>
            </a:extLst>
          </p:cNvPr>
          <p:cNvSpPr>
            <a:spLocks noGrp="1"/>
          </p:cNvSpPr>
          <p:nvPr>
            <p:ph type="sldNum" sz="quarter" idx="12"/>
          </p:nvPr>
        </p:nvSpPr>
        <p:spPr/>
        <p:txBody>
          <a:bodyPr/>
          <a:lstStyle/>
          <a:p>
            <a:fld id="{F2D6A8AB-B4C4-0B41-9283-E997D8C2850E}" type="slidenum">
              <a:rPr lang="en-US" smtClean="0"/>
              <a:t>‹#›</a:t>
            </a:fld>
            <a:endParaRPr lang="en-US"/>
          </a:p>
        </p:txBody>
      </p:sp>
    </p:spTree>
    <p:extLst>
      <p:ext uri="{BB962C8B-B14F-4D97-AF65-F5344CB8AC3E}">
        <p14:creationId xmlns:p14="http://schemas.microsoft.com/office/powerpoint/2010/main" val="15816396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B023E-A740-8CCA-95E2-0C4EB8FABAD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3036B8D-161C-A6AB-7F29-E86789270A3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B55886-7FA2-359E-0FE1-0ECE3DCF33F7}"/>
              </a:ext>
            </a:extLst>
          </p:cNvPr>
          <p:cNvSpPr>
            <a:spLocks noGrp="1"/>
          </p:cNvSpPr>
          <p:nvPr>
            <p:ph type="dt" sz="half" idx="10"/>
          </p:nvPr>
        </p:nvSpPr>
        <p:spPr/>
        <p:txBody>
          <a:bodyPr/>
          <a:lstStyle/>
          <a:p>
            <a:fld id="{FB09F8AD-F680-0344-897C-80E02813180E}" type="datetimeFigureOut">
              <a:rPr lang="en-US" smtClean="0"/>
              <a:t>10/5/24</a:t>
            </a:fld>
            <a:endParaRPr lang="en-US"/>
          </a:p>
        </p:txBody>
      </p:sp>
      <p:sp>
        <p:nvSpPr>
          <p:cNvPr id="5" name="Footer Placeholder 4">
            <a:extLst>
              <a:ext uri="{FF2B5EF4-FFF2-40B4-BE49-F238E27FC236}">
                <a16:creationId xmlns:a16="http://schemas.microsoft.com/office/drawing/2014/main" id="{F6BFC830-A176-831F-3654-0F1988C5A1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B0BBD4-A61A-F316-12EB-50125365A197}"/>
              </a:ext>
            </a:extLst>
          </p:cNvPr>
          <p:cNvSpPr>
            <a:spLocks noGrp="1"/>
          </p:cNvSpPr>
          <p:nvPr>
            <p:ph type="sldNum" sz="quarter" idx="12"/>
          </p:nvPr>
        </p:nvSpPr>
        <p:spPr/>
        <p:txBody>
          <a:bodyPr/>
          <a:lstStyle/>
          <a:p>
            <a:fld id="{F2D6A8AB-B4C4-0B41-9283-E997D8C2850E}" type="slidenum">
              <a:rPr lang="en-US" smtClean="0"/>
              <a:t>‹#›</a:t>
            </a:fld>
            <a:endParaRPr lang="en-US"/>
          </a:p>
        </p:txBody>
      </p:sp>
    </p:spTree>
    <p:extLst>
      <p:ext uri="{BB962C8B-B14F-4D97-AF65-F5344CB8AC3E}">
        <p14:creationId xmlns:p14="http://schemas.microsoft.com/office/powerpoint/2010/main" val="11004019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1BAD873-EE6E-F96B-EC9E-285A2CB1F27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993E901-3719-A369-71C1-B53E7DDE8F9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0D2F30-9E55-68C0-D5F5-44173C622D01}"/>
              </a:ext>
            </a:extLst>
          </p:cNvPr>
          <p:cNvSpPr>
            <a:spLocks noGrp="1"/>
          </p:cNvSpPr>
          <p:nvPr>
            <p:ph type="dt" sz="half" idx="10"/>
          </p:nvPr>
        </p:nvSpPr>
        <p:spPr/>
        <p:txBody>
          <a:bodyPr/>
          <a:lstStyle/>
          <a:p>
            <a:fld id="{FB09F8AD-F680-0344-897C-80E02813180E}" type="datetimeFigureOut">
              <a:rPr lang="en-US" smtClean="0"/>
              <a:t>10/5/24</a:t>
            </a:fld>
            <a:endParaRPr lang="en-US"/>
          </a:p>
        </p:txBody>
      </p:sp>
      <p:sp>
        <p:nvSpPr>
          <p:cNvPr id="5" name="Footer Placeholder 4">
            <a:extLst>
              <a:ext uri="{FF2B5EF4-FFF2-40B4-BE49-F238E27FC236}">
                <a16:creationId xmlns:a16="http://schemas.microsoft.com/office/drawing/2014/main" id="{DCBBC0BF-2257-3A69-C435-5153293FC7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89F3EA-D61D-DF99-DDC9-B1E4BF1C094B}"/>
              </a:ext>
            </a:extLst>
          </p:cNvPr>
          <p:cNvSpPr>
            <a:spLocks noGrp="1"/>
          </p:cNvSpPr>
          <p:nvPr>
            <p:ph type="sldNum" sz="quarter" idx="12"/>
          </p:nvPr>
        </p:nvSpPr>
        <p:spPr/>
        <p:txBody>
          <a:bodyPr/>
          <a:lstStyle/>
          <a:p>
            <a:fld id="{F2D6A8AB-B4C4-0B41-9283-E997D8C2850E}" type="slidenum">
              <a:rPr lang="en-US" smtClean="0"/>
              <a:t>‹#›</a:t>
            </a:fld>
            <a:endParaRPr lang="en-US"/>
          </a:p>
        </p:txBody>
      </p:sp>
    </p:spTree>
    <p:extLst>
      <p:ext uri="{BB962C8B-B14F-4D97-AF65-F5344CB8AC3E}">
        <p14:creationId xmlns:p14="http://schemas.microsoft.com/office/powerpoint/2010/main" val="23972479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DCB47-5F50-8415-D876-D3104984201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B1C60F1-64D9-1905-4281-786CC9F1609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9FEAB-1DE6-0FC4-5DD2-B700AEA4E382}"/>
              </a:ext>
            </a:extLst>
          </p:cNvPr>
          <p:cNvSpPr>
            <a:spLocks noGrp="1"/>
          </p:cNvSpPr>
          <p:nvPr>
            <p:ph type="dt" sz="half" idx="10"/>
          </p:nvPr>
        </p:nvSpPr>
        <p:spPr/>
        <p:txBody>
          <a:bodyPr/>
          <a:lstStyle/>
          <a:p>
            <a:fld id="{FB09F8AD-F680-0344-897C-80E02813180E}" type="datetimeFigureOut">
              <a:rPr lang="en-US" smtClean="0"/>
              <a:t>10/5/24</a:t>
            </a:fld>
            <a:endParaRPr lang="en-US"/>
          </a:p>
        </p:txBody>
      </p:sp>
      <p:sp>
        <p:nvSpPr>
          <p:cNvPr id="5" name="Footer Placeholder 4">
            <a:extLst>
              <a:ext uri="{FF2B5EF4-FFF2-40B4-BE49-F238E27FC236}">
                <a16:creationId xmlns:a16="http://schemas.microsoft.com/office/drawing/2014/main" id="{5EF3C4E6-531F-2D89-9995-26D0D30D53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A97C53-2C42-DD60-A5A3-9FFDFA678589}"/>
              </a:ext>
            </a:extLst>
          </p:cNvPr>
          <p:cNvSpPr>
            <a:spLocks noGrp="1"/>
          </p:cNvSpPr>
          <p:nvPr>
            <p:ph type="sldNum" sz="quarter" idx="12"/>
          </p:nvPr>
        </p:nvSpPr>
        <p:spPr/>
        <p:txBody>
          <a:bodyPr/>
          <a:lstStyle/>
          <a:p>
            <a:fld id="{F2D6A8AB-B4C4-0B41-9283-E997D8C2850E}" type="slidenum">
              <a:rPr lang="en-US" smtClean="0"/>
              <a:t>‹#›</a:t>
            </a:fld>
            <a:endParaRPr lang="en-US"/>
          </a:p>
        </p:txBody>
      </p:sp>
    </p:spTree>
    <p:extLst>
      <p:ext uri="{BB962C8B-B14F-4D97-AF65-F5344CB8AC3E}">
        <p14:creationId xmlns:p14="http://schemas.microsoft.com/office/powerpoint/2010/main" val="3610066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FF2AF-2A77-0592-2F7B-C14E5EAFAFB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DC59DA8-24A7-EA72-6BE2-0844C3A8EF7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B7CC040-A129-DC26-3037-40B91123EBD8}"/>
              </a:ext>
            </a:extLst>
          </p:cNvPr>
          <p:cNvSpPr>
            <a:spLocks noGrp="1"/>
          </p:cNvSpPr>
          <p:nvPr>
            <p:ph type="dt" sz="half" idx="10"/>
          </p:nvPr>
        </p:nvSpPr>
        <p:spPr/>
        <p:txBody>
          <a:bodyPr/>
          <a:lstStyle/>
          <a:p>
            <a:fld id="{FB09F8AD-F680-0344-897C-80E02813180E}" type="datetimeFigureOut">
              <a:rPr lang="en-US" smtClean="0"/>
              <a:t>10/5/24</a:t>
            </a:fld>
            <a:endParaRPr lang="en-US"/>
          </a:p>
        </p:txBody>
      </p:sp>
      <p:sp>
        <p:nvSpPr>
          <p:cNvPr id="5" name="Footer Placeholder 4">
            <a:extLst>
              <a:ext uri="{FF2B5EF4-FFF2-40B4-BE49-F238E27FC236}">
                <a16:creationId xmlns:a16="http://schemas.microsoft.com/office/drawing/2014/main" id="{607F2EE8-B7ED-337E-8DD4-30ED7AA215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4CFE6E-EFD0-472C-3FA3-5180A5A7C0CC}"/>
              </a:ext>
            </a:extLst>
          </p:cNvPr>
          <p:cNvSpPr>
            <a:spLocks noGrp="1"/>
          </p:cNvSpPr>
          <p:nvPr>
            <p:ph type="sldNum" sz="quarter" idx="12"/>
          </p:nvPr>
        </p:nvSpPr>
        <p:spPr/>
        <p:txBody>
          <a:bodyPr/>
          <a:lstStyle/>
          <a:p>
            <a:fld id="{F2D6A8AB-B4C4-0B41-9283-E997D8C2850E}" type="slidenum">
              <a:rPr lang="en-US" smtClean="0"/>
              <a:t>‹#›</a:t>
            </a:fld>
            <a:endParaRPr lang="en-US"/>
          </a:p>
        </p:txBody>
      </p:sp>
    </p:spTree>
    <p:extLst>
      <p:ext uri="{BB962C8B-B14F-4D97-AF65-F5344CB8AC3E}">
        <p14:creationId xmlns:p14="http://schemas.microsoft.com/office/powerpoint/2010/main" val="13021040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D08FE-3B94-7896-17D7-2048848B4FA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2C417E-0084-CE66-8F9E-F087541EF0B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0FDA3BF-00FD-9320-CC07-7B6E6C46C50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A044E0D-35DB-971F-8AAC-B3A3F29B8A8B}"/>
              </a:ext>
            </a:extLst>
          </p:cNvPr>
          <p:cNvSpPr>
            <a:spLocks noGrp="1"/>
          </p:cNvSpPr>
          <p:nvPr>
            <p:ph type="dt" sz="half" idx="10"/>
          </p:nvPr>
        </p:nvSpPr>
        <p:spPr/>
        <p:txBody>
          <a:bodyPr/>
          <a:lstStyle/>
          <a:p>
            <a:fld id="{FB09F8AD-F680-0344-897C-80E02813180E}" type="datetimeFigureOut">
              <a:rPr lang="en-US" smtClean="0"/>
              <a:t>10/5/24</a:t>
            </a:fld>
            <a:endParaRPr lang="en-US"/>
          </a:p>
        </p:txBody>
      </p:sp>
      <p:sp>
        <p:nvSpPr>
          <p:cNvPr id="6" name="Footer Placeholder 5">
            <a:extLst>
              <a:ext uri="{FF2B5EF4-FFF2-40B4-BE49-F238E27FC236}">
                <a16:creationId xmlns:a16="http://schemas.microsoft.com/office/drawing/2014/main" id="{689699EE-01E7-1684-7133-E83CD1C2D5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76ACFB-0E6F-7806-56A9-6120FD127024}"/>
              </a:ext>
            </a:extLst>
          </p:cNvPr>
          <p:cNvSpPr>
            <a:spLocks noGrp="1"/>
          </p:cNvSpPr>
          <p:nvPr>
            <p:ph type="sldNum" sz="quarter" idx="12"/>
          </p:nvPr>
        </p:nvSpPr>
        <p:spPr/>
        <p:txBody>
          <a:bodyPr/>
          <a:lstStyle/>
          <a:p>
            <a:fld id="{F2D6A8AB-B4C4-0B41-9283-E997D8C2850E}" type="slidenum">
              <a:rPr lang="en-US" smtClean="0"/>
              <a:t>‹#›</a:t>
            </a:fld>
            <a:endParaRPr lang="en-US"/>
          </a:p>
        </p:txBody>
      </p:sp>
    </p:spTree>
    <p:extLst>
      <p:ext uri="{BB962C8B-B14F-4D97-AF65-F5344CB8AC3E}">
        <p14:creationId xmlns:p14="http://schemas.microsoft.com/office/powerpoint/2010/main" val="33989953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B184-5F41-73B6-49C3-527887E7755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F21FE11-0A08-730D-6BD4-2385C3CC033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5C467-A10A-5985-56F2-3801CE58636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B78DC90-CCEF-9368-0720-F88FD0551E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6AC0A75-367E-F01F-E39C-AB33E9323B9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CFC1B45-B9D3-4C40-52A2-2C957BDA889E}"/>
              </a:ext>
            </a:extLst>
          </p:cNvPr>
          <p:cNvSpPr>
            <a:spLocks noGrp="1"/>
          </p:cNvSpPr>
          <p:nvPr>
            <p:ph type="dt" sz="half" idx="10"/>
          </p:nvPr>
        </p:nvSpPr>
        <p:spPr/>
        <p:txBody>
          <a:bodyPr/>
          <a:lstStyle/>
          <a:p>
            <a:fld id="{FB09F8AD-F680-0344-897C-80E02813180E}" type="datetimeFigureOut">
              <a:rPr lang="en-US" smtClean="0"/>
              <a:t>10/5/24</a:t>
            </a:fld>
            <a:endParaRPr lang="en-US"/>
          </a:p>
        </p:txBody>
      </p:sp>
      <p:sp>
        <p:nvSpPr>
          <p:cNvPr id="8" name="Footer Placeholder 7">
            <a:extLst>
              <a:ext uri="{FF2B5EF4-FFF2-40B4-BE49-F238E27FC236}">
                <a16:creationId xmlns:a16="http://schemas.microsoft.com/office/drawing/2014/main" id="{75BC5FEE-A76D-FFB2-A492-CFC7FA2DEF3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7E9DC61-FF74-EADC-218E-B12EB17922EF}"/>
              </a:ext>
            </a:extLst>
          </p:cNvPr>
          <p:cNvSpPr>
            <a:spLocks noGrp="1"/>
          </p:cNvSpPr>
          <p:nvPr>
            <p:ph type="sldNum" sz="quarter" idx="12"/>
          </p:nvPr>
        </p:nvSpPr>
        <p:spPr/>
        <p:txBody>
          <a:bodyPr/>
          <a:lstStyle/>
          <a:p>
            <a:fld id="{F2D6A8AB-B4C4-0B41-9283-E997D8C2850E}" type="slidenum">
              <a:rPr lang="en-US" smtClean="0"/>
              <a:t>‹#›</a:t>
            </a:fld>
            <a:endParaRPr lang="en-US"/>
          </a:p>
        </p:txBody>
      </p:sp>
    </p:spTree>
    <p:extLst>
      <p:ext uri="{BB962C8B-B14F-4D97-AF65-F5344CB8AC3E}">
        <p14:creationId xmlns:p14="http://schemas.microsoft.com/office/powerpoint/2010/main" val="36396563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3D572-F7A2-ABC6-5681-4BBCF259EB6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83CB71E-0B88-F307-6A85-68CF5A78755B}"/>
              </a:ext>
            </a:extLst>
          </p:cNvPr>
          <p:cNvSpPr>
            <a:spLocks noGrp="1"/>
          </p:cNvSpPr>
          <p:nvPr>
            <p:ph type="dt" sz="half" idx="10"/>
          </p:nvPr>
        </p:nvSpPr>
        <p:spPr/>
        <p:txBody>
          <a:bodyPr/>
          <a:lstStyle/>
          <a:p>
            <a:fld id="{FB09F8AD-F680-0344-897C-80E02813180E}" type="datetimeFigureOut">
              <a:rPr lang="en-US" smtClean="0"/>
              <a:t>10/5/24</a:t>
            </a:fld>
            <a:endParaRPr lang="en-US"/>
          </a:p>
        </p:txBody>
      </p:sp>
      <p:sp>
        <p:nvSpPr>
          <p:cNvPr id="4" name="Footer Placeholder 3">
            <a:extLst>
              <a:ext uri="{FF2B5EF4-FFF2-40B4-BE49-F238E27FC236}">
                <a16:creationId xmlns:a16="http://schemas.microsoft.com/office/drawing/2014/main" id="{55D55459-B8A5-B847-8014-3DF5BCFF050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01C109D-CFCD-1D8A-67B6-A8666E579B2A}"/>
              </a:ext>
            </a:extLst>
          </p:cNvPr>
          <p:cNvSpPr>
            <a:spLocks noGrp="1"/>
          </p:cNvSpPr>
          <p:nvPr>
            <p:ph type="sldNum" sz="quarter" idx="12"/>
          </p:nvPr>
        </p:nvSpPr>
        <p:spPr/>
        <p:txBody>
          <a:bodyPr/>
          <a:lstStyle/>
          <a:p>
            <a:fld id="{F2D6A8AB-B4C4-0B41-9283-E997D8C2850E}" type="slidenum">
              <a:rPr lang="en-US" smtClean="0"/>
              <a:t>‹#›</a:t>
            </a:fld>
            <a:endParaRPr lang="en-US"/>
          </a:p>
        </p:txBody>
      </p:sp>
    </p:spTree>
    <p:extLst>
      <p:ext uri="{BB962C8B-B14F-4D97-AF65-F5344CB8AC3E}">
        <p14:creationId xmlns:p14="http://schemas.microsoft.com/office/powerpoint/2010/main" val="6588449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93463AB-69AB-0FD8-2173-0F613D7035DB}"/>
              </a:ext>
            </a:extLst>
          </p:cNvPr>
          <p:cNvSpPr>
            <a:spLocks noGrp="1"/>
          </p:cNvSpPr>
          <p:nvPr>
            <p:ph type="dt" sz="half" idx="10"/>
          </p:nvPr>
        </p:nvSpPr>
        <p:spPr/>
        <p:txBody>
          <a:bodyPr/>
          <a:lstStyle/>
          <a:p>
            <a:fld id="{FB09F8AD-F680-0344-897C-80E02813180E}" type="datetimeFigureOut">
              <a:rPr lang="en-US" smtClean="0"/>
              <a:t>10/5/24</a:t>
            </a:fld>
            <a:endParaRPr lang="en-US"/>
          </a:p>
        </p:txBody>
      </p:sp>
      <p:sp>
        <p:nvSpPr>
          <p:cNvPr id="3" name="Footer Placeholder 2">
            <a:extLst>
              <a:ext uri="{FF2B5EF4-FFF2-40B4-BE49-F238E27FC236}">
                <a16:creationId xmlns:a16="http://schemas.microsoft.com/office/drawing/2014/main" id="{ECED3331-E1C6-833A-14DB-8DB915D5758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D470A03-FB68-67DA-0B85-2D7282432909}"/>
              </a:ext>
            </a:extLst>
          </p:cNvPr>
          <p:cNvSpPr>
            <a:spLocks noGrp="1"/>
          </p:cNvSpPr>
          <p:nvPr>
            <p:ph type="sldNum" sz="quarter" idx="12"/>
          </p:nvPr>
        </p:nvSpPr>
        <p:spPr/>
        <p:txBody>
          <a:bodyPr/>
          <a:lstStyle/>
          <a:p>
            <a:fld id="{F2D6A8AB-B4C4-0B41-9283-E997D8C2850E}" type="slidenum">
              <a:rPr lang="en-US" smtClean="0"/>
              <a:t>‹#›</a:t>
            </a:fld>
            <a:endParaRPr lang="en-US"/>
          </a:p>
        </p:txBody>
      </p:sp>
    </p:spTree>
    <p:extLst>
      <p:ext uri="{BB962C8B-B14F-4D97-AF65-F5344CB8AC3E}">
        <p14:creationId xmlns:p14="http://schemas.microsoft.com/office/powerpoint/2010/main" val="9549529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3A8D9-BDD2-D6E3-BA45-D13B6BED69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1F37E95-A06A-1494-ADAA-35CD6ACE0D3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ED7F636-196A-E31C-FA51-27CECD9A50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6FB404-670B-9A83-C93B-E8BF949D35DA}"/>
              </a:ext>
            </a:extLst>
          </p:cNvPr>
          <p:cNvSpPr>
            <a:spLocks noGrp="1"/>
          </p:cNvSpPr>
          <p:nvPr>
            <p:ph type="dt" sz="half" idx="10"/>
          </p:nvPr>
        </p:nvSpPr>
        <p:spPr/>
        <p:txBody>
          <a:bodyPr/>
          <a:lstStyle/>
          <a:p>
            <a:fld id="{FB09F8AD-F680-0344-897C-80E02813180E}" type="datetimeFigureOut">
              <a:rPr lang="en-US" smtClean="0"/>
              <a:t>10/5/24</a:t>
            </a:fld>
            <a:endParaRPr lang="en-US"/>
          </a:p>
        </p:txBody>
      </p:sp>
      <p:sp>
        <p:nvSpPr>
          <p:cNvPr id="6" name="Footer Placeholder 5">
            <a:extLst>
              <a:ext uri="{FF2B5EF4-FFF2-40B4-BE49-F238E27FC236}">
                <a16:creationId xmlns:a16="http://schemas.microsoft.com/office/drawing/2014/main" id="{1EF9B2B2-7955-A614-FED8-7FF769320C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C58BAB8-D7C9-AB74-AF04-C513E9514ABC}"/>
              </a:ext>
            </a:extLst>
          </p:cNvPr>
          <p:cNvSpPr>
            <a:spLocks noGrp="1"/>
          </p:cNvSpPr>
          <p:nvPr>
            <p:ph type="sldNum" sz="quarter" idx="12"/>
          </p:nvPr>
        </p:nvSpPr>
        <p:spPr/>
        <p:txBody>
          <a:bodyPr/>
          <a:lstStyle/>
          <a:p>
            <a:fld id="{F2D6A8AB-B4C4-0B41-9283-E997D8C2850E}" type="slidenum">
              <a:rPr lang="en-US" smtClean="0"/>
              <a:t>‹#›</a:t>
            </a:fld>
            <a:endParaRPr lang="en-US"/>
          </a:p>
        </p:txBody>
      </p:sp>
    </p:spTree>
    <p:extLst>
      <p:ext uri="{BB962C8B-B14F-4D97-AF65-F5344CB8AC3E}">
        <p14:creationId xmlns:p14="http://schemas.microsoft.com/office/powerpoint/2010/main" val="12684074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2B809-49AC-7477-C5FE-3BE293F0BF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C7C9E3D-6E33-884D-BE2B-2A5F8208600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6D4AA31-9084-2B90-A61D-CD36DBBF7F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C88105-0F08-3FBA-D47C-93C10C4FD682}"/>
              </a:ext>
            </a:extLst>
          </p:cNvPr>
          <p:cNvSpPr>
            <a:spLocks noGrp="1"/>
          </p:cNvSpPr>
          <p:nvPr>
            <p:ph type="dt" sz="half" idx="10"/>
          </p:nvPr>
        </p:nvSpPr>
        <p:spPr/>
        <p:txBody>
          <a:bodyPr/>
          <a:lstStyle/>
          <a:p>
            <a:fld id="{FB09F8AD-F680-0344-897C-80E02813180E}" type="datetimeFigureOut">
              <a:rPr lang="en-US" smtClean="0"/>
              <a:t>10/5/24</a:t>
            </a:fld>
            <a:endParaRPr lang="en-US"/>
          </a:p>
        </p:txBody>
      </p:sp>
      <p:sp>
        <p:nvSpPr>
          <p:cNvPr id="6" name="Footer Placeholder 5">
            <a:extLst>
              <a:ext uri="{FF2B5EF4-FFF2-40B4-BE49-F238E27FC236}">
                <a16:creationId xmlns:a16="http://schemas.microsoft.com/office/drawing/2014/main" id="{88FD338B-BF19-3985-FD47-0B4CDB324D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A22E6A4-C4AB-5188-B13B-2D3E486EE9B8}"/>
              </a:ext>
            </a:extLst>
          </p:cNvPr>
          <p:cNvSpPr>
            <a:spLocks noGrp="1"/>
          </p:cNvSpPr>
          <p:nvPr>
            <p:ph type="sldNum" sz="quarter" idx="12"/>
          </p:nvPr>
        </p:nvSpPr>
        <p:spPr/>
        <p:txBody>
          <a:bodyPr/>
          <a:lstStyle/>
          <a:p>
            <a:fld id="{F2D6A8AB-B4C4-0B41-9283-E997D8C2850E}" type="slidenum">
              <a:rPr lang="en-US" smtClean="0"/>
              <a:t>‹#›</a:t>
            </a:fld>
            <a:endParaRPr lang="en-US"/>
          </a:p>
        </p:txBody>
      </p:sp>
    </p:spTree>
    <p:extLst>
      <p:ext uri="{BB962C8B-B14F-4D97-AF65-F5344CB8AC3E}">
        <p14:creationId xmlns:p14="http://schemas.microsoft.com/office/powerpoint/2010/main" val="11200335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522C94C-A455-ACD8-2A18-C18A628AA2B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C4FE17D-3BC4-0782-6A6F-F3C8C949C22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76C5D9-7D80-2B9C-EB0C-CBDC84C0388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B09F8AD-F680-0344-897C-80E02813180E}" type="datetimeFigureOut">
              <a:rPr lang="en-US" smtClean="0"/>
              <a:t>10/5/24</a:t>
            </a:fld>
            <a:endParaRPr lang="en-US"/>
          </a:p>
        </p:txBody>
      </p:sp>
      <p:sp>
        <p:nvSpPr>
          <p:cNvPr id="5" name="Footer Placeholder 4">
            <a:extLst>
              <a:ext uri="{FF2B5EF4-FFF2-40B4-BE49-F238E27FC236}">
                <a16:creationId xmlns:a16="http://schemas.microsoft.com/office/drawing/2014/main" id="{1065640F-FF70-AB45-0F15-39AE60BA9BA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C5512458-7802-14FA-8065-B24A00EF317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2D6A8AB-B4C4-0B41-9283-E997D8C2850E}" type="slidenum">
              <a:rPr lang="en-US" smtClean="0"/>
              <a:t>‹#›</a:t>
            </a:fld>
            <a:endParaRPr lang="en-US"/>
          </a:p>
        </p:txBody>
      </p:sp>
    </p:spTree>
    <p:extLst>
      <p:ext uri="{BB962C8B-B14F-4D97-AF65-F5344CB8AC3E}">
        <p14:creationId xmlns:p14="http://schemas.microsoft.com/office/powerpoint/2010/main" val="938048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4a"/><Relationship Id="rId1" Type="http://schemas.microsoft.com/office/2007/relationships/media" Target="../media/media1.m4a"/><Relationship Id="rId5" Type="http://schemas.openxmlformats.org/officeDocument/2006/relationships/image" Target="../media/image1.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8" Type="http://schemas.openxmlformats.org/officeDocument/2006/relationships/diagramColors" Target="../diagrams/colors9.xml"/><Relationship Id="rId3" Type="http://schemas.openxmlformats.org/officeDocument/2006/relationships/slideLayout" Target="../slideLayouts/slideLayout2.xml"/><Relationship Id="rId7" Type="http://schemas.openxmlformats.org/officeDocument/2006/relationships/diagramQuickStyle" Target="../diagrams/quickStyle9.xml"/><Relationship Id="rId2" Type="http://schemas.openxmlformats.org/officeDocument/2006/relationships/audio" Target="../media/media10.m4a"/><Relationship Id="rId1" Type="http://schemas.microsoft.com/office/2007/relationships/media" Target="../media/media10.m4a"/><Relationship Id="rId6" Type="http://schemas.openxmlformats.org/officeDocument/2006/relationships/diagramLayout" Target="../diagrams/layout9.xml"/><Relationship Id="rId5" Type="http://schemas.openxmlformats.org/officeDocument/2006/relationships/diagramData" Target="../diagrams/data9.xml"/><Relationship Id="rId10" Type="http://schemas.openxmlformats.org/officeDocument/2006/relationships/image" Target="../media/image1.png"/><Relationship Id="rId4" Type="http://schemas.openxmlformats.org/officeDocument/2006/relationships/notesSlide" Target="../notesSlides/notesSlide10.xml"/><Relationship Id="rId9" Type="http://schemas.microsoft.com/office/2007/relationships/diagramDrawing" Target="../diagrams/drawing9.xml"/></Relationships>
</file>

<file path=ppt/slides/_rels/slide2.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slideLayout" Target="../slideLayouts/slideLayout2.xml"/><Relationship Id="rId7" Type="http://schemas.openxmlformats.org/officeDocument/2006/relationships/diagramQuickStyle" Target="../diagrams/quickStyle1.xml"/><Relationship Id="rId2" Type="http://schemas.openxmlformats.org/officeDocument/2006/relationships/audio" Target="../media/media2.m4a"/><Relationship Id="rId1" Type="http://schemas.microsoft.com/office/2007/relationships/media" Target="../media/media2.m4a"/><Relationship Id="rId6" Type="http://schemas.openxmlformats.org/officeDocument/2006/relationships/diagramLayout" Target="../diagrams/layout1.xml"/><Relationship Id="rId5" Type="http://schemas.openxmlformats.org/officeDocument/2006/relationships/diagramData" Target="../diagrams/data1.xml"/><Relationship Id="rId10" Type="http://schemas.openxmlformats.org/officeDocument/2006/relationships/image" Target="../media/image1.png"/><Relationship Id="rId4" Type="http://schemas.openxmlformats.org/officeDocument/2006/relationships/notesSlide" Target="../notesSlides/notesSlide2.xml"/><Relationship Id="rId9" Type="http://schemas.microsoft.com/office/2007/relationships/diagramDrawing" Target="../diagrams/drawing1.xml"/></Relationships>
</file>

<file path=ppt/slides/_rels/slide3.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slideLayout" Target="../slideLayouts/slideLayout2.xml"/><Relationship Id="rId7" Type="http://schemas.openxmlformats.org/officeDocument/2006/relationships/diagramQuickStyle" Target="../diagrams/quickStyle2.xml"/><Relationship Id="rId2" Type="http://schemas.openxmlformats.org/officeDocument/2006/relationships/audio" Target="../media/media3.m4a"/><Relationship Id="rId1" Type="http://schemas.microsoft.com/office/2007/relationships/media" Target="../media/media3.m4a"/><Relationship Id="rId6" Type="http://schemas.openxmlformats.org/officeDocument/2006/relationships/diagramLayout" Target="../diagrams/layout2.xml"/><Relationship Id="rId5" Type="http://schemas.openxmlformats.org/officeDocument/2006/relationships/diagramData" Target="../diagrams/data2.xml"/><Relationship Id="rId10" Type="http://schemas.openxmlformats.org/officeDocument/2006/relationships/image" Target="../media/image1.png"/><Relationship Id="rId4" Type="http://schemas.openxmlformats.org/officeDocument/2006/relationships/notesSlide" Target="../notesSlides/notesSlide3.xml"/><Relationship Id="rId9" Type="http://schemas.microsoft.com/office/2007/relationships/diagramDrawing" Target="../diagrams/drawing2.xml"/></Relationships>
</file>

<file path=ppt/slides/_rels/slide4.xml.rels><?xml version="1.0" encoding="UTF-8" standalone="yes"?>
<Relationships xmlns="http://schemas.openxmlformats.org/package/2006/relationships"><Relationship Id="rId8" Type="http://schemas.openxmlformats.org/officeDocument/2006/relationships/diagramColors" Target="../diagrams/colors3.xml"/><Relationship Id="rId3" Type="http://schemas.openxmlformats.org/officeDocument/2006/relationships/slideLayout" Target="../slideLayouts/slideLayout2.xml"/><Relationship Id="rId7" Type="http://schemas.openxmlformats.org/officeDocument/2006/relationships/diagramQuickStyle" Target="../diagrams/quickStyle3.xml"/><Relationship Id="rId2" Type="http://schemas.openxmlformats.org/officeDocument/2006/relationships/audio" Target="../media/media4.m4a"/><Relationship Id="rId1" Type="http://schemas.microsoft.com/office/2007/relationships/media" Target="../media/media4.m4a"/><Relationship Id="rId6" Type="http://schemas.openxmlformats.org/officeDocument/2006/relationships/diagramLayout" Target="../diagrams/layout3.xml"/><Relationship Id="rId5" Type="http://schemas.openxmlformats.org/officeDocument/2006/relationships/diagramData" Target="../diagrams/data3.xml"/><Relationship Id="rId10" Type="http://schemas.openxmlformats.org/officeDocument/2006/relationships/image" Target="../media/image1.png"/><Relationship Id="rId4" Type="http://schemas.openxmlformats.org/officeDocument/2006/relationships/notesSlide" Target="../notesSlides/notesSlide4.xml"/><Relationship Id="rId9" Type="http://schemas.microsoft.com/office/2007/relationships/diagramDrawing" Target="../diagrams/drawing3.xml"/></Relationships>
</file>

<file path=ppt/slides/_rels/slide5.xml.rels><?xml version="1.0" encoding="UTF-8" standalone="yes"?>
<Relationships xmlns="http://schemas.openxmlformats.org/package/2006/relationships"><Relationship Id="rId8" Type="http://schemas.openxmlformats.org/officeDocument/2006/relationships/diagramColors" Target="../diagrams/colors4.xml"/><Relationship Id="rId3" Type="http://schemas.openxmlformats.org/officeDocument/2006/relationships/slideLayout" Target="../slideLayouts/slideLayout2.xml"/><Relationship Id="rId7" Type="http://schemas.openxmlformats.org/officeDocument/2006/relationships/diagramQuickStyle" Target="../diagrams/quickStyle4.xml"/><Relationship Id="rId2" Type="http://schemas.openxmlformats.org/officeDocument/2006/relationships/audio" Target="../media/media5.m4a"/><Relationship Id="rId1" Type="http://schemas.microsoft.com/office/2007/relationships/media" Target="../media/media5.m4a"/><Relationship Id="rId6" Type="http://schemas.openxmlformats.org/officeDocument/2006/relationships/diagramLayout" Target="../diagrams/layout4.xml"/><Relationship Id="rId5" Type="http://schemas.openxmlformats.org/officeDocument/2006/relationships/diagramData" Target="../diagrams/data4.xml"/><Relationship Id="rId10" Type="http://schemas.openxmlformats.org/officeDocument/2006/relationships/image" Target="../media/image1.png"/><Relationship Id="rId4" Type="http://schemas.openxmlformats.org/officeDocument/2006/relationships/notesSlide" Target="../notesSlides/notesSlide5.xml"/><Relationship Id="rId9" Type="http://schemas.microsoft.com/office/2007/relationships/diagramDrawing" Target="../diagrams/drawing4.xml"/></Relationships>
</file>

<file path=ppt/slides/_rels/slide6.xml.rels><?xml version="1.0" encoding="UTF-8" standalone="yes"?>
<Relationships xmlns="http://schemas.openxmlformats.org/package/2006/relationships"><Relationship Id="rId8" Type="http://schemas.openxmlformats.org/officeDocument/2006/relationships/diagramColors" Target="../diagrams/colors5.xml"/><Relationship Id="rId3" Type="http://schemas.openxmlformats.org/officeDocument/2006/relationships/slideLayout" Target="../slideLayouts/slideLayout2.xml"/><Relationship Id="rId7" Type="http://schemas.openxmlformats.org/officeDocument/2006/relationships/diagramQuickStyle" Target="../diagrams/quickStyle5.xml"/><Relationship Id="rId2" Type="http://schemas.openxmlformats.org/officeDocument/2006/relationships/audio" Target="../media/media6.m4a"/><Relationship Id="rId1" Type="http://schemas.microsoft.com/office/2007/relationships/media" Target="../media/media6.m4a"/><Relationship Id="rId6" Type="http://schemas.openxmlformats.org/officeDocument/2006/relationships/diagramLayout" Target="../diagrams/layout5.xml"/><Relationship Id="rId5" Type="http://schemas.openxmlformats.org/officeDocument/2006/relationships/diagramData" Target="../diagrams/data5.xml"/><Relationship Id="rId10" Type="http://schemas.openxmlformats.org/officeDocument/2006/relationships/image" Target="../media/image1.png"/><Relationship Id="rId4" Type="http://schemas.openxmlformats.org/officeDocument/2006/relationships/notesSlide" Target="../notesSlides/notesSlide6.xml"/><Relationship Id="rId9" Type="http://schemas.microsoft.com/office/2007/relationships/diagramDrawing" Target="../diagrams/drawing5.xml"/></Relationships>
</file>

<file path=ppt/slides/_rels/slide7.xml.rels><?xml version="1.0" encoding="UTF-8" standalone="yes"?>
<Relationships xmlns="http://schemas.openxmlformats.org/package/2006/relationships"><Relationship Id="rId8" Type="http://schemas.openxmlformats.org/officeDocument/2006/relationships/diagramColors" Target="../diagrams/colors6.xml"/><Relationship Id="rId3" Type="http://schemas.openxmlformats.org/officeDocument/2006/relationships/slideLayout" Target="../slideLayouts/slideLayout2.xml"/><Relationship Id="rId7" Type="http://schemas.openxmlformats.org/officeDocument/2006/relationships/diagramQuickStyle" Target="../diagrams/quickStyle6.xml"/><Relationship Id="rId2" Type="http://schemas.openxmlformats.org/officeDocument/2006/relationships/audio" Target="../media/media7.m4a"/><Relationship Id="rId1" Type="http://schemas.microsoft.com/office/2007/relationships/media" Target="../media/media7.m4a"/><Relationship Id="rId6" Type="http://schemas.openxmlformats.org/officeDocument/2006/relationships/diagramLayout" Target="../diagrams/layout6.xml"/><Relationship Id="rId5" Type="http://schemas.openxmlformats.org/officeDocument/2006/relationships/diagramData" Target="../diagrams/data6.xml"/><Relationship Id="rId10" Type="http://schemas.openxmlformats.org/officeDocument/2006/relationships/image" Target="../media/image1.png"/><Relationship Id="rId4" Type="http://schemas.openxmlformats.org/officeDocument/2006/relationships/notesSlide" Target="../notesSlides/notesSlide7.xml"/><Relationship Id="rId9" Type="http://schemas.microsoft.com/office/2007/relationships/diagramDrawing" Target="../diagrams/drawing6.xml"/></Relationships>
</file>

<file path=ppt/slides/_rels/slide8.xml.rels><?xml version="1.0" encoding="UTF-8" standalone="yes"?>
<Relationships xmlns="http://schemas.openxmlformats.org/package/2006/relationships"><Relationship Id="rId8" Type="http://schemas.openxmlformats.org/officeDocument/2006/relationships/diagramColors" Target="../diagrams/colors7.xml"/><Relationship Id="rId3" Type="http://schemas.openxmlformats.org/officeDocument/2006/relationships/slideLayout" Target="../slideLayouts/slideLayout2.xml"/><Relationship Id="rId7" Type="http://schemas.openxmlformats.org/officeDocument/2006/relationships/diagramQuickStyle" Target="../diagrams/quickStyle7.xml"/><Relationship Id="rId2" Type="http://schemas.openxmlformats.org/officeDocument/2006/relationships/audio" Target="../media/media8.m4a"/><Relationship Id="rId1" Type="http://schemas.microsoft.com/office/2007/relationships/media" Target="../media/media8.m4a"/><Relationship Id="rId6" Type="http://schemas.openxmlformats.org/officeDocument/2006/relationships/diagramLayout" Target="../diagrams/layout7.xml"/><Relationship Id="rId5" Type="http://schemas.openxmlformats.org/officeDocument/2006/relationships/diagramData" Target="../diagrams/data7.xml"/><Relationship Id="rId10" Type="http://schemas.openxmlformats.org/officeDocument/2006/relationships/image" Target="../media/image1.png"/><Relationship Id="rId4" Type="http://schemas.openxmlformats.org/officeDocument/2006/relationships/notesSlide" Target="../notesSlides/notesSlide8.xml"/><Relationship Id="rId9" Type="http://schemas.microsoft.com/office/2007/relationships/diagramDrawing" Target="../diagrams/drawing7.xml"/></Relationships>
</file>

<file path=ppt/slides/_rels/slide9.xml.rels><?xml version="1.0" encoding="UTF-8" standalone="yes"?>
<Relationships xmlns="http://schemas.openxmlformats.org/package/2006/relationships"><Relationship Id="rId8" Type="http://schemas.openxmlformats.org/officeDocument/2006/relationships/diagramColors" Target="../diagrams/colors8.xml"/><Relationship Id="rId3" Type="http://schemas.openxmlformats.org/officeDocument/2006/relationships/slideLayout" Target="../slideLayouts/slideLayout2.xml"/><Relationship Id="rId7" Type="http://schemas.openxmlformats.org/officeDocument/2006/relationships/diagramQuickStyle" Target="../diagrams/quickStyle8.xml"/><Relationship Id="rId2" Type="http://schemas.openxmlformats.org/officeDocument/2006/relationships/audio" Target="../media/media9.m4a"/><Relationship Id="rId1" Type="http://schemas.microsoft.com/office/2007/relationships/media" Target="../media/media9.m4a"/><Relationship Id="rId6" Type="http://schemas.openxmlformats.org/officeDocument/2006/relationships/diagramLayout" Target="../diagrams/layout8.xml"/><Relationship Id="rId5" Type="http://schemas.openxmlformats.org/officeDocument/2006/relationships/diagramData" Target="../diagrams/data8.xml"/><Relationship Id="rId10" Type="http://schemas.openxmlformats.org/officeDocument/2006/relationships/image" Target="../media/image1.png"/><Relationship Id="rId4" Type="http://schemas.openxmlformats.org/officeDocument/2006/relationships/notesSlide" Target="../notesSlides/notesSlide9.xml"/><Relationship Id="rId9" Type="http://schemas.microsoft.com/office/2007/relationships/diagramDrawing" Target="../diagrams/drawing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2549A-5AE7-89E7-82CD-9068EE16DE53}"/>
              </a:ext>
            </a:extLst>
          </p:cNvPr>
          <p:cNvSpPr>
            <a:spLocks noGrp="1"/>
          </p:cNvSpPr>
          <p:nvPr>
            <p:ph type="ctrTitle"/>
          </p:nvPr>
        </p:nvSpPr>
        <p:spPr/>
        <p:txBody>
          <a:bodyPr/>
          <a:lstStyle/>
          <a:p>
            <a:r>
              <a:rPr lang="en-US" dirty="0"/>
              <a:t>Supply Chain Optimization</a:t>
            </a:r>
          </a:p>
        </p:txBody>
      </p:sp>
      <p:sp>
        <p:nvSpPr>
          <p:cNvPr id="3" name="Subtitle 2">
            <a:extLst>
              <a:ext uri="{FF2B5EF4-FFF2-40B4-BE49-F238E27FC236}">
                <a16:creationId xmlns:a16="http://schemas.microsoft.com/office/drawing/2014/main" id="{C71C9CE7-7973-0214-B0AC-A99E1086B44A}"/>
              </a:ext>
            </a:extLst>
          </p:cNvPr>
          <p:cNvSpPr>
            <a:spLocks noGrp="1"/>
          </p:cNvSpPr>
          <p:nvPr>
            <p:ph type="subTitle" idx="1"/>
          </p:nvPr>
        </p:nvSpPr>
        <p:spPr/>
        <p:txBody>
          <a:bodyPr>
            <a:normAutofit lnSpcReduction="10000"/>
          </a:bodyPr>
          <a:lstStyle/>
          <a:p>
            <a:r>
              <a:rPr lang="en-US" dirty="0"/>
              <a:t>Developing and Optimizing Data Structures </a:t>
            </a:r>
          </a:p>
          <a:p>
            <a:r>
              <a:rPr lang="en-US" dirty="0"/>
              <a:t>Avinna Bhattarai</a:t>
            </a:r>
          </a:p>
          <a:p>
            <a:r>
              <a:rPr lang="en-US" dirty="0"/>
              <a:t>005028547</a:t>
            </a:r>
          </a:p>
          <a:p>
            <a:r>
              <a:rPr lang="en-US" dirty="0"/>
              <a:t>MSCS-532-A01</a:t>
            </a:r>
          </a:p>
        </p:txBody>
      </p:sp>
      <p:pic>
        <p:nvPicPr>
          <p:cNvPr id="10" name="Audio 9">
            <a:extLst>
              <a:ext uri="{FF2B5EF4-FFF2-40B4-BE49-F238E27FC236}">
                <a16:creationId xmlns:a16="http://schemas.microsoft.com/office/drawing/2014/main" id="{C7C4BF8F-6C42-5715-EEDF-5D90C9E17634}"/>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2307562584"/>
      </p:ext>
    </p:extLst>
  </p:cSld>
  <p:clrMapOvr>
    <a:masterClrMapping/>
  </p:clrMapOvr>
  <mc:AlternateContent xmlns:mc="http://schemas.openxmlformats.org/markup-compatibility/2006">
    <mc:Choice xmlns:p14="http://schemas.microsoft.com/office/powerpoint/2010/main" Requires="p14">
      <p:transition spd="slow" p14:dur="2000" advTm="39072"/>
    </mc:Choice>
    <mc:Fallback>
      <p:transition spd="slow" advTm="39072"/>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0"/>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10"/>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9E517-0CC9-EB8A-FA3E-1D210B3E60AE}"/>
              </a:ext>
            </a:extLst>
          </p:cNvPr>
          <p:cNvSpPr>
            <a:spLocks noGrp="1"/>
          </p:cNvSpPr>
          <p:nvPr>
            <p:ph type="title"/>
          </p:nvPr>
        </p:nvSpPr>
        <p:spPr/>
        <p:txBody>
          <a:bodyPr/>
          <a:lstStyle/>
          <a:p>
            <a:r>
              <a:rPr lang="en-US" dirty="0"/>
              <a:t>Conclusion</a:t>
            </a:r>
          </a:p>
        </p:txBody>
      </p:sp>
      <p:graphicFrame>
        <p:nvGraphicFramePr>
          <p:cNvPr id="5" name="Content Placeholder 2">
            <a:extLst>
              <a:ext uri="{FF2B5EF4-FFF2-40B4-BE49-F238E27FC236}">
                <a16:creationId xmlns:a16="http://schemas.microsoft.com/office/drawing/2014/main" id="{0AB20076-60E8-C659-8C23-601739CF3550}"/>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pic>
        <p:nvPicPr>
          <p:cNvPr id="9" name="Audio 8">
            <a:extLst>
              <a:ext uri="{FF2B5EF4-FFF2-40B4-BE49-F238E27FC236}">
                <a16:creationId xmlns:a16="http://schemas.microsoft.com/office/drawing/2014/main" id="{E8A867DC-4C9D-C939-71F6-7B7DD40765DA}"/>
              </a:ext>
            </a:extLst>
          </p:cNvPr>
          <p:cNvPicPr>
            <a:picLocks noChangeAspect="1"/>
          </p:cNvPicPr>
          <p:nvPr>
            <a:audioFile r:link="rId2"/>
            <p:extLst>
              <p:ext uri="{DAA4B4D4-6D71-4841-9C94-3DE7FCFB9230}">
                <p14:media xmlns:p14="http://schemas.microsoft.com/office/powerpoint/2010/main" r:embed="rId1"/>
              </p:ext>
            </p:extLst>
          </p:nvPr>
        </p:nvPicPr>
        <p:blipFill>
          <a:blip r:embed="rId10"/>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1300964438"/>
      </p:ext>
    </p:extLst>
  </p:cSld>
  <p:clrMapOvr>
    <a:masterClrMapping/>
  </p:clrMapOvr>
  <mc:AlternateContent xmlns:mc="http://schemas.openxmlformats.org/markup-compatibility/2006">
    <mc:Choice xmlns:p14="http://schemas.microsoft.com/office/powerpoint/2010/main" Requires="p14">
      <p:transition spd="slow" p14:dur="2000" advTm="91808"/>
    </mc:Choice>
    <mc:Fallback>
      <p:transition spd="slow" advTm="91808"/>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9"/>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9"/>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40DF2-FDAC-4558-2E98-95449EE36397}"/>
              </a:ext>
            </a:extLst>
          </p:cNvPr>
          <p:cNvSpPr>
            <a:spLocks noGrp="1"/>
          </p:cNvSpPr>
          <p:nvPr>
            <p:ph type="title"/>
          </p:nvPr>
        </p:nvSpPr>
        <p:spPr/>
        <p:txBody>
          <a:bodyPr/>
          <a:lstStyle/>
          <a:p>
            <a:r>
              <a:rPr lang="en-US" dirty="0"/>
              <a:t>Introduction	</a:t>
            </a:r>
          </a:p>
        </p:txBody>
      </p:sp>
      <p:graphicFrame>
        <p:nvGraphicFramePr>
          <p:cNvPr id="5" name="Content Placeholder 2">
            <a:extLst>
              <a:ext uri="{FF2B5EF4-FFF2-40B4-BE49-F238E27FC236}">
                <a16:creationId xmlns:a16="http://schemas.microsoft.com/office/drawing/2014/main" id="{7949EBCD-C16B-39D9-96D2-732B946FCE93}"/>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pic>
        <p:nvPicPr>
          <p:cNvPr id="9" name="Audio 8">
            <a:extLst>
              <a:ext uri="{FF2B5EF4-FFF2-40B4-BE49-F238E27FC236}">
                <a16:creationId xmlns:a16="http://schemas.microsoft.com/office/drawing/2014/main" id="{2FC5F3F6-2D43-D59C-C726-F98419D637FB}"/>
              </a:ext>
            </a:extLst>
          </p:cNvPr>
          <p:cNvPicPr>
            <a:picLocks noChangeAspect="1"/>
          </p:cNvPicPr>
          <p:nvPr>
            <a:audioFile r:link="rId2"/>
            <p:extLst>
              <p:ext uri="{DAA4B4D4-6D71-4841-9C94-3DE7FCFB9230}">
                <p14:media xmlns:p14="http://schemas.microsoft.com/office/powerpoint/2010/main" r:embed="rId1"/>
              </p:ext>
            </p:extLst>
          </p:nvPr>
        </p:nvPicPr>
        <p:blipFill>
          <a:blip r:embed="rId10"/>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3386875432"/>
      </p:ext>
    </p:extLst>
  </p:cSld>
  <p:clrMapOvr>
    <a:masterClrMapping/>
  </p:clrMapOvr>
  <mc:AlternateContent xmlns:mc="http://schemas.openxmlformats.org/markup-compatibility/2006">
    <mc:Choice xmlns:p14="http://schemas.microsoft.com/office/powerpoint/2010/main" Requires="p14">
      <p:transition spd="slow" p14:dur="2000" advTm="74288"/>
    </mc:Choice>
    <mc:Fallback>
      <p:transition spd="slow" advTm="74288"/>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9"/>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9"/>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B6589-EBCC-BB8A-411F-A3CDDFE187E2}"/>
              </a:ext>
            </a:extLst>
          </p:cNvPr>
          <p:cNvSpPr>
            <a:spLocks noGrp="1"/>
          </p:cNvSpPr>
          <p:nvPr>
            <p:ph type="title"/>
          </p:nvPr>
        </p:nvSpPr>
        <p:spPr/>
        <p:txBody>
          <a:bodyPr/>
          <a:lstStyle/>
          <a:p>
            <a:r>
              <a:rPr lang="en-US" dirty="0"/>
              <a:t>Phase 1: Design and Implementation</a:t>
            </a:r>
          </a:p>
        </p:txBody>
      </p:sp>
      <p:graphicFrame>
        <p:nvGraphicFramePr>
          <p:cNvPr id="5" name="Content Placeholder 2">
            <a:extLst>
              <a:ext uri="{FF2B5EF4-FFF2-40B4-BE49-F238E27FC236}">
                <a16:creationId xmlns:a16="http://schemas.microsoft.com/office/drawing/2014/main" id="{139F925D-8DFF-7CBB-5DFE-747444E8ECE2}"/>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pic>
        <p:nvPicPr>
          <p:cNvPr id="13" name="Audio 12">
            <a:extLst>
              <a:ext uri="{FF2B5EF4-FFF2-40B4-BE49-F238E27FC236}">
                <a16:creationId xmlns:a16="http://schemas.microsoft.com/office/drawing/2014/main" id="{556CA898-C10F-2007-40A5-D7032859F997}"/>
              </a:ext>
            </a:extLst>
          </p:cNvPr>
          <p:cNvPicPr>
            <a:picLocks noChangeAspect="1"/>
          </p:cNvPicPr>
          <p:nvPr>
            <a:audioFile r:link="rId2"/>
            <p:extLst>
              <p:ext uri="{DAA4B4D4-6D71-4841-9C94-3DE7FCFB9230}">
                <p14:media xmlns:p14="http://schemas.microsoft.com/office/powerpoint/2010/main" r:embed="rId1"/>
              </p:ext>
            </p:extLst>
          </p:nvPr>
        </p:nvPicPr>
        <p:blipFill>
          <a:blip r:embed="rId10"/>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1823581960"/>
      </p:ext>
    </p:extLst>
  </p:cSld>
  <p:clrMapOvr>
    <a:masterClrMapping/>
  </p:clrMapOvr>
  <mc:AlternateContent xmlns:mc="http://schemas.openxmlformats.org/markup-compatibility/2006">
    <mc:Choice xmlns:p14="http://schemas.microsoft.com/office/powerpoint/2010/main" Requires="p14">
      <p:transition spd="slow" p14:dur="2000" advTm="97856"/>
    </mc:Choice>
    <mc:Fallback>
      <p:transition spd="slow" advTm="9785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3"/>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13"/>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C62FB-91D4-D25B-0CF4-2BB02D8B6454}"/>
              </a:ext>
            </a:extLst>
          </p:cNvPr>
          <p:cNvSpPr>
            <a:spLocks noGrp="1"/>
          </p:cNvSpPr>
          <p:nvPr>
            <p:ph type="title"/>
          </p:nvPr>
        </p:nvSpPr>
        <p:spPr/>
        <p:txBody>
          <a:bodyPr/>
          <a:lstStyle/>
          <a:p>
            <a:r>
              <a:rPr lang="en-US" dirty="0"/>
              <a:t>Phase 2: Proof of Concept</a:t>
            </a:r>
          </a:p>
        </p:txBody>
      </p:sp>
      <p:graphicFrame>
        <p:nvGraphicFramePr>
          <p:cNvPr id="5" name="Content Placeholder 2">
            <a:extLst>
              <a:ext uri="{FF2B5EF4-FFF2-40B4-BE49-F238E27FC236}">
                <a16:creationId xmlns:a16="http://schemas.microsoft.com/office/drawing/2014/main" id="{8141A764-84C4-B332-322A-028BD97462B1}"/>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pic>
        <p:nvPicPr>
          <p:cNvPr id="10" name="Audio 9">
            <a:extLst>
              <a:ext uri="{FF2B5EF4-FFF2-40B4-BE49-F238E27FC236}">
                <a16:creationId xmlns:a16="http://schemas.microsoft.com/office/drawing/2014/main" id="{6A9BDE86-C1AF-64B6-160A-80F6B3B4D3B8}"/>
              </a:ext>
            </a:extLst>
          </p:cNvPr>
          <p:cNvPicPr>
            <a:picLocks noChangeAspect="1"/>
          </p:cNvPicPr>
          <p:nvPr>
            <a:audioFile r:link="rId2"/>
            <p:extLst>
              <p:ext uri="{DAA4B4D4-6D71-4841-9C94-3DE7FCFB9230}">
                <p14:media xmlns:p14="http://schemas.microsoft.com/office/powerpoint/2010/main" r:embed="rId1"/>
              </p:ext>
            </p:extLst>
          </p:nvPr>
        </p:nvPicPr>
        <p:blipFill>
          <a:blip r:embed="rId10"/>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2495457420"/>
      </p:ext>
    </p:extLst>
  </p:cSld>
  <p:clrMapOvr>
    <a:masterClrMapping/>
  </p:clrMapOvr>
  <mc:AlternateContent xmlns:mc="http://schemas.openxmlformats.org/markup-compatibility/2006">
    <mc:Choice xmlns:p14="http://schemas.microsoft.com/office/powerpoint/2010/main" Requires="p14">
      <p:transition spd="slow" p14:dur="2000" advTm="97576"/>
    </mc:Choice>
    <mc:Fallback>
      <p:transition spd="slow" advTm="9757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0"/>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10"/>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1FEB5-62A6-BC0C-3C0C-4348776D9B90}"/>
              </a:ext>
            </a:extLst>
          </p:cNvPr>
          <p:cNvSpPr>
            <a:spLocks noGrp="1"/>
          </p:cNvSpPr>
          <p:nvPr>
            <p:ph type="title"/>
          </p:nvPr>
        </p:nvSpPr>
        <p:spPr/>
        <p:txBody>
          <a:bodyPr/>
          <a:lstStyle/>
          <a:p>
            <a:r>
              <a:rPr lang="en-US"/>
              <a:t>Phase 3: Optimization and Scaling</a:t>
            </a:r>
            <a:endParaRPr lang="en-US" dirty="0"/>
          </a:p>
        </p:txBody>
      </p:sp>
      <p:graphicFrame>
        <p:nvGraphicFramePr>
          <p:cNvPr id="6" name="Content Placeholder 2">
            <a:extLst>
              <a:ext uri="{FF2B5EF4-FFF2-40B4-BE49-F238E27FC236}">
                <a16:creationId xmlns:a16="http://schemas.microsoft.com/office/drawing/2014/main" id="{46EF9AB1-47A1-5E33-BB50-849614951BD1}"/>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pic>
        <p:nvPicPr>
          <p:cNvPr id="5" name="Audio 4">
            <a:extLst>
              <a:ext uri="{FF2B5EF4-FFF2-40B4-BE49-F238E27FC236}">
                <a16:creationId xmlns:a16="http://schemas.microsoft.com/office/drawing/2014/main" id="{616B3F51-439C-3237-9D3E-21BAAF079F81}"/>
              </a:ext>
            </a:extLst>
          </p:cNvPr>
          <p:cNvPicPr>
            <a:picLocks noChangeAspect="1"/>
          </p:cNvPicPr>
          <p:nvPr>
            <a:audioFile r:link="rId2"/>
            <p:extLst>
              <p:ext uri="{DAA4B4D4-6D71-4841-9C94-3DE7FCFB9230}">
                <p14:media xmlns:p14="http://schemas.microsoft.com/office/powerpoint/2010/main" r:embed="rId1"/>
              </p:ext>
            </p:extLst>
          </p:nvPr>
        </p:nvPicPr>
        <p:blipFill>
          <a:blip r:embed="rId10"/>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490909784"/>
      </p:ext>
    </p:extLst>
  </p:cSld>
  <p:clrMapOvr>
    <a:masterClrMapping/>
  </p:clrMapOvr>
  <mc:AlternateContent xmlns:mc="http://schemas.openxmlformats.org/markup-compatibility/2006">
    <mc:Choice xmlns:p14="http://schemas.microsoft.com/office/powerpoint/2010/main" Requires="p14">
      <p:transition spd="slow" p14:dur="2000" advTm="147835"/>
    </mc:Choice>
    <mc:Fallback>
      <p:transition spd="slow" advTm="147835"/>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5"/>
                </p:tgtEl>
              </p:cMediaNode>
            </p:audi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29A27-17F6-7518-0BAE-332E3210487E}"/>
              </a:ext>
            </a:extLst>
          </p:cNvPr>
          <p:cNvSpPr>
            <a:spLocks noGrp="1"/>
          </p:cNvSpPr>
          <p:nvPr>
            <p:ph type="title"/>
          </p:nvPr>
        </p:nvSpPr>
        <p:spPr/>
        <p:txBody>
          <a:bodyPr/>
          <a:lstStyle/>
          <a:p>
            <a:r>
              <a:rPr lang="en-US" dirty="0"/>
              <a:t>Key Findings</a:t>
            </a:r>
          </a:p>
        </p:txBody>
      </p:sp>
      <p:graphicFrame>
        <p:nvGraphicFramePr>
          <p:cNvPr id="5" name="Content Placeholder 2">
            <a:extLst>
              <a:ext uri="{FF2B5EF4-FFF2-40B4-BE49-F238E27FC236}">
                <a16:creationId xmlns:a16="http://schemas.microsoft.com/office/drawing/2014/main" id="{1955F812-7DB7-9DB4-57D3-12680C28526A}"/>
              </a:ext>
            </a:extLst>
          </p:cNvPr>
          <p:cNvGraphicFramePr>
            <a:graphicFrameLocks noGrp="1"/>
          </p:cNvGraphicFramePr>
          <p:nvPr>
            <p:ph idx="1"/>
            <p:extLst>
              <p:ext uri="{D42A27DB-BD31-4B8C-83A1-F6EECF244321}">
                <p14:modId xmlns:p14="http://schemas.microsoft.com/office/powerpoint/2010/main" val="287956856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pic>
        <p:nvPicPr>
          <p:cNvPr id="4" name="Audio 3">
            <a:extLst>
              <a:ext uri="{FF2B5EF4-FFF2-40B4-BE49-F238E27FC236}">
                <a16:creationId xmlns:a16="http://schemas.microsoft.com/office/drawing/2014/main" id="{5B8705A1-26C5-7CAC-1260-FFF5DA639BC0}"/>
              </a:ext>
            </a:extLst>
          </p:cNvPr>
          <p:cNvPicPr>
            <a:picLocks noChangeAspect="1"/>
          </p:cNvPicPr>
          <p:nvPr>
            <a:audioFile r:link="rId2"/>
            <p:extLst>
              <p:ext uri="{DAA4B4D4-6D71-4841-9C94-3DE7FCFB9230}">
                <p14:media xmlns:p14="http://schemas.microsoft.com/office/powerpoint/2010/main" r:embed="rId1"/>
              </p:ext>
            </p:extLst>
          </p:nvPr>
        </p:nvPicPr>
        <p:blipFill>
          <a:blip r:embed="rId10"/>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3943858116"/>
      </p:ext>
    </p:extLst>
  </p:cSld>
  <p:clrMapOvr>
    <a:masterClrMapping/>
  </p:clrMapOvr>
  <mc:AlternateContent xmlns:mc="http://schemas.openxmlformats.org/markup-compatibility/2006">
    <mc:Choice xmlns:p14="http://schemas.microsoft.com/office/powerpoint/2010/main" Requires="p14">
      <p:transition spd="slow" p14:dur="2000" advTm="101383"/>
    </mc:Choice>
    <mc:Fallback>
      <p:transition spd="slow" advTm="101383"/>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3EB47-DC9F-C972-3476-BE089761DE0D}"/>
              </a:ext>
            </a:extLst>
          </p:cNvPr>
          <p:cNvSpPr>
            <a:spLocks noGrp="1"/>
          </p:cNvSpPr>
          <p:nvPr>
            <p:ph type="title"/>
          </p:nvPr>
        </p:nvSpPr>
        <p:spPr/>
        <p:txBody>
          <a:bodyPr/>
          <a:lstStyle/>
          <a:p>
            <a:r>
              <a:rPr lang="en-US" dirty="0"/>
              <a:t>Challenges</a:t>
            </a:r>
          </a:p>
        </p:txBody>
      </p:sp>
      <p:graphicFrame>
        <p:nvGraphicFramePr>
          <p:cNvPr id="5" name="Content Placeholder 2">
            <a:extLst>
              <a:ext uri="{FF2B5EF4-FFF2-40B4-BE49-F238E27FC236}">
                <a16:creationId xmlns:a16="http://schemas.microsoft.com/office/drawing/2014/main" id="{77F86EFB-744F-7987-B3E1-3B7F7B36644F}"/>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pic>
        <p:nvPicPr>
          <p:cNvPr id="4" name="Audio 3">
            <a:extLst>
              <a:ext uri="{FF2B5EF4-FFF2-40B4-BE49-F238E27FC236}">
                <a16:creationId xmlns:a16="http://schemas.microsoft.com/office/drawing/2014/main" id="{9F4480BE-6CAE-47C1-A5B9-0B1C1511D50F}"/>
              </a:ext>
            </a:extLst>
          </p:cNvPr>
          <p:cNvPicPr>
            <a:picLocks noChangeAspect="1"/>
          </p:cNvPicPr>
          <p:nvPr>
            <a:audioFile r:link="rId2"/>
            <p:extLst>
              <p:ext uri="{DAA4B4D4-6D71-4841-9C94-3DE7FCFB9230}">
                <p14:media xmlns:p14="http://schemas.microsoft.com/office/powerpoint/2010/main" r:embed="rId1"/>
              </p:ext>
            </p:extLst>
          </p:nvPr>
        </p:nvPicPr>
        <p:blipFill>
          <a:blip r:embed="rId10"/>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4244246224"/>
      </p:ext>
    </p:extLst>
  </p:cSld>
  <p:clrMapOvr>
    <a:masterClrMapping/>
  </p:clrMapOvr>
  <mc:AlternateContent xmlns:mc="http://schemas.openxmlformats.org/markup-compatibility/2006">
    <mc:Choice xmlns:p14="http://schemas.microsoft.com/office/powerpoint/2010/main" Requires="p14">
      <p:transition spd="slow" p14:dur="2000" advTm="91786"/>
    </mc:Choice>
    <mc:Fallback>
      <p:transition spd="slow" advTm="9178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68661-AA03-6A78-1747-74787151C259}"/>
              </a:ext>
            </a:extLst>
          </p:cNvPr>
          <p:cNvSpPr>
            <a:spLocks noGrp="1"/>
          </p:cNvSpPr>
          <p:nvPr>
            <p:ph type="title"/>
          </p:nvPr>
        </p:nvSpPr>
        <p:spPr/>
        <p:txBody>
          <a:bodyPr/>
          <a:lstStyle/>
          <a:p>
            <a:r>
              <a:rPr lang="en-US" dirty="0"/>
              <a:t>Practical Implications</a:t>
            </a:r>
          </a:p>
        </p:txBody>
      </p:sp>
      <p:graphicFrame>
        <p:nvGraphicFramePr>
          <p:cNvPr id="5" name="Content Placeholder 2">
            <a:extLst>
              <a:ext uri="{FF2B5EF4-FFF2-40B4-BE49-F238E27FC236}">
                <a16:creationId xmlns:a16="http://schemas.microsoft.com/office/drawing/2014/main" id="{565EF8C4-34EB-C65B-E87B-1ADB45438A12}"/>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pic>
        <p:nvPicPr>
          <p:cNvPr id="4" name="Audio 3">
            <a:extLst>
              <a:ext uri="{FF2B5EF4-FFF2-40B4-BE49-F238E27FC236}">
                <a16:creationId xmlns:a16="http://schemas.microsoft.com/office/drawing/2014/main" id="{CCFC311C-C0A5-4B9A-2AFE-93B8DDD6DFB0}"/>
              </a:ext>
            </a:extLst>
          </p:cNvPr>
          <p:cNvPicPr>
            <a:picLocks noChangeAspect="1"/>
          </p:cNvPicPr>
          <p:nvPr>
            <a:audioFile r:link="rId2"/>
            <p:extLst>
              <p:ext uri="{DAA4B4D4-6D71-4841-9C94-3DE7FCFB9230}">
                <p14:media xmlns:p14="http://schemas.microsoft.com/office/powerpoint/2010/main" r:embed="rId1"/>
              </p:ext>
            </p:extLst>
          </p:nvPr>
        </p:nvPicPr>
        <p:blipFill>
          <a:blip r:embed="rId10"/>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3744645630"/>
      </p:ext>
    </p:extLst>
  </p:cSld>
  <p:clrMapOvr>
    <a:masterClrMapping/>
  </p:clrMapOvr>
  <mc:AlternateContent xmlns:mc="http://schemas.openxmlformats.org/markup-compatibility/2006">
    <mc:Choice xmlns:p14="http://schemas.microsoft.com/office/powerpoint/2010/main" Requires="p14">
      <p:transition spd="slow" p14:dur="2000" advTm="114868"/>
    </mc:Choice>
    <mc:Fallback>
      <p:transition spd="slow" advTm="114868"/>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C416F-1A7D-5F81-B08C-B9FD859EBF22}"/>
              </a:ext>
            </a:extLst>
          </p:cNvPr>
          <p:cNvSpPr>
            <a:spLocks noGrp="1"/>
          </p:cNvSpPr>
          <p:nvPr>
            <p:ph type="title"/>
          </p:nvPr>
        </p:nvSpPr>
        <p:spPr/>
        <p:txBody>
          <a:bodyPr/>
          <a:lstStyle/>
          <a:p>
            <a:r>
              <a:rPr lang="en-US" dirty="0"/>
              <a:t>Future Directions</a:t>
            </a:r>
          </a:p>
        </p:txBody>
      </p:sp>
      <p:graphicFrame>
        <p:nvGraphicFramePr>
          <p:cNvPr id="5" name="Content Placeholder 2">
            <a:extLst>
              <a:ext uri="{FF2B5EF4-FFF2-40B4-BE49-F238E27FC236}">
                <a16:creationId xmlns:a16="http://schemas.microsoft.com/office/drawing/2014/main" id="{2C29B4DF-2D7B-760D-A72E-B19C52B40231}"/>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pic>
        <p:nvPicPr>
          <p:cNvPr id="4" name="Audio 3">
            <a:extLst>
              <a:ext uri="{FF2B5EF4-FFF2-40B4-BE49-F238E27FC236}">
                <a16:creationId xmlns:a16="http://schemas.microsoft.com/office/drawing/2014/main" id="{76710008-6FFA-EAEB-6DD3-DAEADE506C1E}"/>
              </a:ext>
            </a:extLst>
          </p:cNvPr>
          <p:cNvPicPr>
            <a:picLocks noChangeAspect="1"/>
          </p:cNvPicPr>
          <p:nvPr>
            <a:audioFile r:link="rId2"/>
            <p:extLst>
              <p:ext uri="{DAA4B4D4-6D71-4841-9C94-3DE7FCFB9230}">
                <p14:media xmlns:p14="http://schemas.microsoft.com/office/powerpoint/2010/main" r:embed="rId1"/>
              </p:ext>
            </p:extLst>
          </p:nvPr>
        </p:nvPicPr>
        <p:blipFill>
          <a:blip r:embed="rId10"/>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2586616740"/>
      </p:ext>
    </p:extLst>
  </p:cSld>
  <p:clrMapOvr>
    <a:masterClrMapping/>
  </p:clrMapOvr>
  <mc:AlternateContent xmlns:mc="http://schemas.openxmlformats.org/markup-compatibility/2006">
    <mc:Choice xmlns:p14="http://schemas.microsoft.com/office/powerpoint/2010/main" Requires="p14">
      <p:transition spd="slow" p14:dur="2000" advTm="121205"/>
    </mc:Choice>
    <mc:Fallback>
      <p:transition spd="slow" advTm="121205"/>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254</TotalTime>
  <Words>1597</Words>
  <Application>Microsoft Macintosh PowerPoint</Application>
  <PresentationFormat>Widescreen</PresentationFormat>
  <Paragraphs>101</Paragraphs>
  <Slides>10</Slides>
  <Notes>10</Notes>
  <HiddenSlides>0</HiddenSlides>
  <MMClips>10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Aptos</vt:lpstr>
      <vt:lpstr>Aptos Display</vt:lpstr>
      <vt:lpstr>Arial</vt:lpstr>
      <vt:lpstr>Office Theme</vt:lpstr>
      <vt:lpstr>Supply Chain Optimization</vt:lpstr>
      <vt:lpstr>Introduction </vt:lpstr>
      <vt:lpstr>Phase 1: Design and Implementation</vt:lpstr>
      <vt:lpstr>Phase 2: Proof of Concept</vt:lpstr>
      <vt:lpstr>Phase 3: Optimization and Scaling</vt:lpstr>
      <vt:lpstr>Key Findings</vt:lpstr>
      <vt:lpstr>Challenges</vt:lpstr>
      <vt:lpstr>Practical Implications</vt:lpstr>
      <vt:lpstr>Future Directions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Avinna Bhattarai</dc:creator>
  <cp:lastModifiedBy>Avinna Bhattarai</cp:lastModifiedBy>
  <cp:revision>2</cp:revision>
  <dcterms:created xsi:type="dcterms:W3CDTF">2024-10-02T02:10:21Z</dcterms:created>
  <dcterms:modified xsi:type="dcterms:W3CDTF">2024-10-06T01:02:40Z</dcterms:modified>
</cp:coreProperties>
</file>