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3"/>
  </p:notesMasterIdLst>
  <p:sldIdLst>
    <p:sldId id="256" r:id="rId2"/>
    <p:sldId id="257" r:id="rId3"/>
    <p:sldId id="268" r:id="rId4"/>
    <p:sldId id="260" r:id="rId5"/>
    <p:sldId id="267" r:id="rId6"/>
    <p:sldId id="269"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90"/>
    <p:restoredTop sz="64939"/>
  </p:normalViewPr>
  <p:slideViewPr>
    <p:cSldViewPr snapToGrid="0">
      <p:cViewPr varScale="1">
        <p:scale>
          <a:sx n="81" d="100"/>
          <a:sy n="81" d="100"/>
        </p:scale>
        <p:origin x="8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ata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AE8E9-788D-4D44-BA9F-C9AD5851DEF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722591-0E73-4902-A6D4-86E245A01A0E}">
      <dgm:prSet/>
      <dgm:spPr/>
      <dgm:t>
        <a:bodyPr/>
        <a:lstStyle/>
        <a:p>
          <a:r>
            <a:rPr lang="en-US" dirty="0"/>
            <a:t>Kaggle Dataset: Mobile Phone Specifications</a:t>
          </a:r>
        </a:p>
      </dgm:t>
    </dgm:pt>
    <dgm:pt modelId="{E14E268F-DBCD-4A0F-B926-2765DBF7D231}" type="parTrans" cxnId="{A512A6D1-EBF1-437B-ADDE-00206A419427}">
      <dgm:prSet/>
      <dgm:spPr/>
      <dgm:t>
        <a:bodyPr/>
        <a:lstStyle/>
        <a:p>
          <a:endParaRPr lang="en-US"/>
        </a:p>
      </dgm:t>
    </dgm:pt>
    <dgm:pt modelId="{482D0E87-C8A8-40EA-860D-CE45A0BF826D}" type="sibTrans" cxnId="{A512A6D1-EBF1-437B-ADDE-00206A419427}">
      <dgm:prSet/>
      <dgm:spPr/>
      <dgm:t>
        <a:bodyPr/>
        <a:lstStyle/>
        <a:p>
          <a:endParaRPr lang="en-US"/>
        </a:p>
      </dgm:t>
    </dgm:pt>
    <dgm:pt modelId="{3C72B8A7-6065-4552-9105-685B8BE94A26}">
      <dgm:prSet/>
      <dgm:spPr/>
      <dgm:t>
        <a:bodyPr/>
        <a:lstStyle/>
        <a:p>
          <a:r>
            <a:rPr lang="en-US"/>
            <a:t>1,019 records with 15 features</a:t>
          </a:r>
        </a:p>
      </dgm:t>
    </dgm:pt>
    <dgm:pt modelId="{31241598-BD77-447B-B521-14A36C5DDE94}" type="parTrans" cxnId="{FB9CA6FF-5B4E-47D7-9547-AC742F7FC0FD}">
      <dgm:prSet/>
      <dgm:spPr/>
      <dgm:t>
        <a:bodyPr/>
        <a:lstStyle/>
        <a:p>
          <a:endParaRPr lang="en-US"/>
        </a:p>
      </dgm:t>
    </dgm:pt>
    <dgm:pt modelId="{701E91D1-3E13-4D53-8A15-1974FD5A6919}" type="sibTrans" cxnId="{FB9CA6FF-5B4E-47D7-9547-AC742F7FC0FD}">
      <dgm:prSet/>
      <dgm:spPr/>
      <dgm:t>
        <a:bodyPr/>
        <a:lstStyle/>
        <a:p>
          <a:endParaRPr lang="en-US"/>
        </a:p>
      </dgm:t>
    </dgm:pt>
    <dgm:pt modelId="{1FCE766B-A395-471B-8E54-1A665DEDB26B}">
      <dgm:prSet/>
      <dgm:spPr/>
      <dgm:t>
        <a:bodyPr/>
        <a:lstStyle/>
        <a:p>
          <a:r>
            <a:rPr lang="en-US"/>
            <a:t>Focused on real-world pricing &amp; consumer trends</a:t>
          </a:r>
        </a:p>
      </dgm:t>
    </dgm:pt>
    <dgm:pt modelId="{807AF52A-2D6E-4C97-9914-A5D7D6745FF5}" type="parTrans" cxnId="{69353FA5-BF6C-4140-8B67-FBBEEE1F3FF0}">
      <dgm:prSet/>
      <dgm:spPr/>
      <dgm:t>
        <a:bodyPr/>
        <a:lstStyle/>
        <a:p>
          <a:endParaRPr lang="en-US"/>
        </a:p>
      </dgm:t>
    </dgm:pt>
    <dgm:pt modelId="{651F652D-76AB-4AA6-A949-6455273B9000}" type="sibTrans" cxnId="{69353FA5-BF6C-4140-8B67-FBBEEE1F3FF0}">
      <dgm:prSet/>
      <dgm:spPr/>
      <dgm:t>
        <a:bodyPr/>
        <a:lstStyle/>
        <a:p>
          <a:endParaRPr lang="en-US"/>
        </a:p>
      </dgm:t>
    </dgm:pt>
    <dgm:pt modelId="{ABD778D9-8744-47FF-AFD5-587C8679CEB2}">
      <dgm:prSet/>
      <dgm:spPr/>
      <dgm:t>
        <a:bodyPr/>
        <a:lstStyle/>
        <a:p>
          <a:r>
            <a:rPr lang="en-US" dirty="0"/>
            <a:t>Uncover business insights with predictive analytics</a:t>
          </a:r>
        </a:p>
      </dgm:t>
    </dgm:pt>
    <dgm:pt modelId="{83458204-3B56-4CB4-B4C5-03169112D263}" type="parTrans" cxnId="{1A1ECA8E-06B5-4C70-8E25-E8261A3DA9FC}">
      <dgm:prSet/>
      <dgm:spPr/>
      <dgm:t>
        <a:bodyPr/>
        <a:lstStyle/>
        <a:p>
          <a:endParaRPr lang="en-US"/>
        </a:p>
      </dgm:t>
    </dgm:pt>
    <dgm:pt modelId="{A175E5F3-0EBC-4559-85DE-28C38D1C9A1D}" type="sibTrans" cxnId="{1A1ECA8E-06B5-4C70-8E25-E8261A3DA9FC}">
      <dgm:prSet/>
      <dgm:spPr/>
      <dgm:t>
        <a:bodyPr/>
        <a:lstStyle/>
        <a:p>
          <a:endParaRPr lang="en-US"/>
        </a:p>
      </dgm:t>
    </dgm:pt>
    <dgm:pt modelId="{6D25C5CC-C842-4061-BF62-4B60196911CD}" type="pres">
      <dgm:prSet presAssocID="{CB2AE8E9-788D-4D44-BA9F-C9AD5851DEF1}" presName="root" presStyleCnt="0">
        <dgm:presLayoutVars>
          <dgm:dir/>
          <dgm:resizeHandles val="exact"/>
        </dgm:presLayoutVars>
      </dgm:prSet>
      <dgm:spPr/>
    </dgm:pt>
    <dgm:pt modelId="{B47C2E8F-3FC9-4E62-A990-D47DAFB1EBA8}" type="pres">
      <dgm:prSet presAssocID="{16722591-0E73-4902-A6D4-86E245A01A0E}" presName="compNode" presStyleCnt="0"/>
      <dgm:spPr/>
    </dgm:pt>
    <dgm:pt modelId="{A9A84152-2446-4D06-AB04-E2D7712E170C}" type="pres">
      <dgm:prSet presAssocID="{16722591-0E73-4902-A6D4-86E245A01A0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DB9BFAE0-876E-4DCA-BC38-695864C49741}" type="pres">
      <dgm:prSet presAssocID="{16722591-0E73-4902-A6D4-86E245A01A0E}" presName="spaceRect" presStyleCnt="0"/>
      <dgm:spPr/>
    </dgm:pt>
    <dgm:pt modelId="{0A22BD70-19BD-4BB5-A9ED-55139EF3F3E0}" type="pres">
      <dgm:prSet presAssocID="{16722591-0E73-4902-A6D4-86E245A01A0E}" presName="textRect" presStyleLbl="revTx" presStyleIdx="0" presStyleCnt="4">
        <dgm:presLayoutVars>
          <dgm:chMax val="1"/>
          <dgm:chPref val="1"/>
        </dgm:presLayoutVars>
      </dgm:prSet>
      <dgm:spPr/>
    </dgm:pt>
    <dgm:pt modelId="{CD5BAF25-E87D-4712-8A2E-F5D5EED99AA6}" type="pres">
      <dgm:prSet presAssocID="{482D0E87-C8A8-40EA-860D-CE45A0BF826D}" presName="sibTrans" presStyleCnt="0"/>
      <dgm:spPr/>
    </dgm:pt>
    <dgm:pt modelId="{C275F5ED-D55C-4D06-A310-854E2459561E}" type="pres">
      <dgm:prSet presAssocID="{3C72B8A7-6065-4552-9105-685B8BE94A26}" presName="compNode" presStyleCnt="0"/>
      <dgm:spPr/>
    </dgm:pt>
    <dgm:pt modelId="{0FF7DB5B-A7EF-4C94-9BCA-C76EA87204BA}" type="pres">
      <dgm:prSet presAssocID="{3C72B8A7-6065-4552-9105-685B8BE94A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FF779E35-638F-4043-BA57-76C424CE82EF}" type="pres">
      <dgm:prSet presAssocID="{3C72B8A7-6065-4552-9105-685B8BE94A26}" presName="spaceRect" presStyleCnt="0"/>
      <dgm:spPr/>
    </dgm:pt>
    <dgm:pt modelId="{31BAF03C-1429-43DB-9FE3-214EAD0CCFE4}" type="pres">
      <dgm:prSet presAssocID="{3C72B8A7-6065-4552-9105-685B8BE94A26}" presName="textRect" presStyleLbl="revTx" presStyleIdx="1" presStyleCnt="4">
        <dgm:presLayoutVars>
          <dgm:chMax val="1"/>
          <dgm:chPref val="1"/>
        </dgm:presLayoutVars>
      </dgm:prSet>
      <dgm:spPr/>
    </dgm:pt>
    <dgm:pt modelId="{F685CEA6-62B0-4919-8527-D084F48232FA}" type="pres">
      <dgm:prSet presAssocID="{701E91D1-3E13-4D53-8A15-1974FD5A6919}" presName="sibTrans" presStyleCnt="0"/>
      <dgm:spPr/>
    </dgm:pt>
    <dgm:pt modelId="{89A49731-B819-4FBF-A393-484F38FA5E76}" type="pres">
      <dgm:prSet presAssocID="{1FCE766B-A395-471B-8E54-1A665DEDB26B}" presName="compNode" presStyleCnt="0"/>
      <dgm:spPr/>
    </dgm:pt>
    <dgm:pt modelId="{78CB34F3-DE97-4237-9C31-91D73EABC1D3}" type="pres">
      <dgm:prSet presAssocID="{1FCE766B-A395-471B-8E54-1A665DEDB2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840C0440-685A-4942-B132-D30DB609A3F6}" type="pres">
      <dgm:prSet presAssocID="{1FCE766B-A395-471B-8E54-1A665DEDB26B}" presName="spaceRect" presStyleCnt="0"/>
      <dgm:spPr/>
    </dgm:pt>
    <dgm:pt modelId="{CBE3E20F-AA98-4A1D-A0B0-765EC86EF6EE}" type="pres">
      <dgm:prSet presAssocID="{1FCE766B-A395-471B-8E54-1A665DEDB26B}" presName="textRect" presStyleLbl="revTx" presStyleIdx="2" presStyleCnt="4">
        <dgm:presLayoutVars>
          <dgm:chMax val="1"/>
          <dgm:chPref val="1"/>
        </dgm:presLayoutVars>
      </dgm:prSet>
      <dgm:spPr/>
    </dgm:pt>
    <dgm:pt modelId="{B4FE28F1-9251-47DA-8F75-660A23F53D22}" type="pres">
      <dgm:prSet presAssocID="{651F652D-76AB-4AA6-A949-6455273B9000}" presName="sibTrans" presStyleCnt="0"/>
      <dgm:spPr/>
    </dgm:pt>
    <dgm:pt modelId="{502C4A5C-BACF-40BB-93B6-F298E13805A7}" type="pres">
      <dgm:prSet presAssocID="{ABD778D9-8744-47FF-AFD5-587C8679CEB2}" presName="compNode" presStyleCnt="0"/>
      <dgm:spPr/>
    </dgm:pt>
    <dgm:pt modelId="{DA47C3A8-0F23-4AE4-9572-5D7D410AB8B4}" type="pres">
      <dgm:prSet presAssocID="{ABD778D9-8744-47FF-AFD5-587C8679CE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45F8CC4E-1A70-4A0D-9E3B-6D504792486D}" type="pres">
      <dgm:prSet presAssocID="{ABD778D9-8744-47FF-AFD5-587C8679CEB2}" presName="spaceRect" presStyleCnt="0"/>
      <dgm:spPr/>
    </dgm:pt>
    <dgm:pt modelId="{420B113C-F8C1-464F-B803-188CCBD504CB}" type="pres">
      <dgm:prSet presAssocID="{ABD778D9-8744-47FF-AFD5-587C8679CEB2}" presName="textRect" presStyleLbl="revTx" presStyleIdx="3" presStyleCnt="4">
        <dgm:presLayoutVars>
          <dgm:chMax val="1"/>
          <dgm:chPref val="1"/>
        </dgm:presLayoutVars>
      </dgm:prSet>
      <dgm:spPr/>
    </dgm:pt>
  </dgm:ptLst>
  <dgm:cxnLst>
    <dgm:cxn modelId="{5A913C0F-267D-4CB9-8FF3-75AF0B44E66F}" type="presOf" srcId="{1FCE766B-A395-471B-8E54-1A665DEDB26B}" destId="{CBE3E20F-AA98-4A1D-A0B0-765EC86EF6EE}" srcOrd="0" destOrd="0" presId="urn:microsoft.com/office/officeart/2018/2/layout/IconLabelList"/>
    <dgm:cxn modelId="{EB7C2548-C9EB-40E8-BBFA-724A83DF2906}" type="presOf" srcId="{CB2AE8E9-788D-4D44-BA9F-C9AD5851DEF1}" destId="{6D25C5CC-C842-4061-BF62-4B60196911CD}" srcOrd="0" destOrd="0" presId="urn:microsoft.com/office/officeart/2018/2/layout/IconLabelList"/>
    <dgm:cxn modelId="{532BFB55-DE52-4826-AA94-370025F4282C}" type="presOf" srcId="{16722591-0E73-4902-A6D4-86E245A01A0E}" destId="{0A22BD70-19BD-4BB5-A9ED-55139EF3F3E0}" srcOrd="0" destOrd="0" presId="urn:microsoft.com/office/officeart/2018/2/layout/IconLabelList"/>
    <dgm:cxn modelId="{1A1ECA8E-06B5-4C70-8E25-E8261A3DA9FC}" srcId="{CB2AE8E9-788D-4D44-BA9F-C9AD5851DEF1}" destId="{ABD778D9-8744-47FF-AFD5-587C8679CEB2}" srcOrd="3" destOrd="0" parTransId="{83458204-3B56-4CB4-B4C5-03169112D263}" sibTransId="{A175E5F3-0EBC-4559-85DE-28C38D1C9A1D}"/>
    <dgm:cxn modelId="{FB3B9395-5AD1-493B-9ED1-A9F768FCF712}" type="presOf" srcId="{ABD778D9-8744-47FF-AFD5-587C8679CEB2}" destId="{420B113C-F8C1-464F-B803-188CCBD504CB}" srcOrd="0" destOrd="0" presId="urn:microsoft.com/office/officeart/2018/2/layout/IconLabelList"/>
    <dgm:cxn modelId="{69353FA5-BF6C-4140-8B67-FBBEEE1F3FF0}" srcId="{CB2AE8E9-788D-4D44-BA9F-C9AD5851DEF1}" destId="{1FCE766B-A395-471B-8E54-1A665DEDB26B}" srcOrd="2" destOrd="0" parTransId="{807AF52A-2D6E-4C97-9914-A5D7D6745FF5}" sibTransId="{651F652D-76AB-4AA6-A949-6455273B9000}"/>
    <dgm:cxn modelId="{B1C3C8C3-0C1E-4A27-AC80-931E050D9346}" type="presOf" srcId="{3C72B8A7-6065-4552-9105-685B8BE94A26}" destId="{31BAF03C-1429-43DB-9FE3-214EAD0CCFE4}" srcOrd="0" destOrd="0" presId="urn:microsoft.com/office/officeart/2018/2/layout/IconLabelList"/>
    <dgm:cxn modelId="{A512A6D1-EBF1-437B-ADDE-00206A419427}" srcId="{CB2AE8E9-788D-4D44-BA9F-C9AD5851DEF1}" destId="{16722591-0E73-4902-A6D4-86E245A01A0E}" srcOrd="0" destOrd="0" parTransId="{E14E268F-DBCD-4A0F-B926-2765DBF7D231}" sibTransId="{482D0E87-C8A8-40EA-860D-CE45A0BF826D}"/>
    <dgm:cxn modelId="{FB9CA6FF-5B4E-47D7-9547-AC742F7FC0FD}" srcId="{CB2AE8E9-788D-4D44-BA9F-C9AD5851DEF1}" destId="{3C72B8A7-6065-4552-9105-685B8BE94A26}" srcOrd="1" destOrd="0" parTransId="{31241598-BD77-447B-B521-14A36C5DDE94}" sibTransId="{701E91D1-3E13-4D53-8A15-1974FD5A6919}"/>
    <dgm:cxn modelId="{D2488643-1C39-44FD-9597-299CDD4BDB9D}" type="presParOf" srcId="{6D25C5CC-C842-4061-BF62-4B60196911CD}" destId="{B47C2E8F-3FC9-4E62-A990-D47DAFB1EBA8}" srcOrd="0" destOrd="0" presId="urn:microsoft.com/office/officeart/2018/2/layout/IconLabelList"/>
    <dgm:cxn modelId="{E42472B0-A74B-423F-98FB-D77DE4B22943}" type="presParOf" srcId="{B47C2E8F-3FC9-4E62-A990-D47DAFB1EBA8}" destId="{A9A84152-2446-4D06-AB04-E2D7712E170C}" srcOrd="0" destOrd="0" presId="urn:microsoft.com/office/officeart/2018/2/layout/IconLabelList"/>
    <dgm:cxn modelId="{18157670-79A6-4E79-8B83-C6895F4A46A2}" type="presParOf" srcId="{B47C2E8F-3FC9-4E62-A990-D47DAFB1EBA8}" destId="{DB9BFAE0-876E-4DCA-BC38-695864C49741}" srcOrd="1" destOrd="0" presId="urn:microsoft.com/office/officeart/2018/2/layout/IconLabelList"/>
    <dgm:cxn modelId="{372A401E-85CF-439D-A7B1-4B1F0ED49DB1}" type="presParOf" srcId="{B47C2E8F-3FC9-4E62-A990-D47DAFB1EBA8}" destId="{0A22BD70-19BD-4BB5-A9ED-55139EF3F3E0}" srcOrd="2" destOrd="0" presId="urn:microsoft.com/office/officeart/2018/2/layout/IconLabelList"/>
    <dgm:cxn modelId="{D7A26107-FC7E-47B2-9D05-E059EEABEB1A}" type="presParOf" srcId="{6D25C5CC-C842-4061-BF62-4B60196911CD}" destId="{CD5BAF25-E87D-4712-8A2E-F5D5EED99AA6}" srcOrd="1" destOrd="0" presId="urn:microsoft.com/office/officeart/2018/2/layout/IconLabelList"/>
    <dgm:cxn modelId="{A12BDB9B-DDF6-42CD-B309-F64C29401293}" type="presParOf" srcId="{6D25C5CC-C842-4061-BF62-4B60196911CD}" destId="{C275F5ED-D55C-4D06-A310-854E2459561E}" srcOrd="2" destOrd="0" presId="urn:microsoft.com/office/officeart/2018/2/layout/IconLabelList"/>
    <dgm:cxn modelId="{1E79FC27-C2E0-4253-95CC-D202DA4B7358}" type="presParOf" srcId="{C275F5ED-D55C-4D06-A310-854E2459561E}" destId="{0FF7DB5B-A7EF-4C94-9BCA-C76EA87204BA}" srcOrd="0" destOrd="0" presId="urn:microsoft.com/office/officeart/2018/2/layout/IconLabelList"/>
    <dgm:cxn modelId="{9D21095B-072A-42BF-9BBA-CE7B72557C43}" type="presParOf" srcId="{C275F5ED-D55C-4D06-A310-854E2459561E}" destId="{FF779E35-638F-4043-BA57-76C424CE82EF}" srcOrd="1" destOrd="0" presId="urn:microsoft.com/office/officeart/2018/2/layout/IconLabelList"/>
    <dgm:cxn modelId="{0F91C641-3E23-4D9E-A3B1-8815A27BE907}" type="presParOf" srcId="{C275F5ED-D55C-4D06-A310-854E2459561E}" destId="{31BAF03C-1429-43DB-9FE3-214EAD0CCFE4}" srcOrd="2" destOrd="0" presId="urn:microsoft.com/office/officeart/2018/2/layout/IconLabelList"/>
    <dgm:cxn modelId="{195A02B1-C6BB-4DF4-A7F9-D8C7FE70BADC}" type="presParOf" srcId="{6D25C5CC-C842-4061-BF62-4B60196911CD}" destId="{F685CEA6-62B0-4919-8527-D084F48232FA}" srcOrd="3" destOrd="0" presId="urn:microsoft.com/office/officeart/2018/2/layout/IconLabelList"/>
    <dgm:cxn modelId="{D10ED555-6951-4EBF-95DD-F4839A4CE699}" type="presParOf" srcId="{6D25C5CC-C842-4061-BF62-4B60196911CD}" destId="{89A49731-B819-4FBF-A393-484F38FA5E76}" srcOrd="4" destOrd="0" presId="urn:microsoft.com/office/officeart/2018/2/layout/IconLabelList"/>
    <dgm:cxn modelId="{6937A7CF-E1C2-45DB-B20F-D0094F120048}" type="presParOf" srcId="{89A49731-B819-4FBF-A393-484F38FA5E76}" destId="{78CB34F3-DE97-4237-9C31-91D73EABC1D3}" srcOrd="0" destOrd="0" presId="urn:microsoft.com/office/officeart/2018/2/layout/IconLabelList"/>
    <dgm:cxn modelId="{97308589-299F-42B5-A972-C28D57711BF0}" type="presParOf" srcId="{89A49731-B819-4FBF-A393-484F38FA5E76}" destId="{840C0440-685A-4942-B132-D30DB609A3F6}" srcOrd="1" destOrd="0" presId="urn:microsoft.com/office/officeart/2018/2/layout/IconLabelList"/>
    <dgm:cxn modelId="{C27B3C3E-68A0-4073-BF87-1A7714AE9AD4}" type="presParOf" srcId="{89A49731-B819-4FBF-A393-484F38FA5E76}" destId="{CBE3E20F-AA98-4A1D-A0B0-765EC86EF6EE}" srcOrd="2" destOrd="0" presId="urn:microsoft.com/office/officeart/2018/2/layout/IconLabelList"/>
    <dgm:cxn modelId="{A7D0E1B2-DBA6-4791-B4C5-C7A70FA056FB}" type="presParOf" srcId="{6D25C5CC-C842-4061-BF62-4B60196911CD}" destId="{B4FE28F1-9251-47DA-8F75-660A23F53D22}" srcOrd="5" destOrd="0" presId="urn:microsoft.com/office/officeart/2018/2/layout/IconLabelList"/>
    <dgm:cxn modelId="{7FCFB666-FA2F-4D42-B680-6F7A98BED138}" type="presParOf" srcId="{6D25C5CC-C842-4061-BF62-4B60196911CD}" destId="{502C4A5C-BACF-40BB-93B6-F298E13805A7}" srcOrd="6" destOrd="0" presId="urn:microsoft.com/office/officeart/2018/2/layout/IconLabelList"/>
    <dgm:cxn modelId="{8CEBF97F-6655-49E1-9AFB-E4B38C6C8012}" type="presParOf" srcId="{502C4A5C-BACF-40BB-93B6-F298E13805A7}" destId="{DA47C3A8-0F23-4AE4-9572-5D7D410AB8B4}" srcOrd="0" destOrd="0" presId="urn:microsoft.com/office/officeart/2018/2/layout/IconLabelList"/>
    <dgm:cxn modelId="{C141AA1E-B2E5-4DAC-AB39-E3CF1710D228}" type="presParOf" srcId="{502C4A5C-BACF-40BB-93B6-F298E13805A7}" destId="{45F8CC4E-1A70-4A0D-9E3B-6D504792486D}" srcOrd="1" destOrd="0" presId="urn:microsoft.com/office/officeart/2018/2/layout/IconLabelList"/>
    <dgm:cxn modelId="{1F546B27-1267-476A-8BB3-C9D2EC026AF7}" type="presParOf" srcId="{502C4A5C-BACF-40BB-93B6-F298E13805A7}" destId="{420B113C-F8C1-464F-B803-188CCBD504C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524695-E21A-4A3F-B378-8849C1EAF2A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097C3E-1F14-4DD5-9419-25F77B262D80}">
      <dgm:prSet/>
      <dgm:spPr/>
      <dgm:t>
        <a:bodyPr/>
        <a:lstStyle/>
        <a:p>
          <a:pPr>
            <a:lnSpc>
              <a:spcPct val="100000"/>
            </a:lnSpc>
          </a:pPr>
          <a:r>
            <a:rPr lang="en-US" dirty="0"/>
            <a:t>Dropped high-missing-value columns: </a:t>
          </a:r>
          <a:r>
            <a:rPr lang="en-US" dirty="0" err="1"/>
            <a:t>fm</a:t>
          </a:r>
          <a:r>
            <a:rPr lang="en-US" dirty="0"/>
            <a:t>, </a:t>
          </a:r>
          <a:r>
            <a:rPr lang="en-US" dirty="0" err="1"/>
            <a:t>memoryExternal</a:t>
          </a:r>
          <a:endParaRPr lang="en-US" dirty="0"/>
        </a:p>
      </dgm:t>
    </dgm:pt>
    <dgm:pt modelId="{39B3B592-6606-46C8-8B26-F63967F9CA41}" type="parTrans" cxnId="{B01B5861-0614-44ED-9186-35A0A17841BE}">
      <dgm:prSet/>
      <dgm:spPr/>
      <dgm:t>
        <a:bodyPr/>
        <a:lstStyle/>
        <a:p>
          <a:endParaRPr lang="en-US"/>
        </a:p>
      </dgm:t>
    </dgm:pt>
    <dgm:pt modelId="{E2D44C4C-7A7F-425C-9025-2EDA8837378C}" type="sibTrans" cxnId="{B01B5861-0614-44ED-9186-35A0A17841BE}">
      <dgm:prSet/>
      <dgm:spPr/>
      <dgm:t>
        <a:bodyPr/>
        <a:lstStyle/>
        <a:p>
          <a:endParaRPr lang="en-US"/>
        </a:p>
      </dgm:t>
    </dgm:pt>
    <dgm:pt modelId="{0DCDE6A5-F712-49D4-8C43-633A30BBBC61}">
      <dgm:prSet/>
      <dgm:spPr/>
      <dgm:t>
        <a:bodyPr/>
        <a:lstStyle/>
        <a:p>
          <a:pPr>
            <a:lnSpc>
              <a:spcPct val="100000"/>
            </a:lnSpc>
          </a:pPr>
          <a:r>
            <a:rPr lang="en-US" dirty="0"/>
            <a:t>Cleaned data: imputed missing values, removed duplicates</a:t>
          </a:r>
        </a:p>
      </dgm:t>
    </dgm:pt>
    <dgm:pt modelId="{86758C25-2AF4-4F06-879E-2C3076568099}" type="parTrans" cxnId="{886B2F73-038C-4A86-9650-7148B206BD91}">
      <dgm:prSet/>
      <dgm:spPr/>
      <dgm:t>
        <a:bodyPr/>
        <a:lstStyle/>
        <a:p>
          <a:endParaRPr lang="en-US"/>
        </a:p>
      </dgm:t>
    </dgm:pt>
    <dgm:pt modelId="{086FF052-D4FB-4E99-8A61-68362057668A}" type="sibTrans" cxnId="{886B2F73-038C-4A86-9650-7148B206BD91}">
      <dgm:prSet/>
      <dgm:spPr/>
      <dgm:t>
        <a:bodyPr/>
        <a:lstStyle/>
        <a:p>
          <a:endParaRPr lang="en-US"/>
        </a:p>
      </dgm:t>
    </dgm:pt>
    <dgm:pt modelId="{049C38DF-F0FD-4550-B8CB-7AF938642A19}">
      <dgm:prSet/>
      <dgm:spPr/>
      <dgm:t>
        <a:bodyPr/>
        <a:lstStyle/>
        <a:p>
          <a:pPr>
            <a:lnSpc>
              <a:spcPct val="100000"/>
            </a:lnSpc>
          </a:pPr>
          <a:r>
            <a:rPr lang="en-US" dirty="0"/>
            <a:t>Extracted and engineered features (RAM, storage, performance score)</a:t>
          </a:r>
        </a:p>
      </dgm:t>
    </dgm:pt>
    <dgm:pt modelId="{7A131055-6AE4-4A78-961B-E298FC55A85E}" type="parTrans" cxnId="{2451040C-E8DB-4D4B-8B77-376B535F95A4}">
      <dgm:prSet/>
      <dgm:spPr/>
      <dgm:t>
        <a:bodyPr/>
        <a:lstStyle/>
        <a:p>
          <a:endParaRPr lang="en-US"/>
        </a:p>
      </dgm:t>
    </dgm:pt>
    <dgm:pt modelId="{532BB05A-7385-4DBC-903C-6EA63ECDEF22}" type="sibTrans" cxnId="{2451040C-E8DB-4D4B-8B77-376B535F95A4}">
      <dgm:prSet/>
      <dgm:spPr/>
      <dgm:t>
        <a:bodyPr/>
        <a:lstStyle/>
        <a:p>
          <a:endParaRPr lang="en-US"/>
        </a:p>
      </dgm:t>
    </dgm:pt>
    <dgm:pt modelId="{19F2C8CB-BDC5-4E2C-AEDD-4F7DDCAE366F}" type="pres">
      <dgm:prSet presAssocID="{F1524695-E21A-4A3F-B378-8849C1EAF2A3}" presName="root" presStyleCnt="0">
        <dgm:presLayoutVars>
          <dgm:dir/>
          <dgm:resizeHandles val="exact"/>
        </dgm:presLayoutVars>
      </dgm:prSet>
      <dgm:spPr/>
    </dgm:pt>
    <dgm:pt modelId="{A44F1FAF-B83D-4A1E-9EB9-002D5EFF284F}" type="pres">
      <dgm:prSet presAssocID="{22097C3E-1F14-4DD5-9419-25F77B262D80}" presName="compNode" presStyleCnt="0"/>
      <dgm:spPr/>
    </dgm:pt>
    <dgm:pt modelId="{1CCFF7E6-B6B0-4CBF-871F-792B052CF332}" type="pres">
      <dgm:prSet presAssocID="{22097C3E-1F14-4DD5-9419-25F77B262D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25DDAFA0-5B4C-4DDD-8907-F9ED62C08A2F}" type="pres">
      <dgm:prSet presAssocID="{22097C3E-1F14-4DD5-9419-25F77B262D80}" presName="spaceRect" presStyleCnt="0"/>
      <dgm:spPr/>
    </dgm:pt>
    <dgm:pt modelId="{B4E44345-A20D-4053-85BD-B328A304A848}" type="pres">
      <dgm:prSet presAssocID="{22097C3E-1F14-4DD5-9419-25F77B262D80}" presName="textRect" presStyleLbl="revTx" presStyleIdx="0" presStyleCnt="3">
        <dgm:presLayoutVars>
          <dgm:chMax val="1"/>
          <dgm:chPref val="1"/>
        </dgm:presLayoutVars>
      </dgm:prSet>
      <dgm:spPr/>
    </dgm:pt>
    <dgm:pt modelId="{12694E90-EDB5-4984-A209-7957CE663381}" type="pres">
      <dgm:prSet presAssocID="{E2D44C4C-7A7F-425C-9025-2EDA8837378C}" presName="sibTrans" presStyleCnt="0"/>
      <dgm:spPr/>
    </dgm:pt>
    <dgm:pt modelId="{5A7EEEB6-B7C6-49AC-89B4-9F5DF202E5CF}" type="pres">
      <dgm:prSet presAssocID="{0DCDE6A5-F712-49D4-8C43-633A30BBBC61}" presName="compNode" presStyleCnt="0"/>
      <dgm:spPr/>
    </dgm:pt>
    <dgm:pt modelId="{AFA3398D-8B42-45B2-901D-AD86CE924B2D}" type="pres">
      <dgm:prSet presAssocID="{0DCDE6A5-F712-49D4-8C43-633A30BBBC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aser"/>
        </a:ext>
      </dgm:extLst>
    </dgm:pt>
    <dgm:pt modelId="{A707CFD6-C2B0-4679-9B4E-B7B4D5E4DCB0}" type="pres">
      <dgm:prSet presAssocID="{0DCDE6A5-F712-49D4-8C43-633A30BBBC61}" presName="spaceRect" presStyleCnt="0"/>
      <dgm:spPr/>
    </dgm:pt>
    <dgm:pt modelId="{CA1AFF80-5197-44D0-AF42-A5ECB2B1CEE2}" type="pres">
      <dgm:prSet presAssocID="{0DCDE6A5-F712-49D4-8C43-633A30BBBC61}" presName="textRect" presStyleLbl="revTx" presStyleIdx="1" presStyleCnt="3">
        <dgm:presLayoutVars>
          <dgm:chMax val="1"/>
          <dgm:chPref val="1"/>
        </dgm:presLayoutVars>
      </dgm:prSet>
      <dgm:spPr/>
    </dgm:pt>
    <dgm:pt modelId="{ED26E5B9-846A-4D0D-BA63-DC2E4A1C329B}" type="pres">
      <dgm:prSet presAssocID="{086FF052-D4FB-4E99-8A61-68362057668A}" presName="sibTrans" presStyleCnt="0"/>
      <dgm:spPr/>
    </dgm:pt>
    <dgm:pt modelId="{E9AADEE3-77A5-4BDC-9DD8-9206D211DBFB}" type="pres">
      <dgm:prSet presAssocID="{049C38DF-F0FD-4550-B8CB-7AF938642A19}" presName="compNode" presStyleCnt="0"/>
      <dgm:spPr/>
    </dgm:pt>
    <dgm:pt modelId="{02469569-F9BC-4160-978B-26C983D9924E}" type="pres">
      <dgm:prSet presAssocID="{049C38DF-F0FD-4550-B8CB-7AF938642A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74761471-0292-4D8B-ACAD-E5DD1753DD93}" type="pres">
      <dgm:prSet presAssocID="{049C38DF-F0FD-4550-B8CB-7AF938642A19}" presName="spaceRect" presStyleCnt="0"/>
      <dgm:spPr/>
    </dgm:pt>
    <dgm:pt modelId="{E3BE01E5-86D1-451B-983D-546EF428F283}" type="pres">
      <dgm:prSet presAssocID="{049C38DF-F0FD-4550-B8CB-7AF938642A19}" presName="textRect" presStyleLbl="revTx" presStyleIdx="2" presStyleCnt="3">
        <dgm:presLayoutVars>
          <dgm:chMax val="1"/>
          <dgm:chPref val="1"/>
        </dgm:presLayoutVars>
      </dgm:prSet>
      <dgm:spPr/>
    </dgm:pt>
  </dgm:ptLst>
  <dgm:cxnLst>
    <dgm:cxn modelId="{2451040C-E8DB-4D4B-8B77-376B535F95A4}" srcId="{F1524695-E21A-4A3F-B378-8849C1EAF2A3}" destId="{049C38DF-F0FD-4550-B8CB-7AF938642A19}" srcOrd="2" destOrd="0" parTransId="{7A131055-6AE4-4A78-961B-E298FC55A85E}" sibTransId="{532BB05A-7385-4DBC-903C-6EA63ECDEF22}"/>
    <dgm:cxn modelId="{5C20E646-1AF0-9845-A2C2-E4BB973B5CA4}" type="presOf" srcId="{F1524695-E21A-4A3F-B378-8849C1EAF2A3}" destId="{19F2C8CB-BDC5-4E2C-AEDD-4F7DDCAE366F}" srcOrd="0" destOrd="0" presId="urn:microsoft.com/office/officeart/2018/2/layout/IconLabelList"/>
    <dgm:cxn modelId="{00293857-A892-6C44-B701-81B757663D9A}" type="presOf" srcId="{049C38DF-F0FD-4550-B8CB-7AF938642A19}" destId="{E3BE01E5-86D1-451B-983D-546EF428F283}" srcOrd="0" destOrd="0" presId="urn:microsoft.com/office/officeart/2018/2/layout/IconLabelList"/>
    <dgm:cxn modelId="{B01B5861-0614-44ED-9186-35A0A17841BE}" srcId="{F1524695-E21A-4A3F-B378-8849C1EAF2A3}" destId="{22097C3E-1F14-4DD5-9419-25F77B262D80}" srcOrd="0" destOrd="0" parTransId="{39B3B592-6606-46C8-8B26-F63967F9CA41}" sibTransId="{E2D44C4C-7A7F-425C-9025-2EDA8837378C}"/>
    <dgm:cxn modelId="{886B2F73-038C-4A86-9650-7148B206BD91}" srcId="{F1524695-E21A-4A3F-B378-8849C1EAF2A3}" destId="{0DCDE6A5-F712-49D4-8C43-633A30BBBC61}" srcOrd="1" destOrd="0" parTransId="{86758C25-2AF4-4F06-879E-2C3076568099}" sibTransId="{086FF052-D4FB-4E99-8A61-68362057668A}"/>
    <dgm:cxn modelId="{0F333C9D-DF3D-D242-9547-51C5A2348CD6}" type="presOf" srcId="{0DCDE6A5-F712-49D4-8C43-633A30BBBC61}" destId="{CA1AFF80-5197-44D0-AF42-A5ECB2B1CEE2}" srcOrd="0" destOrd="0" presId="urn:microsoft.com/office/officeart/2018/2/layout/IconLabelList"/>
    <dgm:cxn modelId="{83948ADC-9D3B-0845-A11C-3B27AD5720C5}" type="presOf" srcId="{22097C3E-1F14-4DD5-9419-25F77B262D80}" destId="{B4E44345-A20D-4053-85BD-B328A304A848}" srcOrd="0" destOrd="0" presId="urn:microsoft.com/office/officeart/2018/2/layout/IconLabelList"/>
    <dgm:cxn modelId="{B162564C-2E6E-2F43-8A70-A3E618F05FB6}" type="presParOf" srcId="{19F2C8CB-BDC5-4E2C-AEDD-4F7DDCAE366F}" destId="{A44F1FAF-B83D-4A1E-9EB9-002D5EFF284F}" srcOrd="0" destOrd="0" presId="urn:microsoft.com/office/officeart/2018/2/layout/IconLabelList"/>
    <dgm:cxn modelId="{B34A3939-25E5-C443-B29F-529177ADDC76}" type="presParOf" srcId="{A44F1FAF-B83D-4A1E-9EB9-002D5EFF284F}" destId="{1CCFF7E6-B6B0-4CBF-871F-792B052CF332}" srcOrd="0" destOrd="0" presId="urn:microsoft.com/office/officeart/2018/2/layout/IconLabelList"/>
    <dgm:cxn modelId="{DE01ED08-DC53-8D42-92B9-E4371E14181F}" type="presParOf" srcId="{A44F1FAF-B83D-4A1E-9EB9-002D5EFF284F}" destId="{25DDAFA0-5B4C-4DDD-8907-F9ED62C08A2F}" srcOrd="1" destOrd="0" presId="urn:microsoft.com/office/officeart/2018/2/layout/IconLabelList"/>
    <dgm:cxn modelId="{3A0BD01B-81AB-4D44-91C1-F745A6817A9A}" type="presParOf" srcId="{A44F1FAF-B83D-4A1E-9EB9-002D5EFF284F}" destId="{B4E44345-A20D-4053-85BD-B328A304A848}" srcOrd="2" destOrd="0" presId="urn:microsoft.com/office/officeart/2018/2/layout/IconLabelList"/>
    <dgm:cxn modelId="{933A00C9-F2F2-A94E-A575-C9E09D5F7C36}" type="presParOf" srcId="{19F2C8CB-BDC5-4E2C-AEDD-4F7DDCAE366F}" destId="{12694E90-EDB5-4984-A209-7957CE663381}" srcOrd="1" destOrd="0" presId="urn:microsoft.com/office/officeart/2018/2/layout/IconLabelList"/>
    <dgm:cxn modelId="{2B679AD2-5511-9B4D-BA56-5B9E18169B18}" type="presParOf" srcId="{19F2C8CB-BDC5-4E2C-AEDD-4F7DDCAE366F}" destId="{5A7EEEB6-B7C6-49AC-89B4-9F5DF202E5CF}" srcOrd="2" destOrd="0" presId="urn:microsoft.com/office/officeart/2018/2/layout/IconLabelList"/>
    <dgm:cxn modelId="{C882519E-1285-0846-8984-76E6A1E5FFA2}" type="presParOf" srcId="{5A7EEEB6-B7C6-49AC-89B4-9F5DF202E5CF}" destId="{AFA3398D-8B42-45B2-901D-AD86CE924B2D}" srcOrd="0" destOrd="0" presId="urn:microsoft.com/office/officeart/2018/2/layout/IconLabelList"/>
    <dgm:cxn modelId="{EF76C12E-3F05-1F4D-9BA3-547B17B34C06}" type="presParOf" srcId="{5A7EEEB6-B7C6-49AC-89B4-9F5DF202E5CF}" destId="{A707CFD6-C2B0-4679-9B4E-B7B4D5E4DCB0}" srcOrd="1" destOrd="0" presId="urn:microsoft.com/office/officeart/2018/2/layout/IconLabelList"/>
    <dgm:cxn modelId="{5F34EF20-E1AC-CE4E-A26E-757D105AC9B4}" type="presParOf" srcId="{5A7EEEB6-B7C6-49AC-89B4-9F5DF202E5CF}" destId="{CA1AFF80-5197-44D0-AF42-A5ECB2B1CEE2}" srcOrd="2" destOrd="0" presId="urn:microsoft.com/office/officeart/2018/2/layout/IconLabelList"/>
    <dgm:cxn modelId="{DE5910E7-CF65-084F-81A0-70115B24F39F}" type="presParOf" srcId="{19F2C8CB-BDC5-4E2C-AEDD-4F7DDCAE366F}" destId="{ED26E5B9-846A-4D0D-BA63-DC2E4A1C329B}" srcOrd="3" destOrd="0" presId="urn:microsoft.com/office/officeart/2018/2/layout/IconLabelList"/>
    <dgm:cxn modelId="{448B0E93-1301-5543-B0D9-84EEC6EAA8AA}" type="presParOf" srcId="{19F2C8CB-BDC5-4E2C-AEDD-4F7DDCAE366F}" destId="{E9AADEE3-77A5-4BDC-9DD8-9206D211DBFB}" srcOrd="4" destOrd="0" presId="urn:microsoft.com/office/officeart/2018/2/layout/IconLabelList"/>
    <dgm:cxn modelId="{A5676C97-559A-6E49-B397-288BB063D800}" type="presParOf" srcId="{E9AADEE3-77A5-4BDC-9DD8-9206D211DBFB}" destId="{02469569-F9BC-4160-978B-26C983D9924E}" srcOrd="0" destOrd="0" presId="urn:microsoft.com/office/officeart/2018/2/layout/IconLabelList"/>
    <dgm:cxn modelId="{B3E1A09E-DD05-B74E-AE69-3EB36436056E}" type="presParOf" srcId="{E9AADEE3-77A5-4BDC-9DD8-9206D211DBFB}" destId="{74761471-0292-4D8B-ACAD-E5DD1753DD93}" srcOrd="1" destOrd="0" presId="urn:microsoft.com/office/officeart/2018/2/layout/IconLabelList"/>
    <dgm:cxn modelId="{CB7F4B1F-C3EE-864D-AB52-05AED1CB1C5B}" type="presParOf" srcId="{E9AADEE3-77A5-4BDC-9DD8-9206D211DBFB}" destId="{E3BE01E5-86D1-451B-983D-546EF428F28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A245D0-2F41-4B45-A5DA-918F09D7CA6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2917E-8818-4E1C-A5E2-81D8D56AFC95}">
      <dgm:prSet custT="1"/>
      <dgm:spPr/>
      <dgm:t>
        <a:bodyPr/>
        <a:lstStyle/>
        <a:p>
          <a:r>
            <a:rPr lang="en-US" sz="1600" dirty="0"/>
            <a:t>Identified Market Segment-</a:t>
          </a:r>
        </a:p>
        <a:p>
          <a:r>
            <a:rPr lang="en-US" sz="1600" dirty="0"/>
            <a:t> Budget, Mid-range, Premium, Flagship</a:t>
          </a:r>
        </a:p>
      </dgm:t>
    </dgm:pt>
    <dgm:pt modelId="{78B332AD-FED2-42AB-94F2-1F1ADB081385}" type="parTrans" cxnId="{F31A4E27-200F-4905-8FDF-7045CD2BD160}">
      <dgm:prSet/>
      <dgm:spPr/>
      <dgm:t>
        <a:bodyPr/>
        <a:lstStyle/>
        <a:p>
          <a:endParaRPr lang="en-US"/>
        </a:p>
      </dgm:t>
    </dgm:pt>
    <dgm:pt modelId="{94E2C0EC-FD4F-4758-A068-0A5D0ACB08E5}" type="sibTrans" cxnId="{F31A4E27-200F-4905-8FDF-7045CD2BD160}">
      <dgm:prSet/>
      <dgm:spPr/>
      <dgm:t>
        <a:bodyPr/>
        <a:lstStyle/>
        <a:p>
          <a:endParaRPr lang="en-US"/>
        </a:p>
      </dgm:t>
    </dgm:pt>
    <dgm:pt modelId="{9F64BAE2-F835-46A3-AD5E-EA47012BF2A7}">
      <dgm:prSet custT="1"/>
      <dgm:spPr/>
      <dgm:t>
        <a:bodyPr/>
        <a:lstStyle/>
        <a:p>
          <a:r>
            <a:rPr lang="en-US" sz="1600" dirty="0"/>
            <a:t>Price, battery, and camera are major drivers</a:t>
          </a:r>
        </a:p>
      </dgm:t>
    </dgm:pt>
    <dgm:pt modelId="{3C10BEBA-8464-4397-9CBD-F1A4F05C525A}" type="parTrans" cxnId="{7FB4891C-D2E7-403D-A30D-6F3960491082}">
      <dgm:prSet/>
      <dgm:spPr/>
      <dgm:t>
        <a:bodyPr/>
        <a:lstStyle/>
        <a:p>
          <a:endParaRPr lang="en-US"/>
        </a:p>
      </dgm:t>
    </dgm:pt>
    <dgm:pt modelId="{33B84602-D0BF-4394-9D8F-DEEB21E2FF4B}" type="sibTrans" cxnId="{7FB4891C-D2E7-403D-A30D-6F3960491082}">
      <dgm:prSet/>
      <dgm:spPr/>
      <dgm:t>
        <a:bodyPr/>
        <a:lstStyle/>
        <a:p>
          <a:endParaRPr lang="en-US"/>
        </a:p>
      </dgm:t>
    </dgm:pt>
    <dgm:pt modelId="{AA948358-EB23-4787-92A5-13971CCA8D25}">
      <dgm:prSet custT="1"/>
      <dgm:spPr/>
      <dgm:t>
        <a:bodyPr/>
        <a:lstStyle/>
        <a:p>
          <a:r>
            <a:rPr lang="en-US" sz="1600" dirty="0"/>
            <a:t>Outliers handled for robust modeling</a:t>
          </a:r>
        </a:p>
      </dgm:t>
    </dgm:pt>
    <dgm:pt modelId="{4B7F3221-A98E-4A8E-96D8-1844E0C753CD}" type="parTrans" cxnId="{08771142-1F58-4467-94EC-60F5FBC1CA06}">
      <dgm:prSet/>
      <dgm:spPr/>
      <dgm:t>
        <a:bodyPr/>
        <a:lstStyle/>
        <a:p>
          <a:endParaRPr lang="en-US"/>
        </a:p>
      </dgm:t>
    </dgm:pt>
    <dgm:pt modelId="{05F72686-0C97-47A2-9737-1591AC8608B8}" type="sibTrans" cxnId="{08771142-1F58-4467-94EC-60F5FBC1CA06}">
      <dgm:prSet/>
      <dgm:spPr/>
      <dgm:t>
        <a:bodyPr/>
        <a:lstStyle/>
        <a:p>
          <a:endParaRPr lang="en-US"/>
        </a:p>
      </dgm:t>
    </dgm:pt>
    <dgm:pt modelId="{2F510C3A-C02E-4E96-A11A-B8D480A42672}" type="pres">
      <dgm:prSet presAssocID="{48A245D0-2F41-4B45-A5DA-918F09D7CA65}" presName="root" presStyleCnt="0">
        <dgm:presLayoutVars>
          <dgm:dir/>
          <dgm:resizeHandles val="exact"/>
        </dgm:presLayoutVars>
      </dgm:prSet>
      <dgm:spPr/>
    </dgm:pt>
    <dgm:pt modelId="{C289B2D9-60F1-4851-B87C-F4A27202329D}" type="pres">
      <dgm:prSet presAssocID="{2182917E-8818-4E1C-A5E2-81D8D56AFC95}" presName="compNode" presStyleCnt="0"/>
      <dgm:spPr/>
    </dgm:pt>
    <dgm:pt modelId="{A8C14A53-59AA-4801-8B24-2C6CC7509B60}" type="pres">
      <dgm:prSet presAssocID="{2182917E-8818-4E1C-A5E2-81D8D56AFC95}"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pt>
    <dgm:pt modelId="{620259EA-74B0-40A3-9D17-3B8E5310CF62}" type="pres">
      <dgm:prSet presAssocID="{2182917E-8818-4E1C-A5E2-81D8D56AFC95}" presName="spaceRect" presStyleCnt="0"/>
      <dgm:spPr/>
    </dgm:pt>
    <dgm:pt modelId="{451E5040-CA4B-4837-9F7E-1C646277E255}" type="pres">
      <dgm:prSet presAssocID="{2182917E-8818-4E1C-A5E2-81D8D56AFC95}" presName="textRect" presStyleLbl="revTx" presStyleIdx="0" presStyleCnt="3">
        <dgm:presLayoutVars>
          <dgm:chMax val="1"/>
          <dgm:chPref val="1"/>
        </dgm:presLayoutVars>
      </dgm:prSet>
      <dgm:spPr/>
    </dgm:pt>
    <dgm:pt modelId="{26241C12-EDB4-43F1-9A5B-251EE44EA279}" type="pres">
      <dgm:prSet presAssocID="{94E2C0EC-FD4F-4758-A068-0A5D0ACB08E5}" presName="sibTrans" presStyleCnt="0"/>
      <dgm:spPr/>
    </dgm:pt>
    <dgm:pt modelId="{04052440-792F-43A9-A563-75C582EB38CD}" type="pres">
      <dgm:prSet presAssocID="{9F64BAE2-F835-46A3-AD5E-EA47012BF2A7}" presName="compNode" presStyleCnt="0"/>
      <dgm:spPr/>
    </dgm:pt>
    <dgm:pt modelId="{E8740F69-35E8-4966-ACE9-E1ACDAADE6D0}" type="pres">
      <dgm:prSet presAssocID="{9F64BAE2-F835-46A3-AD5E-EA47012BF2A7}"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BE94B892-26F9-4568-8B2A-79EC84E272BE}" type="pres">
      <dgm:prSet presAssocID="{9F64BAE2-F835-46A3-AD5E-EA47012BF2A7}" presName="spaceRect" presStyleCnt="0"/>
      <dgm:spPr/>
    </dgm:pt>
    <dgm:pt modelId="{2502F007-B6CB-4FA2-9AC4-AC6C5F725BFD}" type="pres">
      <dgm:prSet presAssocID="{9F64BAE2-F835-46A3-AD5E-EA47012BF2A7}" presName="textRect" presStyleLbl="revTx" presStyleIdx="1" presStyleCnt="3">
        <dgm:presLayoutVars>
          <dgm:chMax val="1"/>
          <dgm:chPref val="1"/>
        </dgm:presLayoutVars>
      </dgm:prSet>
      <dgm:spPr/>
    </dgm:pt>
    <dgm:pt modelId="{CCF421FD-A87A-423D-AAEA-2E25B65BB54F}" type="pres">
      <dgm:prSet presAssocID="{33B84602-D0BF-4394-9D8F-DEEB21E2FF4B}" presName="sibTrans" presStyleCnt="0"/>
      <dgm:spPr/>
    </dgm:pt>
    <dgm:pt modelId="{AB2B63F8-9611-4AC8-981C-AE3042170437}" type="pres">
      <dgm:prSet presAssocID="{AA948358-EB23-4787-92A5-13971CCA8D25}" presName="compNode" presStyleCnt="0"/>
      <dgm:spPr/>
    </dgm:pt>
    <dgm:pt modelId="{B6C4EC23-7A82-43D2-9F85-7F17E6924DA5}" type="pres">
      <dgm:prSet presAssocID="{AA948358-EB23-4787-92A5-13971CCA8D25}"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pt>
    <dgm:pt modelId="{1886FF86-FFC0-471F-A983-CC58201F578D}" type="pres">
      <dgm:prSet presAssocID="{AA948358-EB23-4787-92A5-13971CCA8D25}" presName="spaceRect" presStyleCnt="0"/>
      <dgm:spPr/>
    </dgm:pt>
    <dgm:pt modelId="{76444FBC-3371-4B4B-ABB3-D03BE00BDFFD}" type="pres">
      <dgm:prSet presAssocID="{AA948358-EB23-4787-92A5-13971CCA8D25}" presName="textRect" presStyleLbl="revTx" presStyleIdx="2" presStyleCnt="3">
        <dgm:presLayoutVars>
          <dgm:chMax val="1"/>
          <dgm:chPref val="1"/>
        </dgm:presLayoutVars>
      </dgm:prSet>
      <dgm:spPr/>
    </dgm:pt>
  </dgm:ptLst>
  <dgm:cxnLst>
    <dgm:cxn modelId="{B1A8D310-7870-4399-B439-6154E1906DD1}" type="presOf" srcId="{9F64BAE2-F835-46A3-AD5E-EA47012BF2A7}" destId="{2502F007-B6CB-4FA2-9AC4-AC6C5F725BFD}" srcOrd="0" destOrd="0" presId="urn:microsoft.com/office/officeart/2018/2/layout/IconLabelList"/>
    <dgm:cxn modelId="{7FB4891C-D2E7-403D-A30D-6F3960491082}" srcId="{48A245D0-2F41-4B45-A5DA-918F09D7CA65}" destId="{9F64BAE2-F835-46A3-AD5E-EA47012BF2A7}" srcOrd="1" destOrd="0" parTransId="{3C10BEBA-8464-4397-9CBD-F1A4F05C525A}" sibTransId="{33B84602-D0BF-4394-9D8F-DEEB21E2FF4B}"/>
    <dgm:cxn modelId="{F31A4E27-200F-4905-8FDF-7045CD2BD160}" srcId="{48A245D0-2F41-4B45-A5DA-918F09D7CA65}" destId="{2182917E-8818-4E1C-A5E2-81D8D56AFC95}" srcOrd="0" destOrd="0" parTransId="{78B332AD-FED2-42AB-94F2-1F1ADB081385}" sibTransId="{94E2C0EC-FD4F-4758-A068-0A5D0ACB08E5}"/>
    <dgm:cxn modelId="{E1ACFE3C-3869-4F4B-940D-0FDAA3551334}" type="presOf" srcId="{2182917E-8818-4E1C-A5E2-81D8D56AFC95}" destId="{451E5040-CA4B-4837-9F7E-1C646277E255}" srcOrd="0" destOrd="0" presId="urn:microsoft.com/office/officeart/2018/2/layout/IconLabelList"/>
    <dgm:cxn modelId="{08771142-1F58-4467-94EC-60F5FBC1CA06}" srcId="{48A245D0-2F41-4B45-A5DA-918F09D7CA65}" destId="{AA948358-EB23-4787-92A5-13971CCA8D25}" srcOrd="2" destOrd="0" parTransId="{4B7F3221-A98E-4A8E-96D8-1844E0C753CD}" sibTransId="{05F72686-0C97-47A2-9737-1591AC8608B8}"/>
    <dgm:cxn modelId="{3C691B86-879B-4A82-876C-4954160D0DF6}" type="presOf" srcId="{AA948358-EB23-4787-92A5-13971CCA8D25}" destId="{76444FBC-3371-4B4B-ABB3-D03BE00BDFFD}" srcOrd="0" destOrd="0" presId="urn:microsoft.com/office/officeart/2018/2/layout/IconLabelList"/>
    <dgm:cxn modelId="{1F618FE3-8233-48AF-AA79-A9A20EA76546}" type="presOf" srcId="{48A245D0-2F41-4B45-A5DA-918F09D7CA65}" destId="{2F510C3A-C02E-4E96-A11A-B8D480A42672}" srcOrd="0" destOrd="0" presId="urn:microsoft.com/office/officeart/2018/2/layout/IconLabelList"/>
    <dgm:cxn modelId="{872D946E-BC0C-4CCE-8DB5-CB849C61E634}" type="presParOf" srcId="{2F510C3A-C02E-4E96-A11A-B8D480A42672}" destId="{C289B2D9-60F1-4851-B87C-F4A27202329D}" srcOrd="0" destOrd="0" presId="urn:microsoft.com/office/officeart/2018/2/layout/IconLabelList"/>
    <dgm:cxn modelId="{B5FA806E-1062-4E16-943A-F57A9C74BC31}" type="presParOf" srcId="{C289B2D9-60F1-4851-B87C-F4A27202329D}" destId="{A8C14A53-59AA-4801-8B24-2C6CC7509B60}" srcOrd="0" destOrd="0" presId="urn:microsoft.com/office/officeart/2018/2/layout/IconLabelList"/>
    <dgm:cxn modelId="{F9A32B00-AF31-4ABA-825E-38849DD5B0DD}" type="presParOf" srcId="{C289B2D9-60F1-4851-B87C-F4A27202329D}" destId="{620259EA-74B0-40A3-9D17-3B8E5310CF62}" srcOrd="1" destOrd="0" presId="urn:microsoft.com/office/officeart/2018/2/layout/IconLabelList"/>
    <dgm:cxn modelId="{100F0A32-C2D7-494B-A7D7-23757B835AEB}" type="presParOf" srcId="{C289B2D9-60F1-4851-B87C-F4A27202329D}" destId="{451E5040-CA4B-4837-9F7E-1C646277E255}" srcOrd="2" destOrd="0" presId="urn:microsoft.com/office/officeart/2018/2/layout/IconLabelList"/>
    <dgm:cxn modelId="{23B58BCF-0661-4499-B618-97F2CE4EED87}" type="presParOf" srcId="{2F510C3A-C02E-4E96-A11A-B8D480A42672}" destId="{26241C12-EDB4-43F1-9A5B-251EE44EA279}" srcOrd="1" destOrd="0" presId="urn:microsoft.com/office/officeart/2018/2/layout/IconLabelList"/>
    <dgm:cxn modelId="{1148DACB-F930-445F-863F-9D9C945A99C7}" type="presParOf" srcId="{2F510C3A-C02E-4E96-A11A-B8D480A42672}" destId="{04052440-792F-43A9-A563-75C582EB38CD}" srcOrd="2" destOrd="0" presId="urn:microsoft.com/office/officeart/2018/2/layout/IconLabelList"/>
    <dgm:cxn modelId="{B6CA2049-CF11-4C5D-B9EF-31EF838B5A29}" type="presParOf" srcId="{04052440-792F-43A9-A563-75C582EB38CD}" destId="{E8740F69-35E8-4966-ACE9-E1ACDAADE6D0}" srcOrd="0" destOrd="0" presId="urn:microsoft.com/office/officeart/2018/2/layout/IconLabelList"/>
    <dgm:cxn modelId="{6BC0631B-C9F7-4165-A091-4A98912E5E0D}" type="presParOf" srcId="{04052440-792F-43A9-A563-75C582EB38CD}" destId="{BE94B892-26F9-4568-8B2A-79EC84E272BE}" srcOrd="1" destOrd="0" presId="urn:microsoft.com/office/officeart/2018/2/layout/IconLabelList"/>
    <dgm:cxn modelId="{0DD23F8C-2A77-4F24-902B-F7D7481FEBDE}" type="presParOf" srcId="{04052440-792F-43A9-A563-75C582EB38CD}" destId="{2502F007-B6CB-4FA2-9AC4-AC6C5F725BFD}" srcOrd="2" destOrd="0" presId="urn:microsoft.com/office/officeart/2018/2/layout/IconLabelList"/>
    <dgm:cxn modelId="{B539C6D8-3B06-4134-8C50-3845C168A051}" type="presParOf" srcId="{2F510C3A-C02E-4E96-A11A-B8D480A42672}" destId="{CCF421FD-A87A-423D-AAEA-2E25B65BB54F}" srcOrd="3" destOrd="0" presId="urn:microsoft.com/office/officeart/2018/2/layout/IconLabelList"/>
    <dgm:cxn modelId="{FE9CC038-CD32-4FC1-828C-1C6868595073}" type="presParOf" srcId="{2F510C3A-C02E-4E96-A11A-B8D480A42672}" destId="{AB2B63F8-9611-4AC8-981C-AE3042170437}" srcOrd="4" destOrd="0" presId="urn:microsoft.com/office/officeart/2018/2/layout/IconLabelList"/>
    <dgm:cxn modelId="{296FBE6E-51A2-47CF-8F95-227A8D93B8B9}" type="presParOf" srcId="{AB2B63F8-9611-4AC8-981C-AE3042170437}" destId="{B6C4EC23-7A82-43D2-9F85-7F17E6924DA5}" srcOrd="0" destOrd="0" presId="urn:microsoft.com/office/officeart/2018/2/layout/IconLabelList"/>
    <dgm:cxn modelId="{B3461375-EBD2-45B6-A55E-7E62AA969312}" type="presParOf" srcId="{AB2B63F8-9611-4AC8-981C-AE3042170437}" destId="{1886FF86-FFC0-471F-A983-CC58201F578D}" srcOrd="1" destOrd="0" presId="urn:microsoft.com/office/officeart/2018/2/layout/IconLabelList"/>
    <dgm:cxn modelId="{B47AB86B-5D06-475A-B31E-7F811F357100}" type="presParOf" srcId="{AB2B63F8-9611-4AC8-981C-AE3042170437}" destId="{76444FBC-3371-4B4B-ABB3-D03BE00BDFF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A245D0-2F41-4B45-A5DA-918F09D7CA6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2917E-8818-4E1C-A5E2-81D8D56AFC95}">
      <dgm:prSet/>
      <dgm:spPr/>
      <dgm:t>
        <a:bodyPr/>
        <a:lstStyle/>
        <a:p>
          <a:r>
            <a:rPr lang="en-US"/>
            <a:t>Linear Regression best model: explains 66% of price variance (RMSE ₹35,800)</a:t>
          </a:r>
        </a:p>
      </dgm:t>
    </dgm:pt>
    <dgm:pt modelId="{78B332AD-FED2-42AB-94F2-1F1ADB081385}" type="parTrans" cxnId="{F31A4E27-200F-4905-8FDF-7045CD2BD160}">
      <dgm:prSet/>
      <dgm:spPr/>
      <dgm:t>
        <a:bodyPr/>
        <a:lstStyle/>
        <a:p>
          <a:endParaRPr lang="en-US"/>
        </a:p>
      </dgm:t>
    </dgm:pt>
    <dgm:pt modelId="{94E2C0EC-FD4F-4758-A068-0A5D0ACB08E5}" type="sibTrans" cxnId="{F31A4E27-200F-4905-8FDF-7045CD2BD160}">
      <dgm:prSet/>
      <dgm:spPr/>
      <dgm:t>
        <a:bodyPr/>
        <a:lstStyle/>
        <a:p>
          <a:endParaRPr lang="en-US"/>
        </a:p>
      </dgm:t>
    </dgm:pt>
    <dgm:pt modelId="{9F64BAE2-F835-46A3-AD5E-EA47012BF2A7}">
      <dgm:prSet/>
      <dgm:spPr/>
      <dgm:t>
        <a:bodyPr/>
        <a:lstStyle/>
        <a:p>
          <a:r>
            <a:rPr lang="en-US" dirty="0"/>
            <a:t>Ridge and Lasso tried for regularization, similar results</a:t>
          </a:r>
        </a:p>
      </dgm:t>
    </dgm:pt>
    <dgm:pt modelId="{3C10BEBA-8464-4397-9CBD-F1A4F05C525A}" type="parTrans" cxnId="{7FB4891C-D2E7-403D-A30D-6F3960491082}">
      <dgm:prSet/>
      <dgm:spPr/>
      <dgm:t>
        <a:bodyPr/>
        <a:lstStyle/>
        <a:p>
          <a:endParaRPr lang="en-US"/>
        </a:p>
      </dgm:t>
    </dgm:pt>
    <dgm:pt modelId="{33B84602-D0BF-4394-9D8F-DEEB21E2FF4B}" type="sibTrans" cxnId="{7FB4891C-D2E7-403D-A30D-6F3960491082}">
      <dgm:prSet/>
      <dgm:spPr/>
      <dgm:t>
        <a:bodyPr/>
        <a:lstStyle/>
        <a:p>
          <a:endParaRPr lang="en-US"/>
        </a:p>
      </dgm:t>
    </dgm:pt>
    <dgm:pt modelId="{AA948358-EB23-4787-92A5-13971CCA8D25}">
      <dgm:prSet/>
      <dgm:spPr/>
      <dgm:t>
        <a:bodyPr/>
        <a:lstStyle/>
        <a:p>
          <a:r>
            <a:rPr lang="en-US"/>
            <a:t>Top predictors: battery, performance score, storage</a:t>
          </a:r>
        </a:p>
      </dgm:t>
    </dgm:pt>
    <dgm:pt modelId="{4B7F3221-A98E-4A8E-96D8-1844E0C753CD}" type="parTrans" cxnId="{08771142-1F58-4467-94EC-60F5FBC1CA06}">
      <dgm:prSet/>
      <dgm:spPr/>
      <dgm:t>
        <a:bodyPr/>
        <a:lstStyle/>
        <a:p>
          <a:endParaRPr lang="en-US"/>
        </a:p>
      </dgm:t>
    </dgm:pt>
    <dgm:pt modelId="{05F72686-0C97-47A2-9737-1591AC8608B8}" type="sibTrans" cxnId="{08771142-1F58-4467-94EC-60F5FBC1CA06}">
      <dgm:prSet/>
      <dgm:spPr/>
      <dgm:t>
        <a:bodyPr/>
        <a:lstStyle/>
        <a:p>
          <a:endParaRPr lang="en-US"/>
        </a:p>
      </dgm:t>
    </dgm:pt>
    <dgm:pt modelId="{2F510C3A-C02E-4E96-A11A-B8D480A42672}" type="pres">
      <dgm:prSet presAssocID="{48A245D0-2F41-4B45-A5DA-918F09D7CA65}" presName="root" presStyleCnt="0">
        <dgm:presLayoutVars>
          <dgm:dir/>
          <dgm:resizeHandles val="exact"/>
        </dgm:presLayoutVars>
      </dgm:prSet>
      <dgm:spPr/>
    </dgm:pt>
    <dgm:pt modelId="{C289B2D9-60F1-4851-B87C-F4A27202329D}" type="pres">
      <dgm:prSet presAssocID="{2182917E-8818-4E1C-A5E2-81D8D56AFC95}" presName="compNode" presStyleCnt="0"/>
      <dgm:spPr/>
    </dgm:pt>
    <dgm:pt modelId="{A8C14A53-59AA-4801-8B24-2C6CC7509B60}" type="pres">
      <dgm:prSet presAssocID="{2182917E-8818-4E1C-A5E2-81D8D56AFC9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gister"/>
        </a:ext>
      </dgm:extLst>
    </dgm:pt>
    <dgm:pt modelId="{620259EA-74B0-40A3-9D17-3B8E5310CF62}" type="pres">
      <dgm:prSet presAssocID="{2182917E-8818-4E1C-A5E2-81D8D56AFC95}" presName="spaceRect" presStyleCnt="0"/>
      <dgm:spPr/>
    </dgm:pt>
    <dgm:pt modelId="{451E5040-CA4B-4837-9F7E-1C646277E255}" type="pres">
      <dgm:prSet presAssocID="{2182917E-8818-4E1C-A5E2-81D8D56AFC95}" presName="textRect" presStyleLbl="revTx" presStyleIdx="0" presStyleCnt="3">
        <dgm:presLayoutVars>
          <dgm:chMax val="1"/>
          <dgm:chPref val="1"/>
        </dgm:presLayoutVars>
      </dgm:prSet>
      <dgm:spPr/>
    </dgm:pt>
    <dgm:pt modelId="{26241C12-EDB4-43F1-9A5B-251EE44EA279}" type="pres">
      <dgm:prSet presAssocID="{94E2C0EC-FD4F-4758-A068-0A5D0ACB08E5}" presName="sibTrans" presStyleCnt="0"/>
      <dgm:spPr/>
    </dgm:pt>
    <dgm:pt modelId="{04052440-792F-43A9-A563-75C582EB38CD}" type="pres">
      <dgm:prSet presAssocID="{9F64BAE2-F835-46A3-AD5E-EA47012BF2A7}" presName="compNode" presStyleCnt="0"/>
      <dgm:spPr/>
    </dgm:pt>
    <dgm:pt modelId="{E8740F69-35E8-4966-ACE9-E1ACDAADE6D0}" type="pres">
      <dgm:prSet presAssocID="{9F64BAE2-F835-46A3-AD5E-EA47012BF2A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nyon scene"/>
        </a:ext>
      </dgm:extLst>
    </dgm:pt>
    <dgm:pt modelId="{BE94B892-26F9-4568-8B2A-79EC84E272BE}" type="pres">
      <dgm:prSet presAssocID="{9F64BAE2-F835-46A3-AD5E-EA47012BF2A7}" presName="spaceRect" presStyleCnt="0"/>
      <dgm:spPr/>
    </dgm:pt>
    <dgm:pt modelId="{2502F007-B6CB-4FA2-9AC4-AC6C5F725BFD}" type="pres">
      <dgm:prSet presAssocID="{9F64BAE2-F835-46A3-AD5E-EA47012BF2A7}" presName="textRect" presStyleLbl="revTx" presStyleIdx="1" presStyleCnt="3">
        <dgm:presLayoutVars>
          <dgm:chMax val="1"/>
          <dgm:chPref val="1"/>
        </dgm:presLayoutVars>
      </dgm:prSet>
      <dgm:spPr/>
    </dgm:pt>
    <dgm:pt modelId="{CCF421FD-A87A-423D-AAEA-2E25B65BB54F}" type="pres">
      <dgm:prSet presAssocID="{33B84602-D0BF-4394-9D8F-DEEB21E2FF4B}" presName="sibTrans" presStyleCnt="0"/>
      <dgm:spPr/>
    </dgm:pt>
    <dgm:pt modelId="{AB2B63F8-9611-4AC8-981C-AE3042170437}" type="pres">
      <dgm:prSet presAssocID="{AA948358-EB23-4787-92A5-13971CCA8D25}" presName="compNode" presStyleCnt="0"/>
      <dgm:spPr/>
    </dgm:pt>
    <dgm:pt modelId="{B6C4EC23-7A82-43D2-9F85-7F17E6924DA5}" type="pres">
      <dgm:prSet presAssocID="{AA948358-EB23-4787-92A5-13971CCA8D2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pty Battery"/>
        </a:ext>
      </dgm:extLst>
    </dgm:pt>
    <dgm:pt modelId="{1886FF86-FFC0-471F-A983-CC58201F578D}" type="pres">
      <dgm:prSet presAssocID="{AA948358-EB23-4787-92A5-13971CCA8D25}" presName="spaceRect" presStyleCnt="0"/>
      <dgm:spPr/>
    </dgm:pt>
    <dgm:pt modelId="{76444FBC-3371-4B4B-ABB3-D03BE00BDFFD}" type="pres">
      <dgm:prSet presAssocID="{AA948358-EB23-4787-92A5-13971CCA8D25}" presName="textRect" presStyleLbl="revTx" presStyleIdx="2" presStyleCnt="3">
        <dgm:presLayoutVars>
          <dgm:chMax val="1"/>
          <dgm:chPref val="1"/>
        </dgm:presLayoutVars>
      </dgm:prSet>
      <dgm:spPr/>
    </dgm:pt>
  </dgm:ptLst>
  <dgm:cxnLst>
    <dgm:cxn modelId="{B1A8D310-7870-4399-B439-6154E1906DD1}" type="presOf" srcId="{9F64BAE2-F835-46A3-AD5E-EA47012BF2A7}" destId="{2502F007-B6CB-4FA2-9AC4-AC6C5F725BFD}" srcOrd="0" destOrd="0" presId="urn:microsoft.com/office/officeart/2018/2/layout/IconLabelList"/>
    <dgm:cxn modelId="{7FB4891C-D2E7-403D-A30D-6F3960491082}" srcId="{48A245D0-2F41-4B45-A5DA-918F09D7CA65}" destId="{9F64BAE2-F835-46A3-AD5E-EA47012BF2A7}" srcOrd="1" destOrd="0" parTransId="{3C10BEBA-8464-4397-9CBD-F1A4F05C525A}" sibTransId="{33B84602-D0BF-4394-9D8F-DEEB21E2FF4B}"/>
    <dgm:cxn modelId="{F31A4E27-200F-4905-8FDF-7045CD2BD160}" srcId="{48A245D0-2F41-4B45-A5DA-918F09D7CA65}" destId="{2182917E-8818-4E1C-A5E2-81D8D56AFC95}" srcOrd="0" destOrd="0" parTransId="{78B332AD-FED2-42AB-94F2-1F1ADB081385}" sibTransId="{94E2C0EC-FD4F-4758-A068-0A5D0ACB08E5}"/>
    <dgm:cxn modelId="{E1ACFE3C-3869-4F4B-940D-0FDAA3551334}" type="presOf" srcId="{2182917E-8818-4E1C-A5E2-81D8D56AFC95}" destId="{451E5040-CA4B-4837-9F7E-1C646277E255}" srcOrd="0" destOrd="0" presId="urn:microsoft.com/office/officeart/2018/2/layout/IconLabelList"/>
    <dgm:cxn modelId="{08771142-1F58-4467-94EC-60F5FBC1CA06}" srcId="{48A245D0-2F41-4B45-A5DA-918F09D7CA65}" destId="{AA948358-EB23-4787-92A5-13971CCA8D25}" srcOrd="2" destOrd="0" parTransId="{4B7F3221-A98E-4A8E-96D8-1844E0C753CD}" sibTransId="{05F72686-0C97-47A2-9737-1591AC8608B8}"/>
    <dgm:cxn modelId="{3C691B86-879B-4A82-876C-4954160D0DF6}" type="presOf" srcId="{AA948358-EB23-4787-92A5-13971CCA8D25}" destId="{76444FBC-3371-4B4B-ABB3-D03BE00BDFFD}" srcOrd="0" destOrd="0" presId="urn:microsoft.com/office/officeart/2018/2/layout/IconLabelList"/>
    <dgm:cxn modelId="{1F618FE3-8233-48AF-AA79-A9A20EA76546}" type="presOf" srcId="{48A245D0-2F41-4B45-A5DA-918F09D7CA65}" destId="{2F510C3A-C02E-4E96-A11A-B8D480A42672}" srcOrd="0" destOrd="0" presId="urn:microsoft.com/office/officeart/2018/2/layout/IconLabelList"/>
    <dgm:cxn modelId="{872D946E-BC0C-4CCE-8DB5-CB849C61E634}" type="presParOf" srcId="{2F510C3A-C02E-4E96-A11A-B8D480A42672}" destId="{C289B2D9-60F1-4851-B87C-F4A27202329D}" srcOrd="0" destOrd="0" presId="urn:microsoft.com/office/officeart/2018/2/layout/IconLabelList"/>
    <dgm:cxn modelId="{B5FA806E-1062-4E16-943A-F57A9C74BC31}" type="presParOf" srcId="{C289B2D9-60F1-4851-B87C-F4A27202329D}" destId="{A8C14A53-59AA-4801-8B24-2C6CC7509B60}" srcOrd="0" destOrd="0" presId="urn:microsoft.com/office/officeart/2018/2/layout/IconLabelList"/>
    <dgm:cxn modelId="{F9A32B00-AF31-4ABA-825E-38849DD5B0DD}" type="presParOf" srcId="{C289B2D9-60F1-4851-B87C-F4A27202329D}" destId="{620259EA-74B0-40A3-9D17-3B8E5310CF62}" srcOrd="1" destOrd="0" presId="urn:microsoft.com/office/officeart/2018/2/layout/IconLabelList"/>
    <dgm:cxn modelId="{100F0A32-C2D7-494B-A7D7-23757B835AEB}" type="presParOf" srcId="{C289B2D9-60F1-4851-B87C-F4A27202329D}" destId="{451E5040-CA4B-4837-9F7E-1C646277E255}" srcOrd="2" destOrd="0" presId="urn:microsoft.com/office/officeart/2018/2/layout/IconLabelList"/>
    <dgm:cxn modelId="{23B58BCF-0661-4499-B618-97F2CE4EED87}" type="presParOf" srcId="{2F510C3A-C02E-4E96-A11A-B8D480A42672}" destId="{26241C12-EDB4-43F1-9A5B-251EE44EA279}" srcOrd="1" destOrd="0" presId="urn:microsoft.com/office/officeart/2018/2/layout/IconLabelList"/>
    <dgm:cxn modelId="{1148DACB-F930-445F-863F-9D9C945A99C7}" type="presParOf" srcId="{2F510C3A-C02E-4E96-A11A-B8D480A42672}" destId="{04052440-792F-43A9-A563-75C582EB38CD}" srcOrd="2" destOrd="0" presId="urn:microsoft.com/office/officeart/2018/2/layout/IconLabelList"/>
    <dgm:cxn modelId="{B6CA2049-CF11-4C5D-B9EF-31EF838B5A29}" type="presParOf" srcId="{04052440-792F-43A9-A563-75C582EB38CD}" destId="{E8740F69-35E8-4966-ACE9-E1ACDAADE6D0}" srcOrd="0" destOrd="0" presId="urn:microsoft.com/office/officeart/2018/2/layout/IconLabelList"/>
    <dgm:cxn modelId="{6BC0631B-C9F7-4165-A091-4A98912E5E0D}" type="presParOf" srcId="{04052440-792F-43A9-A563-75C582EB38CD}" destId="{BE94B892-26F9-4568-8B2A-79EC84E272BE}" srcOrd="1" destOrd="0" presId="urn:microsoft.com/office/officeart/2018/2/layout/IconLabelList"/>
    <dgm:cxn modelId="{0DD23F8C-2A77-4F24-902B-F7D7481FEBDE}" type="presParOf" srcId="{04052440-792F-43A9-A563-75C582EB38CD}" destId="{2502F007-B6CB-4FA2-9AC4-AC6C5F725BFD}" srcOrd="2" destOrd="0" presId="urn:microsoft.com/office/officeart/2018/2/layout/IconLabelList"/>
    <dgm:cxn modelId="{B539C6D8-3B06-4134-8C50-3845C168A051}" type="presParOf" srcId="{2F510C3A-C02E-4E96-A11A-B8D480A42672}" destId="{CCF421FD-A87A-423D-AAEA-2E25B65BB54F}" srcOrd="3" destOrd="0" presId="urn:microsoft.com/office/officeart/2018/2/layout/IconLabelList"/>
    <dgm:cxn modelId="{FE9CC038-CD32-4FC1-828C-1C6868595073}" type="presParOf" srcId="{2F510C3A-C02E-4E96-A11A-B8D480A42672}" destId="{AB2B63F8-9611-4AC8-981C-AE3042170437}" srcOrd="4" destOrd="0" presId="urn:microsoft.com/office/officeart/2018/2/layout/IconLabelList"/>
    <dgm:cxn modelId="{296FBE6E-51A2-47CF-8F95-227A8D93B8B9}" type="presParOf" srcId="{AB2B63F8-9611-4AC8-981C-AE3042170437}" destId="{B6C4EC23-7A82-43D2-9F85-7F17E6924DA5}" srcOrd="0" destOrd="0" presId="urn:microsoft.com/office/officeart/2018/2/layout/IconLabelList"/>
    <dgm:cxn modelId="{B3461375-EBD2-45B6-A55E-7E62AA969312}" type="presParOf" srcId="{AB2B63F8-9611-4AC8-981C-AE3042170437}" destId="{1886FF86-FFC0-471F-A983-CC58201F578D}" srcOrd="1" destOrd="0" presId="urn:microsoft.com/office/officeart/2018/2/layout/IconLabelList"/>
    <dgm:cxn modelId="{B47AB86B-5D06-475A-B31E-7F811F357100}" type="presParOf" srcId="{AB2B63F8-9611-4AC8-981C-AE3042170437}" destId="{76444FBC-3371-4B4B-ABB3-D03BE00BDFF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A245D0-2F41-4B45-A5DA-918F09D7CA6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182917E-8818-4E1C-A5E2-81D8D56AFC95}">
      <dgm:prSet/>
      <dgm:spPr/>
      <dgm:t>
        <a:bodyPr/>
        <a:lstStyle/>
        <a:p>
          <a:r>
            <a:rPr lang="en-US" dirty="0"/>
            <a:t>Random Forest achieved 65% accuracy (price category prediction)</a:t>
          </a:r>
        </a:p>
      </dgm:t>
    </dgm:pt>
    <dgm:pt modelId="{78B332AD-FED2-42AB-94F2-1F1ADB081385}" type="parTrans" cxnId="{F31A4E27-200F-4905-8FDF-7045CD2BD160}">
      <dgm:prSet/>
      <dgm:spPr/>
      <dgm:t>
        <a:bodyPr/>
        <a:lstStyle/>
        <a:p>
          <a:endParaRPr lang="en-US"/>
        </a:p>
      </dgm:t>
    </dgm:pt>
    <dgm:pt modelId="{94E2C0EC-FD4F-4758-A068-0A5D0ACB08E5}" type="sibTrans" cxnId="{F31A4E27-200F-4905-8FDF-7045CD2BD160}">
      <dgm:prSet/>
      <dgm:spPr/>
      <dgm:t>
        <a:bodyPr/>
        <a:lstStyle/>
        <a:p>
          <a:endParaRPr lang="en-US"/>
        </a:p>
      </dgm:t>
    </dgm:pt>
    <dgm:pt modelId="{9F64BAE2-F835-46A3-AD5E-EA47012BF2A7}">
      <dgm:prSet/>
      <dgm:spPr/>
      <dgm:t>
        <a:bodyPr/>
        <a:lstStyle/>
        <a:p>
          <a:r>
            <a:rPr lang="en-US" dirty="0"/>
            <a:t>Hierarchical clustering revealed 3 major customer groups</a:t>
          </a:r>
        </a:p>
      </dgm:t>
    </dgm:pt>
    <dgm:pt modelId="{3C10BEBA-8464-4397-9CBD-F1A4F05C525A}" type="parTrans" cxnId="{7FB4891C-D2E7-403D-A30D-6F3960491082}">
      <dgm:prSet/>
      <dgm:spPr/>
      <dgm:t>
        <a:bodyPr/>
        <a:lstStyle/>
        <a:p>
          <a:endParaRPr lang="en-US"/>
        </a:p>
      </dgm:t>
    </dgm:pt>
    <dgm:pt modelId="{33B84602-D0BF-4394-9D8F-DEEB21E2FF4B}" type="sibTrans" cxnId="{7FB4891C-D2E7-403D-A30D-6F3960491082}">
      <dgm:prSet/>
      <dgm:spPr/>
      <dgm:t>
        <a:bodyPr/>
        <a:lstStyle/>
        <a:p>
          <a:endParaRPr lang="en-US"/>
        </a:p>
      </dgm:t>
    </dgm:pt>
    <dgm:pt modelId="{AA948358-EB23-4787-92A5-13971CCA8D25}">
      <dgm:prSet/>
      <dgm:spPr/>
      <dgm:t>
        <a:bodyPr/>
        <a:lstStyle/>
        <a:p>
          <a:r>
            <a:rPr lang="en-US" dirty="0"/>
            <a:t>Addressed class imbalance with stratified sampling</a:t>
          </a:r>
        </a:p>
      </dgm:t>
    </dgm:pt>
    <dgm:pt modelId="{4B7F3221-A98E-4A8E-96D8-1844E0C753CD}" type="parTrans" cxnId="{08771142-1F58-4467-94EC-60F5FBC1CA06}">
      <dgm:prSet/>
      <dgm:spPr/>
      <dgm:t>
        <a:bodyPr/>
        <a:lstStyle/>
        <a:p>
          <a:endParaRPr lang="en-US"/>
        </a:p>
      </dgm:t>
    </dgm:pt>
    <dgm:pt modelId="{05F72686-0C97-47A2-9737-1591AC8608B8}" type="sibTrans" cxnId="{08771142-1F58-4467-94EC-60F5FBC1CA06}">
      <dgm:prSet/>
      <dgm:spPr/>
      <dgm:t>
        <a:bodyPr/>
        <a:lstStyle/>
        <a:p>
          <a:endParaRPr lang="en-US"/>
        </a:p>
      </dgm:t>
    </dgm:pt>
    <dgm:pt modelId="{2F510C3A-C02E-4E96-A11A-B8D480A42672}" type="pres">
      <dgm:prSet presAssocID="{48A245D0-2F41-4B45-A5DA-918F09D7CA65}" presName="root" presStyleCnt="0">
        <dgm:presLayoutVars>
          <dgm:dir/>
          <dgm:resizeHandles val="exact"/>
        </dgm:presLayoutVars>
      </dgm:prSet>
      <dgm:spPr/>
    </dgm:pt>
    <dgm:pt modelId="{C289B2D9-60F1-4851-B87C-F4A27202329D}" type="pres">
      <dgm:prSet presAssocID="{2182917E-8818-4E1C-A5E2-81D8D56AFC95}" presName="compNode" presStyleCnt="0"/>
      <dgm:spPr/>
    </dgm:pt>
    <dgm:pt modelId="{A8C14A53-59AA-4801-8B24-2C6CC7509B60}" type="pres">
      <dgm:prSet presAssocID="{2182917E-8818-4E1C-A5E2-81D8D56AFC95}"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gister"/>
        </a:ext>
      </dgm:extLst>
    </dgm:pt>
    <dgm:pt modelId="{620259EA-74B0-40A3-9D17-3B8E5310CF62}" type="pres">
      <dgm:prSet presAssocID="{2182917E-8818-4E1C-A5E2-81D8D56AFC95}" presName="spaceRect" presStyleCnt="0"/>
      <dgm:spPr/>
    </dgm:pt>
    <dgm:pt modelId="{451E5040-CA4B-4837-9F7E-1C646277E255}" type="pres">
      <dgm:prSet presAssocID="{2182917E-8818-4E1C-A5E2-81D8D56AFC95}" presName="textRect" presStyleLbl="revTx" presStyleIdx="0" presStyleCnt="3">
        <dgm:presLayoutVars>
          <dgm:chMax val="1"/>
          <dgm:chPref val="1"/>
        </dgm:presLayoutVars>
      </dgm:prSet>
      <dgm:spPr/>
    </dgm:pt>
    <dgm:pt modelId="{26241C12-EDB4-43F1-9A5B-251EE44EA279}" type="pres">
      <dgm:prSet presAssocID="{94E2C0EC-FD4F-4758-A068-0A5D0ACB08E5}" presName="sibTrans" presStyleCnt="0"/>
      <dgm:spPr/>
    </dgm:pt>
    <dgm:pt modelId="{04052440-792F-43A9-A563-75C582EB38CD}" type="pres">
      <dgm:prSet presAssocID="{9F64BAE2-F835-46A3-AD5E-EA47012BF2A7}" presName="compNode" presStyleCnt="0"/>
      <dgm:spPr/>
    </dgm:pt>
    <dgm:pt modelId="{E8740F69-35E8-4966-ACE9-E1ACDAADE6D0}" type="pres">
      <dgm:prSet presAssocID="{9F64BAE2-F835-46A3-AD5E-EA47012BF2A7}"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anyon scene"/>
        </a:ext>
      </dgm:extLst>
    </dgm:pt>
    <dgm:pt modelId="{BE94B892-26F9-4568-8B2A-79EC84E272BE}" type="pres">
      <dgm:prSet presAssocID="{9F64BAE2-F835-46A3-AD5E-EA47012BF2A7}" presName="spaceRect" presStyleCnt="0"/>
      <dgm:spPr/>
    </dgm:pt>
    <dgm:pt modelId="{2502F007-B6CB-4FA2-9AC4-AC6C5F725BFD}" type="pres">
      <dgm:prSet presAssocID="{9F64BAE2-F835-46A3-AD5E-EA47012BF2A7}" presName="textRect" presStyleLbl="revTx" presStyleIdx="1" presStyleCnt="3">
        <dgm:presLayoutVars>
          <dgm:chMax val="1"/>
          <dgm:chPref val="1"/>
        </dgm:presLayoutVars>
      </dgm:prSet>
      <dgm:spPr/>
    </dgm:pt>
    <dgm:pt modelId="{CCF421FD-A87A-423D-AAEA-2E25B65BB54F}" type="pres">
      <dgm:prSet presAssocID="{33B84602-D0BF-4394-9D8F-DEEB21E2FF4B}" presName="sibTrans" presStyleCnt="0"/>
      <dgm:spPr/>
    </dgm:pt>
    <dgm:pt modelId="{AB2B63F8-9611-4AC8-981C-AE3042170437}" type="pres">
      <dgm:prSet presAssocID="{AA948358-EB23-4787-92A5-13971CCA8D25}" presName="compNode" presStyleCnt="0"/>
      <dgm:spPr/>
    </dgm:pt>
    <dgm:pt modelId="{B6C4EC23-7A82-43D2-9F85-7F17E6924DA5}" type="pres">
      <dgm:prSet presAssocID="{AA948358-EB23-4787-92A5-13971CCA8D25}"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Empty Battery"/>
        </a:ext>
      </dgm:extLst>
    </dgm:pt>
    <dgm:pt modelId="{1886FF86-FFC0-471F-A983-CC58201F578D}" type="pres">
      <dgm:prSet presAssocID="{AA948358-EB23-4787-92A5-13971CCA8D25}" presName="spaceRect" presStyleCnt="0"/>
      <dgm:spPr/>
    </dgm:pt>
    <dgm:pt modelId="{76444FBC-3371-4B4B-ABB3-D03BE00BDFFD}" type="pres">
      <dgm:prSet presAssocID="{AA948358-EB23-4787-92A5-13971CCA8D25}" presName="textRect" presStyleLbl="revTx" presStyleIdx="2" presStyleCnt="3">
        <dgm:presLayoutVars>
          <dgm:chMax val="1"/>
          <dgm:chPref val="1"/>
        </dgm:presLayoutVars>
      </dgm:prSet>
      <dgm:spPr/>
    </dgm:pt>
  </dgm:ptLst>
  <dgm:cxnLst>
    <dgm:cxn modelId="{B1A8D310-7870-4399-B439-6154E1906DD1}" type="presOf" srcId="{9F64BAE2-F835-46A3-AD5E-EA47012BF2A7}" destId="{2502F007-B6CB-4FA2-9AC4-AC6C5F725BFD}" srcOrd="0" destOrd="0" presId="urn:microsoft.com/office/officeart/2018/2/layout/IconLabelList"/>
    <dgm:cxn modelId="{7FB4891C-D2E7-403D-A30D-6F3960491082}" srcId="{48A245D0-2F41-4B45-A5DA-918F09D7CA65}" destId="{9F64BAE2-F835-46A3-AD5E-EA47012BF2A7}" srcOrd="1" destOrd="0" parTransId="{3C10BEBA-8464-4397-9CBD-F1A4F05C525A}" sibTransId="{33B84602-D0BF-4394-9D8F-DEEB21E2FF4B}"/>
    <dgm:cxn modelId="{F31A4E27-200F-4905-8FDF-7045CD2BD160}" srcId="{48A245D0-2F41-4B45-A5DA-918F09D7CA65}" destId="{2182917E-8818-4E1C-A5E2-81D8D56AFC95}" srcOrd="0" destOrd="0" parTransId="{78B332AD-FED2-42AB-94F2-1F1ADB081385}" sibTransId="{94E2C0EC-FD4F-4758-A068-0A5D0ACB08E5}"/>
    <dgm:cxn modelId="{E1ACFE3C-3869-4F4B-940D-0FDAA3551334}" type="presOf" srcId="{2182917E-8818-4E1C-A5E2-81D8D56AFC95}" destId="{451E5040-CA4B-4837-9F7E-1C646277E255}" srcOrd="0" destOrd="0" presId="urn:microsoft.com/office/officeart/2018/2/layout/IconLabelList"/>
    <dgm:cxn modelId="{08771142-1F58-4467-94EC-60F5FBC1CA06}" srcId="{48A245D0-2F41-4B45-A5DA-918F09D7CA65}" destId="{AA948358-EB23-4787-92A5-13971CCA8D25}" srcOrd="2" destOrd="0" parTransId="{4B7F3221-A98E-4A8E-96D8-1844E0C753CD}" sibTransId="{05F72686-0C97-47A2-9737-1591AC8608B8}"/>
    <dgm:cxn modelId="{3C691B86-879B-4A82-876C-4954160D0DF6}" type="presOf" srcId="{AA948358-EB23-4787-92A5-13971CCA8D25}" destId="{76444FBC-3371-4B4B-ABB3-D03BE00BDFFD}" srcOrd="0" destOrd="0" presId="urn:microsoft.com/office/officeart/2018/2/layout/IconLabelList"/>
    <dgm:cxn modelId="{1F618FE3-8233-48AF-AA79-A9A20EA76546}" type="presOf" srcId="{48A245D0-2F41-4B45-A5DA-918F09D7CA65}" destId="{2F510C3A-C02E-4E96-A11A-B8D480A42672}" srcOrd="0" destOrd="0" presId="urn:microsoft.com/office/officeart/2018/2/layout/IconLabelList"/>
    <dgm:cxn modelId="{872D946E-BC0C-4CCE-8DB5-CB849C61E634}" type="presParOf" srcId="{2F510C3A-C02E-4E96-A11A-B8D480A42672}" destId="{C289B2D9-60F1-4851-B87C-F4A27202329D}" srcOrd="0" destOrd="0" presId="urn:microsoft.com/office/officeart/2018/2/layout/IconLabelList"/>
    <dgm:cxn modelId="{B5FA806E-1062-4E16-943A-F57A9C74BC31}" type="presParOf" srcId="{C289B2D9-60F1-4851-B87C-F4A27202329D}" destId="{A8C14A53-59AA-4801-8B24-2C6CC7509B60}" srcOrd="0" destOrd="0" presId="urn:microsoft.com/office/officeart/2018/2/layout/IconLabelList"/>
    <dgm:cxn modelId="{F9A32B00-AF31-4ABA-825E-38849DD5B0DD}" type="presParOf" srcId="{C289B2D9-60F1-4851-B87C-F4A27202329D}" destId="{620259EA-74B0-40A3-9D17-3B8E5310CF62}" srcOrd="1" destOrd="0" presId="urn:microsoft.com/office/officeart/2018/2/layout/IconLabelList"/>
    <dgm:cxn modelId="{100F0A32-C2D7-494B-A7D7-23757B835AEB}" type="presParOf" srcId="{C289B2D9-60F1-4851-B87C-F4A27202329D}" destId="{451E5040-CA4B-4837-9F7E-1C646277E255}" srcOrd="2" destOrd="0" presId="urn:microsoft.com/office/officeart/2018/2/layout/IconLabelList"/>
    <dgm:cxn modelId="{23B58BCF-0661-4499-B618-97F2CE4EED87}" type="presParOf" srcId="{2F510C3A-C02E-4E96-A11A-B8D480A42672}" destId="{26241C12-EDB4-43F1-9A5B-251EE44EA279}" srcOrd="1" destOrd="0" presId="urn:microsoft.com/office/officeart/2018/2/layout/IconLabelList"/>
    <dgm:cxn modelId="{1148DACB-F930-445F-863F-9D9C945A99C7}" type="presParOf" srcId="{2F510C3A-C02E-4E96-A11A-B8D480A42672}" destId="{04052440-792F-43A9-A563-75C582EB38CD}" srcOrd="2" destOrd="0" presId="urn:microsoft.com/office/officeart/2018/2/layout/IconLabelList"/>
    <dgm:cxn modelId="{B6CA2049-CF11-4C5D-B9EF-31EF838B5A29}" type="presParOf" srcId="{04052440-792F-43A9-A563-75C582EB38CD}" destId="{E8740F69-35E8-4966-ACE9-E1ACDAADE6D0}" srcOrd="0" destOrd="0" presId="urn:microsoft.com/office/officeart/2018/2/layout/IconLabelList"/>
    <dgm:cxn modelId="{6BC0631B-C9F7-4165-A091-4A98912E5E0D}" type="presParOf" srcId="{04052440-792F-43A9-A563-75C582EB38CD}" destId="{BE94B892-26F9-4568-8B2A-79EC84E272BE}" srcOrd="1" destOrd="0" presId="urn:microsoft.com/office/officeart/2018/2/layout/IconLabelList"/>
    <dgm:cxn modelId="{0DD23F8C-2A77-4F24-902B-F7D7481FEBDE}" type="presParOf" srcId="{04052440-792F-43A9-A563-75C582EB38CD}" destId="{2502F007-B6CB-4FA2-9AC4-AC6C5F725BFD}" srcOrd="2" destOrd="0" presId="urn:microsoft.com/office/officeart/2018/2/layout/IconLabelList"/>
    <dgm:cxn modelId="{B539C6D8-3B06-4134-8C50-3845C168A051}" type="presParOf" srcId="{2F510C3A-C02E-4E96-A11A-B8D480A42672}" destId="{CCF421FD-A87A-423D-AAEA-2E25B65BB54F}" srcOrd="3" destOrd="0" presId="urn:microsoft.com/office/officeart/2018/2/layout/IconLabelList"/>
    <dgm:cxn modelId="{FE9CC038-CD32-4FC1-828C-1C6868595073}" type="presParOf" srcId="{2F510C3A-C02E-4E96-A11A-B8D480A42672}" destId="{AB2B63F8-9611-4AC8-981C-AE3042170437}" srcOrd="4" destOrd="0" presId="urn:microsoft.com/office/officeart/2018/2/layout/IconLabelList"/>
    <dgm:cxn modelId="{296FBE6E-51A2-47CF-8F95-227A8D93B8B9}" type="presParOf" srcId="{AB2B63F8-9611-4AC8-981C-AE3042170437}" destId="{B6C4EC23-7A82-43D2-9F85-7F17E6924DA5}" srcOrd="0" destOrd="0" presId="urn:microsoft.com/office/officeart/2018/2/layout/IconLabelList"/>
    <dgm:cxn modelId="{B3461375-EBD2-45B6-A55E-7E62AA969312}" type="presParOf" srcId="{AB2B63F8-9611-4AC8-981C-AE3042170437}" destId="{1886FF86-FFC0-471F-A983-CC58201F578D}" srcOrd="1" destOrd="0" presId="urn:microsoft.com/office/officeart/2018/2/layout/IconLabelList"/>
    <dgm:cxn modelId="{B47AB86B-5D06-475A-B31E-7F811F357100}" type="presParOf" srcId="{AB2B63F8-9611-4AC8-981C-AE3042170437}" destId="{76444FBC-3371-4B4B-ABB3-D03BE00BDFF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333C07-E7B4-4F5A-8349-6013AB998AD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62AA89-2E8C-4732-8ACC-AC8A549F2159}">
      <dgm:prSet/>
      <dgm:spPr/>
      <dgm:t>
        <a:bodyPr/>
        <a:lstStyle/>
        <a:p>
          <a:r>
            <a:rPr lang="en-US" dirty="0" err="1"/>
            <a:t>Apriori</a:t>
          </a:r>
          <a:r>
            <a:rPr lang="en-US" dirty="0"/>
            <a:t> algorithm found over 2,000 association rules</a:t>
          </a:r>
        </a:p>
      </dgm:t>
    </dgm:pt>
    <dgm:pt modelId="{F9188C05-101A-400E-A73C-AB0BE74B709D}" type="parTrans" cxnId="{CFEE72D8-35BF-4928-96E6-EC505F80D51A}">
      <dgm:prSet/>
      <dgm:spPr/>
      <dgm:t>
        <a:bodyPr/>
        <a:lstStyle/>
        <a:p>
          <a:endParaRPr lang="en-US"/>
        </a:p>
      </dgm:t>
    </dgm:pt>
    <dgm:pt modelId="{0CB67FC2-2330-4CD7-9DF4-ADD18F2B927F}" type="sibTrans" cxnId="{CFEE72D8-35BF-4928-96E6-EC505F80D51A}">
      <dgm:prSet/>
      <dgm:spPr/>
      <dgm:t>
        <a:bodyPr/>
        <a:lstStyle/>
        <a:p>
          <a:endParaRPr lang="en-US"/>
        </a:p>
      </dgm:t>
    </dgm:pt>
    <dgm:pt modelId="{9DF7C0D2-B6E5-484C-A678-7A72E6D2053D}">
      <dgm:prSet/>
      <dgm:spPr/>
      <dgm:t>
        <a:bodyPr/>
        <a:lstStyle/>
        <a:p>
          <a:r>
            <a:rPr lang="en-US" dirty="0"/>
            <a:t>Example: Low RAM + Low Spec → Budget price (81.7% confidence)</a:t>
          </a:r>
        </a:p>
      </dgm:t>
    </dgm:pt>
    <dgm:pt modelId="{4D8581C3-9D0C-4D96-B845-755616D5A7DE}" type="parTrans" cxnId="{495BC03D-A358-4758-A11F-AAE5F0C62994}">
      <dgm:prSet/>
      <dgm:spPr/>
      <dgm:t>
        <a:bodyPr/>
        <a:lstStyle/>
        <a:p>
          <a:endParaRPr lang="en-US"/>
        </a:p>
      </dgm:t>
    </dgm:pt>
    <dgm:pt modelId="{BA7BF2B3-35EE-40D6-B85E-044F50FC8C30}" type="sibTrans" cxnId="{495BC03D-A358-4758-A11F-AAE5F0C62994}">
      <dgm:prSet/>
      <dgm:spPr/>
      <dgm:t>
        <a:bodyPr/>
        <a:lstStyle/>
        <a:p>
          <a:endParaRPr lang="en-US"/>
        </a:p>
      </dgm:t>
    </dgm:pt>
    <dgm:pt modelId="{BA3C48C4-65A8-489F-AECE-AA907225B854}">
      <dgm:prSet/>
      <dgm:spPr/>
      <dgm:t>
        <a:bodyPr/>
        <a:lstStyle/>
        <a:p>
          <a:r>
            <a:rPr lang="en-US"/>
            <a:t>Supports product bundling and marketing strategies</a:t>
          </a:r>
        </a:p>
      </dgm:t>
    </dgm:pt>
    <dgm:pt modelId="{246443FF-523D-4EA8-A4F9-7F1394485E5D}" type="parTrans" cxnId="{22568DE1-8000-412D-8FDB-147A6F493355}">
      <dgm:prSet/>
      <dgm:spPr/>
      <dgm:t>
        <a:bodyPr/>
        <a:lstStyle/>
        <a:p>
          <a:endParaRPr lang="en-US"/>
        </a:p>
      </dgm:t>
    </dgm:pt>
    <dgm:pt modelId="{48951F5A-0F8A-48D8-B078-CA856065D6B9}" type="sibTrans" cxnId="{22568DE1-8000-412D-8FDB-147A6F493355}">
      <dgm:prSet/>
      <dgm:spPr/>
      <dgm:t>
        <a:bodyPr/>
        <a:lstStyle/>
        <a:p>
          <a:endParaRPr lang="en-US"/>
        </a:p>
      </dgm:t>
    </dgm:pt>
    <dgm:pt modelId="{07E33448-A1BC-46AE-870C-FC50FB4A834E}" type="pres">
      <dgm:prSet presAssocID="{D7333C07-E7B4-4F5A-8349-6013AB998AD0}" presName="root" presStyleCnt="0">
        <dgm:presLayoutVars>
          <dgm:dir/>
          <dgm:resizeHandles val="exact"/>
        </dgm:presLayoutVars>
      </dgm:prSet>
      <dgm:spPr/>
    </dgm:pt>
    <dgm:pt modelId="{2F13F203-DB59-4146-9A60-ECF6678AC7E7}" type="pres">
      <dgm:prSet presAssocID="{7962AA89-2E8C-4732-8ACC-AC8A549F2159}" presName="compNode" presStyleCnt="0"/>
      <dgm:spPr/>
    </dgm:pt>
    <dgm:pt modelId="{22A47D80-0A99-487A-9A22-26DCD6C4DFE4}" type="pres">
      <dgm:prSet presAssocID="{7962AA89-2E8C-4732-8ACC-AC8A549F21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02C87054-B19E-438A-8AE7-20CDB2B1C676}" type="pres">
      <dgm:prSet presAssocID="{7962AA89-2E8C-4732-8ACC-AC8A549F2159}" presName="spaceRect" presStyleCnt="0"/>
      <dgm:spPr/>
    </dgm:pt>
    <dgm:pt modelId="{85A6B70D-6016-499E-81D9-626AB801BFEA}" type="pres">
      <dgm:prSet presAssocID="{7962AA89-2E8C-4732-8ACC-AC8A549F2159}" presName="textRect" presStyleLbl="revTx" presStyleIdx="0" presStyleCnt="3">
        <dgm:presLayoutVars>
          <dgm:chMax val="1"/>
          <dgm:chPref val="1"/>
        </dgm:presLayoutVars>
      </dgm:prSet>
      <dgm:spPr/>
    </dgm:pt>
    <dgm:pt modelId="{C442BF3B-DD47-4C86-A8BC-9F0C2994FF77}" type="pres">
      <dgm:prSet presAssocID="{0CB67FC2-2330-4CD7-9DF4-ADD18F2B927F}" presName="sibTrans" presStyleCnt="0"/>
      <dgm:spPr/>
    </dgm:pt>
    <dgm:pt modelId="{86399256-BB51-4097-A1BD-5D57B569D0BE}" type="pres">
      <dgm:prSet presAssocID="{9DF7C0D2-B6E5-484C-A678-7A72E6D2053D}" presName="compNode" presStyleCnt="0"/>
      <dgm:spPr/>
    </dgm:pt>
    <dgm:pt modelId="{11D81774-C81D-4428-A093-185ECA332534}" type="pres">
      <dgm:prSet presAssocID="{9DF7C0D2-B6E5-484C-A678-7A72E6D205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D9C3B78-CA94-4A09-B467-0E3D696691B7}" type="pres">
      <dgm:prSet presAssocID="{9DF7C0D2-B6E5-484C-A678-7A72E6D2053D}" presName="spaceRect" presStyleCnt="0"/>
      <dgm:spPr/>
    </dgm:pt>
    <dgm:pt modelId="{6C3E4D92-E3D9-4824-8625-119BB7C53B68}" type="pres">
      <dgm:prSet presAssocID="{9DF7C0D2-B6E5-484C-A678-7A72E6D2053D}" presName="textRect" presStyleLbl="revTx" presStyleIdx="1" presStyleCnt="3">
        <dgm:presLayoutVars>
          <dgm:chMax val="1"/>
          <dgm:chPref val="1"/>
        </dgm:presLayoutVars>
      </dgm:prSet>
      <dgm:spPr/>
    </dgm:pt>
    <dgm:pt modelId="{0150E5F3-CA66-44B5-B313-EA45B1CBC1C8}" type="pres">
      <dgm:prSet presAssocID="{BA7BF2B3-35EE-40D6-B85E-044F50FC8C30}" presName="sibTrans" presStyleCnt="0"/>
      <dgm:spPr/>
    </dgm:pt>
    <dgm:pt modelId="{2BFA8E2D-20BA-46AF-8326-23DF9039D5B6}" type="pres">
      <dgm:prSet presAssocID="{BA3C48C4-65A8-489F-AECE-AA907225B854}" presName="compNode" presStyleCnt="0"/>
      <dgm:spPr/>
    </dgm:pt>
    <dgm:pt modelId="{4CBACBF0-00FC-4EDB-8D7E-BE70F1D189AF}" type="pres">
      <dgm:prSet presAssocID="{BA3C48C4-65A8-489F-AECE-AA907225B8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7EB472C2-BC1A-45EC-90A8-B27C4AF69A0A}" type="pres">
      <dgm:prSet presAssocID="{BA3C48C4-65A8-489F-AECE-AA907225B854}" presName="spaceRect" presStyleCnt="0"/>
      <dgm:spPr/>
    </dgm:pt>
    <dgm:pt modelId="{1DA3EC61-FF3E-4079-961D-7B90176A40D1}" type="pres">
      <dgm:prSet presAssocID="{BA3C48C4-65A8-489F-AECE-AA907225B854}" presName="textRect" presStyleLbl="revTx" presStyleIdx="2" presStyleCnt="3">
        <dgm:presLayoutVars>
          <dgm:chMax val="1"/>
          <dgm:chPref val="1"/>
        </dgm:presLayoutVars>
      </dgm:prSet>
      <dgm:spPr/>
    </dgm:pt>
  </dgm:ptLst>
  <dgm:cxnLst>
    <dgm:cxn modelId="{495BC03D-A358-4758-A11F-AAE5F0C62994}" srcId="{D7333C07-E7B4-4F5A-8349-6013AB998AD0}" destId="{9DF7C0D2-B6E5-484C-A678-7A72E6D2053D}" srcOrd="1" destOrd="0" parTransId="{4D8581C3-9D0C-4D96-B845-755616D5A7DE}" sibTransId="{BA7BF2B3-35EE-40D6-B85E-044F50FC8C30}"/>
    <dgm:cxn modelId="{CCE57F61-56F9-41C7-AC67-1B17194F3BED}" type="presOf" srcId="{7962AA89-2E8C-4732-8ACC-AC8A549F2159}" destId="{85A6B70D-6016-499E-81D9-626AB801BFEA}" srcOrd="0" destOrd="0" presId="urn:microsoft.com/office/officeart/2018/2/layout/IconLabelList"/>
    <dgm:cxn modelId="{2D1C46A8-672C-4903-A31E-886EE6093E49}" type="presOf" srcId="{BA3C48C4-65A8-489F-AECE-AA907225B854}" destId="{1DA3EC61-FF3E-4079-961D-7B90176A40D1}" srcOrd="0" destOrd="0" presId="urn:microsoft.com/office/officeart/2018/2/layout/IconLabelList"/>
    <dgm:cxn modelId="{1E386AC0-CDEA-4B1B-8479-F193C0252452}" type="presOf" srcId="{D7333C07-E7B4-4F5A-8349-6013AB998AD0}" destId="{07E33448-A1BC-46AE-870C-FC50FB4A834E}" srcOrd="0" destOrd="0" presId="urn:microsoft.com/office/officeart/2018/2/layout/IconLabelList"/>
    <dgm:cxn modelId="{CFEE72D8-35BF-4928-96E6-EC505F80D51A}" srcId="{D7333C07-E7B4-4F5A-8349-6013AB998AD0}" destId="{7962AA89-2E8C-4732-8ACC-AC8A549F2159}" srcOrd="0" destOrd="0" parTransId="{F9188C05-101A-400E-A73C-AB0BE74B709D}" sibTransId="{0CB67FC2-2330-4CD7-9DF4-ADD18F2B927F}"/>
    <dgm:cxn modelId="{AF4EFDDE-FBD0-482A-AE47-1A392671171B}" type="presOf" srcId="{9DF7C0D2-B6E5-484C-A678-7A72E6D2053D}" destId="{6C3E4D92-E3D9-4824-8625-119BB7C53B68}" srcOrd="0" destOrd="0" presId="urn:microsoft.com/office/officeart/2018/2/layout/IconLabelList"/>
    <dgm:cxn modelId="{22568DE1-8000-412D-8FDB-147A6F493355}" srcId="{D7333C07-E7B4-4F5A-8349-6013AB998AD0}" destId="{BA3C48C4-65A8-489F-AECE-AA907225B854}" srcOrd="2" destOrd="0" parTransId="{246443FF-523D-4EA8-A4F9-7F1394485E5D}" sibTransId="{48951F5A-0F8A-48D8-B078-CA856065D6B9}"/>
    <dgm:cxn modelId="{33AB9541-22EE-42A8-9458-811162C70D83}" type="presParOf" srcId="{07E33448-A1BC-46AE-870C-FC50FB4A834E}" destId="{2F13F203-DB59-4146-9A60-ECF6678AC7E7}" srcOrd="0" destOrd="0" presId="urn:microsoft.com/office/officeart/2018/2/layout/IconLabelList"/>
    <dgm:cxn modelId="{7C704105-D29A-4C46-A1EB-214518E554EA}" type="presParOf" srcId="{2F13F203-DB59-4146-9A60-ECF6678AC7E7}" destId="{22A47D80-0A99-487A-9A22-26DCD6C4DFE4}" srcOrd="0" destOrd="0" presId="urn:microsoft.com/office/officeart/2018/2/layout/IconLabelList"/>
    <dgm:cxn modelId="{D0A901BD-429A-44B0-8514-1E066981DE28}" type="presParOf" srcId="{2F13F203-DB59-4146-9A60-ECF6678AC7E7}" destId="{02C87054-B19E-438A-8AE7-20CDB2B1C676}" srcOrd="1" destOrd="0" presId="urn:microsoft.com/office/officeart/2018/2/layout/IconLabelList"/>
    <dgm:cxn modelId="{15A907A6-F030-4206-85A6-9FBBE4864974}" type="presParOf" srcId="{2F13F203-DB59-4146-9A60-ECF6678AC7E7}" destId="{85A6B70D-6016-499E-81D9-626AB801BFEA}" srcOrd="2" destOrd="0" presId="urn:microsoft.com/office/officeart/2018/2/layout/IconLabelList"/>
    <dgm:cxn modelId="{685F6042-DF85-4C5B-BFD1-A1CF5BD896B3}" type="presParOf" srcId="{07E33448-A1BC-46AE-870C-FC50FB4A834E}" destId="{C442BF3B-DD47-4C86-A8BC-9F0C2994FF77}" srcOrd="1" destOrd="0" presId="urn:microsoft.com/office/officeart/2018/2/layout/IconLabelList"/>
    <dgm:cxn modelId="{37A460E3-C78D-4E68-BD57-E6AC4A442520}" type="presParOf" srcId="{07E33448-A1BC-46AE-870C-FC50FB4A834E}" destId="{86399256-BB51-4097-A1BD-5D57B569D0BE}" srcOrd="2" destOrd="0" presId="urn:microsoft.com/office/officeart/2018/2/layout/IconLabelList"/>
    <dgm:cxn modelId="{5FECFB24-68A2-4F91-9016-359A9156CE07}" type="presParOf" srcId="{86399256-BB51-4097-A1BD-5D57B569D0BE}" destId="{11D81774-C81D-4428-A093-185ECA332534}" srcOrd="0" destOrd="0" presId="urn:microsoft.com/office/officeart/2018/2/layout/IconLabelList"/>
    <dgm:cxn modelId="{2EF28664-33FC-46A7-8FC2-275F4FDB0226}" type="presParOf" srcId="{86399256-BB51-4097-A1BD-5D57B569D0BE}" destId="{AD9C3B78-CA94-4A09-B467-0E3D696691B7}" srcOrd="1" destOrd="0" presId="urn:microsoft.com/office/officeart/2018/2/layout/IconLabelList"/>
    <dgm:cxn modelId="{CE2254F9-EBCA-414E-B233-BF9956D34856}" type="presParOf" srcId="{86399256-BB51-4097-A1BD-5D57B569D0BE}" destId="{6C3E4D92-E3D9-4824-8625-119BB7C53B68}" srcOrd="2" destOrd="0" presId="urn:microsoft.com/office/officeart/2018/2/layout/IconLabelList"/>
    <dgm:cxn modelId="{550BD9AB-97BA-4475-A464-D6D14A3105D1}" type="presParOf" srcId="{07E33448-A1BC-46AE-870C-FC50FB4A834E}" destId="{0150E5F3-CA66-44B5-B313-EA45B1CBC1C8}" srcOrd="3" destOrd="0" presId="urn:microsoft.com/office/officeart/2018/2/layout/IconLabelList"/>
    <dgm:cxn modelId="{75D2A09D-F4FE-45EE-BCBF-3ADE50F483B4}" type="presParOf" srcId="{07E33448-A1BC-46AE-870C-FC50FB4A834E}" destId="{2BFA8E2D-20BA-46AF-8326-23DF9039D5B6}" srcOrd="4" destOrd="0" presId="urn:microsoft.com/office/officeart/2018/2/layout/IconLabelList"/>
    <dgm:cxn modelId="{BA09705E-107B-4ABE-8B96-E0479893C45C}" type="presParOf" srcId="{2BFA8E2D-20BA-46AF-8326-23DF9039D5B6}" destId="{4CBACBF0-00FC-4EDB-8D7E-BE70F1D189AF}" srcOrd="0" destOrd="0" presId="urn:microsoft.com/office/officeart/2018/2/layout/IconLabelList"/>
    <dgm:cxn modelId="{A4109806-A348-4695-806F-7BDAF5FCC160}" type="presParOf" srcId="{2BFA8E2D-20BA-46AF-8326-23DF9039D5B6}" destId="{7EB472C2-BC1A-45EC-90A8-B27C4AF69A0A}" srcOrd="1" destOrd="0" presId="urn:microsoft.com/office/officeart/2018/2/layout/IconLabelList"/>
    <dgm:cxn modelId="{EDC8922E-158D-4340-BE27-C4610BC4DEBA}" type="presParOf" srcId="{2BFA8E2D-20BA-46AF-8326-23DF9039D5B6}" destId="{1DA3EC61-FF3E-4079-961D-7B90176A40D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13AA95-134B-4C8E-9452-BB456DE3ECE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5B12482-7FB4-4627-95FE-F9D3327DEA73}">
      <dgm:prSet/>
      <dgm:spPr/>
      <dgm:t>
        <a:bodyPr/>
        <a:lstStyle/>
        <a:p>
          <a:r>
            <a:rPr lang="en-US"/>
            <a:t>Ensured data privacy and transparency</a:t>
          </a:r>
        </a:p>
      </dgm:t>
    </dgm:pt>
    <dgm:pt modelId="{D911F2D2-A4D5-4C66-B5A8-F84E6FF6A38D}" type="parTrans" cxnId="{6BAA9248-7388-4D12-80D3-E58D94BFD165}">
      <dgm:prSet/>
      <dgm:spPr/>
      <dgm:t>
        <a:bodyPr/>
        <a:lstStyle/>
        <a:p>
          <a:endParaRPr lang="en-US"/>
        </a:p>
      </dgm:t>
    </dgm:pt>
    <dgm:pt modelId="{D37A0ED0-773F-4DF2-8F53-3E5030388EA3}" type="sibTrans" cxnId="{6BAA9248-7388-4D12-80D3-E58D94BFD165}">
      <dgm:prSet/>
      <dgm:spPr/>
      <dgm:t>
        <a:bodyPr/>
        <a:lstStyle/>
        <a:p>
          <a:endParaRPr lang="en-US"/>
        </a:p>
      </dgm:t>
    </dgm:pt>
    <dgm:pt modelId="{C19E9EEB-EA86-4F0F-97B3-BD39E0DEC726}">
      <dgm:prSet/>
      <dgm:spPr/>
      <dgm:t>
        <a:bodyPr/>
        <a:lstStyle/>
        <a:p>
          <a:r>
            <a:rPr lang="en-US"/>
            <a:t>Minimized bias via diverse sampling and fair models</a:t>
          </a:r>
        </a:p>
      </dgm:t>
    </dgm:pt>
    <dgm:pt modelId="{54E4A4B4-A61D-4461-8D98-EA45540151ED}" type="parTrans" cxnId="{59832C7B-95F0-4530-B249-18C6A534C45C}">
      <dgm:prSet/>
      <dgm:spPr/>
      <dgm:t>
        <a:bodyPr/>
        <a:lstStyle/>
        <a:p>
          <a:endParaRPr lang="en-US"/>
        </a:p>
      </dgm:t>
    </dgm:pt>
    <dgm:pt modelId="{44EE69D3-6571-4E07-9F5B-26746F5FF631}" type="sibTrans" cxnId="{59832C7B-95F0-4530-B249-18C6A534C45C}">
      <dgm:prSet/>
      <dgm:spPr/>
      <dgm:t>
        <a:bodyPr/>
        <a:lstStyle/>
        <a:p>
          <a:endParaRPr lang="en-US"/>
        </a:p>
      </dgm:t>
    </dgm:pt>
    <dgm:pt modelId="{73D05546-8229-40DA-82AB-D11040A83659}">
      <dgm:prSet/>
      <dgm:spPr/>
      <dgm:t>
        <a:bodyPr/>
        <a:lstStyle/>
        <a:p>
          <a:r>
            <a:rPr lang="en-US"/>
            <a:t>Used interpretable methods for responsible decision-making</a:t>
          </a:r>
        </a:p>
      </dgm:t>
    </dgm:pt>
    <dgm:pt modelId="{F031BA22-C7DC-4C9E-8FCC-C54BB70F1807}" type="parTrans" cxnId="{C8FE084D-5E1B-4B71-AC39-05A218355D29}">
      <dgm:prSet/>
      <dgm:spPr/>
      <dgm:t>
        <a:bodyPr/>
        <a:lstStyle/>
        <a:p>
          <a:endParaRPr lang="en-US"/>
        </a:p>
      </dgm:t>
    </dgm:pt>
    <dgm:pt modelId="{4A182B9E-8C7A-4A01-BF5D-4C0590CD9886}" type="sibTrans" cxnId="{C8FE084D-5E1B-4B71-AC39-05A218355D29}">
      <dgm:prSet/>
      <dgm:spPr/>
      <dgm:t>
        <a:bodyPr/>
        <a:lstStyle/>
        <a:p>
          <a:endParaRPr lang="en-US"/>
        </a:p>
      </dgm:t>
    </dgm:pt>
    <dgm:pt modelId="{D1B54319-ED03-410C-80EA-D2B7A8DD4126}" type="pres">
      <dgm:prSet presAssocID="{AE13AA95-134B-4C8E-9452-BB456DE3ECE8}" presName="root" presStyleCnt="0">
        <dgm:presLayoutVars>
          <dgm:dir/>
          <dgm:resizeHandles val="exact"/>
        </dgm:presLayoutVars>
      </dgm:prSet>
      <dgm:spPr/>
    </dgm:pt>
    <dgm:pt modelId="{1309599D-7499-42C6-A8E8-AD677CD3C098}" type="pres">
      <dgm:prSet presAssocID="{B5B12482-7FB4-4627-95FE-F9D3327DEA73}" presName="compNode" presStyleCnt="0"/>
      <dgm:spPr/>
    </dgm:pt>
    <dgm:pt modelId="{5898F4F5-00DE-4ADA-AC4B-DF1746F454EA}" type="pres">
      <dgm:prSet presAssocID="{B5B12482-7FB4-4627-95FE-F9D3327DEA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51170013-BE71-4987-ACBC-55A35498593C}" type="pres">
      <dgm:prSet presAssocID="{B5B12482-7FB4-4627-95FE-F9D3327DEA73}" presName="spaceRect" presStyleCnt="0"/>
      <dgm:spPr/>
    </dgm:pt>
    <dgm:pt modelId="{8056DFA8-1B1F-4AF0-9ABF-F714451BF748}" type="pres">
      <dgm:prSet presAssocID="{B5B12482-7FB4-4627-95FE-F9D3327DEA73}" presName="textRect" presStyleLbl="revTx" presStyleIdx="0" presStyleCnt="3">
        <dgm:presLayoutVars>
          <dgm:chMax val="1"/>
          <dgm:chPref val="1"/>
        </dgm:presLayoutVars>
      </dgm:prSet>
      <dgm:spPr/>
    </dgm:pt>
    <dgm:pt modelId="{E8B2EB42-B601-4DCE-8AA2-D7D9F305825C}" type="pres">
      <dgm:prSet presAssocID="{D37A0ED0-773F-4DF2-8F53-3E5030388EA3}" presName="sibTrans" presStyleCnt="0"/>
      <dgm:spPr/>
    </dgm:pt>
    <dgm:pt modelId="{58DDB258-D507-411C-B5D8-34A1ED7A1B90}" type="pres">
      <dgm:prSet presAssocID="{C19E9EEB-EA86-4F0F-97B3-BD39E0DEC726}" presName="compNode" presStyleCnt="0"/>
      <dgm:spPr/>
    </dgm:pt>
    <dgm:pt modelId="{43C2E528-C511-4168-98B0-86B6679E7B5D}" type="pres">
      <dgm:prSet presAssocID="{C19E9EEB-EA86-4F0F-97B3-BD39E0DEC7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96EC76E6-E08C-46DB-BA5B-285BEFE12873}" type="pres">
      <dgm:prSet presAssocID="{C19E9EEB-EA86-4F0F-97B3-BD39E0DEC726}" presName="spaceRect" presStyleCnt="0"/>
      <dgm:spPr/>
    </dgm:pt>
    <dgm:pt modelId="{0367B818-F0E1-4026-A6FD-8B1F6C284A14}" type="pres">
      <dgm:prSet presAssocID="{C19E9EEB-EA86-4F0F-97B3-BD39E0DEC726}" presName="textRect" presStyleLbl="revTx" presStyleIdx="1" presStyleCnt="3">
        <dgm:presLayoutVars>
          <dgm:chMax val="1"/>
          <dgm:chPref val="1"/>
        </dgm:presLayoutVars>
      </dgm:prSet>
      <dgm:spPr/>
    </dgm:pt>
    <dgm:pt modelId="{978E95EA-53E0-4A80-A8DC-719A90322928}" type="pres">
      <dgm:prSet presAssocID="{44EE69D3-6571-4E07-9F5B-26746F5FF631}" presName="sibTrans" presStyleCnt="0"/>
      <dgm:spPr/>
    </dgm:pt>
    <dgm:pt modelId="{9ECE737C-5D68-48DD-9D8F-0B47C43A942B}" type="pres">
      <dgm:prSet presAssocID="{73D05546-8229-40DA-82AB-D11040A83659}" presName="compNode" presStyleCnt="0"/>
      <dgm:spPr/>
    </dgm:pt>
    <dgm:pt modelId="{AD0CC121-0ACC-4B2B-B688-5812659DB455}" type="pres">
      <dgm:prSet presAssocID="{73D05546-8229-40DA-82AB-D11040A836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BA4F029-6D6F-472D-9B55-05694BEFF700}" type="pres">
      <dgm:prSet presAssocID="{73D05546-8229-40DA-82AB-D11040A83659}" presName="spaceRect" presStyleCnt="0"/>
      <dgm:spPr/>
    </dgm:pt>
    <dgm:pt modelId="{EF4C7902-026C-44AD-B6C0-3D95640776C9}" type="pres">
      <dgm:prSet presAssocID="{73D05546-8229-40DA-82AB-D11040A83659}" presName="textRect" presStyleLbl="revTx" presStyleIdx="2" presStyleCnt="3">
        <dgm:presLayoutVars>
          <dgm:chMax val="1"/>
          <dgm:chPref val="1"/>
        </dgm:presLayoutVars>
      </dgm:prSet>
      <dgm:spPr/>
    </dgm:pt>
  </dgm:ptLst>
  <dgm:cxnLst>
    <dgm:cxn modelId="{1E14FD21-0FEB-42C0-AD1C-475C3BA0FD63}" type="presOf" srcId="{73D05546-8229-40DA-82AB-D11040A83659}" destId="{EF4C7902-026C-44AD-B6C0-3D95640776C9}" srcOrd="0" destOrd="0" presId="urn:microsoft.com/office/officeart/2018/2/layout/IconLabelList"/>
    <dgm:cxn modelId="{56E9F545-40CF-43D7-9922-0367EA5CC566}" type="presOf" srcId="{AE13AA95-134B-4C8E-9452-BB456DE3ECE8}" destId="{D1B54319-ED03-410C-80EA-D2B7A8DD4126}" srcOrd="0" destOrd="0" presId="urn:microsoft.com/office/officeart/2018/2/layout/IconLabelList"/>
    <dgm:cxn modelId="{6BAA9248-7388-4D12-80D3-E58D94BFD165}" srcId="{AE13AA95-134B-4C8E-9452-BB456DE3ECE8}" destId="{B5B12482-7FB4-4627-95FE-F9D3327DEA73}" srcOrd="0" destOrd="0" parTransId="{D911F2D2-A4D5-4C66-B5A8-F84E6FF6A38D}" sibTransId="{D37A0ED0-773F-4DF2-8F53-3E5030388EA3}"/>
    <dgm:cxn modelId="{C8FE084D-5E1B-4B71-AC39-05A218355D29}" srcId="{AE13AA95-134B-4C8E-9452-BB456DE3ECE8}" destId="{73D05546-8229-40DA-82AB-D11040A83659}" srcOrd="2" destOrd="0" parTransId="{F031BA22-C7DC-4C9E-8FCC-C54BB70F1807}" sibTransId="{4A182B9E-8C7A-4A01-BF5D-4C0590CD9886}"/>
    <dgm:cxn modelId="{59832C7B-95F0-4530-B249-18C6A534C45C}" srcId="{AE13AA95-134B-4C8E-9452-BB456DE3ECE8}" destId="{C19E9EEB-EA86-4F0F-97B3-BD39E0DEC726}" srcOrd="1" destOrd="0" parTransId="{54E4A4B4-A61D-4461-8D98-EA45540151ED}" sibTransId="{44EE69D3-6571-4E07-9F5B-26746F5FF631}"/>
    <dgm:cxn modelId="{1EB6F280-4BB2-4D74-8FBB-2FAF94E89AD8}" type="presOf" srcId="{C19E9EEB-EA86-4F0F-97B3-BD39E0DEC726}" destId="{0367B818-F0E1-4026-A6FD-8B1F6C284A14}" srcOrd="0" destOrd="0" presId="urn:microsoft.com/office/officeart/2018/2/layout/IconLabelList"/>
    <dgm:cxn modelId="{4891E889-16DD-4AEA-961E-46615587DC2D}" type="presOf" srcId="{B5B12482-7FB4-4627-95FE-F9D3327DEA73}" destId="{8056DFA8-1B1F-4AF0-9ABF-F714451BF748}" srcOrd="0" destOrd="0" presId="urn:microsoft.com/office/officeart/2018/2/layout/IconLabelList"/>
    <dgm:cxn modelId="{717ABF1D-5CA3-4E0C-9ADF-9445BA6C0FF1}" type="presParOf" srcId="{D1B54319-ED03-410C-80EA-D2B7A8DD4126}" destId="{1309599D-7499-42C6-A8E8-AD677CD3C098}" srcOrd="0" destOrd="0" presId="urn:microsoft.com/office/officeart/2018/2/layout/IconLabelList"/>
    <dgm:cxn modelId="{AAA0CE04-FA77-4231-A4CB-0CDE22531EAE}" type="presParOf" srcId="{1309599D-7499-42C6-A8E8-AD677CD3C098}" destId="{5898F4F5-00DE-4ADA-AC4B-DF1746F454EA}" srcOrd="0" destOrd="0" presId="urn:microsoft.com/office/officeart/2018/2/layout/IconLabelList"/>
    <dgm:cxn modelId="{4D09A1C2-42C9-4157-8107-A968E0C9C0BC}" type="presParOf" srcId="{1309599D-7499-42C6-A8E8-AD677CD3C098}" destId="{51170013-BE71-4987-ACBC-55A35498593C}" srcOrd="1" destOrd="0" presId="urn:microsoft.com/office/officeart/2018/2/layout/IconLabelList"/>
    <dgm:cxn modelId="{5E4D65AE-8EF3-431D-AB5E-406D2DEBCA39}" type="presParOf" srcId="{1309599D-7499-42C6-A8E8-AD677CD3C098}" destId="{8056DFA8-1B1F-4AF0-9ABF-F714451BF748}" srcOrd="2" destOrd="0" presId="urn:microsoft.com/office/officeart/2018/2/layout/IconLabelList"/>
    <dgm:cxn modelId="{257EC990-E831-4E50-B74F-C511A64E32D4}" type="presParOf" srcId="{D1B54319-ED03-410C-80EA-D2B7A8DD4126}" destId="{E8B2EB42-B601-4DCE-8AA2-D7D9F305825C}" srcOrd="1" destOrd="0" presId="urn:microsoft.com/office/officeart/2018/2/layout/IconLabelList"/>
    <dgm:cxn modelId="{196C63B1-2A85-4D9F-A428-35269A196749}" type="presParOf" srcId="{D1B54319-ED03-410C-80EA-D2B7A8DD4126}" destId="{58DDB258-D507-411C-B5D8-34A1ED7A1B90}" srcOrd="2" destOrd="0" presId="urn:microsoft.com/office/officeart/2018/2/layout/IconLabelList"/>
    <dgm:cxn modelId="{DE2A171F-87C0-4507-8201-2BF62CD875EA}" type="presParOf" srcId="{58DDB258-D507-411C-B5D8-34A1ED7A1B90}" destId="{43C2E528-C511-4168-98B0-86B6679E7B5D}" srcOrd="0" destOrd="0" presId="urn:microsoft.com/office/officeart/2018/2/layout/IconLabelList"/>
    <dgm:cxn modelId="{8C023FB4-6B23-457E-80DB-75B5FB93C677}" type="presParOf" srcId="{58DDB258-D507-411C-B5D8-34A1ED7A1B90}" destId="{96EC76E6-E08C-46DB-BA5B-285BEFE12873}" srcOrd="1" destOrd="0" presId="urn:microsoft.com/office/officeart/2018/2/layout/IconLabelList"/>
    <dgm:cxn modelId="{2C4E2940-E87B-4787-AEF6-4AB667908FFE}" type="presParOf" srcId="{58DDB258-D507-411C-B5D8-34A1ED7A1B90}" destId="{0367B818-F0E1-4026-A6FD-8B1F6C284A14}" srcOrd="2" destOrd="0" presId="urn:microsoft.com/office/officeart/2018/2/layout/IconLabelList"/>
    <dgm:cxn modelId="{DD40F44E-8824-49E7-B126-1D60DF6615C2}" type="presParOf" srcId="{D1B54319-ED03-410C-80EA-D2B7A8DD4126}" destId="{978E95EA-53E0-4A80-A8DC-719A90322928}" srcOrd="3" destOrd="0" presId="urn:microsoft.com/office/officeart/2018/2/layout/IconLabelList"/>
    <dgm:cxn modelId="{144D4F34-3700-4997-AA86-66164F7C8A6D}" type="presParOf" srcId="{D1B54319-ED03-410C-80EA-D2B7A8DD4126}" destId="{9ECE737C-5D68-48DD-9D8F-0B47C43A942B}" srcOrd="4" destOrd="0" presId="urn:microsoft.com/office/officeart/2018/2/layout/IconLabelList"/>
    <dgm:cxn modelId="{770843EF-A7C6-4468-A85C-14B1E2CBD923}" type="presParOf" srcId="{9ECE737C-5D68-48DD-9D8F-0B47C43A942B}" destId="{AD0CC121-0ACC-4B2B-B688-5812659DB455}" srcOrd="0" destOrd="0" presId="urn:microsoft.com/office/officeart/2018/2/layout/IconLabelList"/>
    <dgm:cxn modelId="{E68A3F5F-37EE-4CFA-BFA3-D6477D6AF772}" type="presParOf" srcId="{9ECE737C-5D68-48DD-9D8F-0B47C43A942B}" destId="{0BA4F029-6D6F-472D-9B55-05694BEFF700}" srcOrd="1" destOrd="0" presId="urn:microsoft.com/office/officeart/2018/2/layout/IconLabelList"/>
    <dgm:cxn modelId="{BF026B9A-F847-4311-83B9-651DA65B7F70}" type="presParOf" srcId="{9ECE737C-5D68-48DD-9D8F-0B47C43A942B}" destId="{EF4C7902-026C-44AD-B6C0-3D95640776C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7B4141-7FC7-4104-8A03-3C2EDC9BB36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E17493-8DAB-4EAB-9F2A-FF2CE6667AAB}">
      <dgm:prSet/>
      <dgm:spPr/>
      <dgm:t>
        <a:bodyPr/>
        <a:lstStyle/>
        <a:p>
          <a:r>
            <a:rPr lang="en-US"/>
            <a:t>Use regression model for dynamic pricing</a:t>
          </a:r>
        </a:p>
      </dgm:t>
    </dgm:pt>
    <dgm:pt modelId="{258A9B5B-22CD-4B9D-A362-FE212F622C1C}" type="parTrans" cxnId="{D4008514-C572-4F62-8AE0-10579131EF35}">
      <dgm:prSet/>
      <dgm:spPr/>
      <dgm:t>
        <a:bodyPr/>
        <a:lstStyle/>
        <a:p>
          <a:endParaRPr lang="en-US"/>
        </a:p>
      </dgm:t>
    </dgm:pt>
    <dgm:pt modelId="{E7333352-98B8-4892-AFFF-D62D30811177}" type="sibTrans" cxnId="{D4008514-C572-4F62-8AE0-10579131EF35}">
      <dgm:prSet/>
      <dgm:spPr/>
      <dgm:t>
        <a:bodyPr/>
        <a:lstStyle/>
        <a:p>
          <a:endParaRPr lang="en-US"/>
        </a:p>
      </dgm:t>
    </dgm:pt>
    <dgm:pt modelId="{E660B5FD-5396-4456-9934-364B8D2FE2F2}">
      <dgm:prSet/>
      <dgm:spPr/>
      <dgm:t>
        <a:bodyPr/>
        <a:lstStyle/>
        <a:p>
          <a:r>
            <a:rPr lang="en-US"/>
            <a:t>Target clusters with tailored campaigns</a:t>
          </a:r>
        </a:p>
      </dgm:t>
    </dgm:pt>
    <dgm:pt modelId="{CF59DE95-FA8F-4E87-9063-100568307888}" type="parTrans" cxnId="{DB72AB40-533E-4482-B381-092377E54F04}">
      <dgm:prSet/>
      <dgm:spPr/>
      <dgm:t>
        <a:bodyPr/>
        <a:lstStyle/>
        <a:p>
          <a:endParaRPr lang="en-US"/>
        </a:p>
      </dgm:t>
    </dgm:pt>
    <dgm:pt modelId="{92DB9C79-80AF-43CA-BAA8-E64C030E5357}" type="sibTrans" cxnId="{DB72AB40-533E-4482-B381-092377E54F04}">
      <dgm:prSet/>
      <dgm:spPr/>
      <dgm:t>
        <a:bodyPr/>
        <a:lstStyle/>
        <a:p>
          <a:endParaRPr lang="en-US"/>
        </a:p>
      </dgm:t>
    </dgm:pt>
    <dgm:pt modelId="{618560B2-2162-46DB-8DA7-C6988F081D9D}">
      <dgm:prSet/>
      <dgm:spPr/>
      <dgm:t>
        <a:bodyPr/>
        <a:lstStyle/>
        <a:p>
          <a:r>
            <a:rPr lang="en-US"/>
            <a:t>Leverage rules for inventory and bundling optimization</a:t>
          </a:r>
        </a:p>
      </dgm:t>
    </dgm:pt>
    <dgm:pt modelId="{4017F56E-BAAA-44D5-A8B2-33FAAEBDC836}" type="parTrans" cxnId="{0B332BD3-1524-4169-A661-8C17F30EB3EA}">
      <dgm:prSet/>
      <dgm:spPr/>
      <dgm:t>
        <a:bodyPr/>
        <a:lstStyle/>
        <a:p>
          <a:endParaRPr lang="en-US"/>
        </a:p>
      </dgm:t>
    </dgm:pt>
    <dgm:pt modelId="{DC4638CD-6A91-4D73-B5B5-7D49CCCCD1E8}" type="sibTrans" cxnId="{0B332BD3-1524-4169-A661-8C17F30EB3EA}">
      <dgm:prSet/>
      <dgm:spPr/>
      <dgm:t>
        <a:bodyPr/>
        <a:lstStyle/>
        <a:p>
          <a:endParaRPr lang="en-US"/>
        </a:p>
      </dgm:t>
    </dgm:pt>
    <dgm:pt modelId="{AF67ECB8-4F45-4289-B828-AEF0E75FD518}" type="pres">
      <dgm:prSet presAssocID="{507B4141-7FC7-4104-8A03-3C2EDC9BB36E}" presName="root" presStyleCnt="0">
        <dgm:presLayoutVars>
          <dgm:dir/>
          <dgm:resizeHandles val="exact"/>
        </dgm:presLayoutVars>
      </dgm:prSet>
      <dgm:spPr/>
    </dgm:pt>
    <dgm:pt modelId="{3C670C0D-4C01-4BBF-BC7B-61110528E77E}" type="pres">
      <dgm:prSet presAssocID="{D7E17493-8DAB-4EAB-9F2A-FF2CE6667AAB}" presName="compNode" presStyleCnt="0"/>
      <dgm:spPr/>
    </dgm:pt>
    <dgm:pt modelId="{CA102094-43EA-436E-9269-1E1B29763882}" type="pres">
      <dgm:prSet presAssocID="{D7E17493-8DAB-4EAB-9F2A-FF2CE6667A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66C1ECF-0B67-4D22-BD91-B114B04EEC11}" type="pres">
      <dgm:prSet presAssocID="{D7E17493-8DAB-4EAB-9F2A-FF2CE6667AAB}" presName="spaceRect" presStyleCnt="0"/>
      <dgm:spPr/>
    </dgm:pt>
    <dgm:pt modelId="{CEEAFF2B-2424-4D13-8D59-13C70A4BB95A}" type="pres">
      <dgm:prSet presAssocID="{D7E17493-8DAB-4EAB-9F2A-FF2CE6667AAB}" presName="textRect" presStyleLbl="revTx" presStyleIdx="0" presStyleCnt="3">
        <dgm:presLayoutVars>
          <dgm:chMax val="1"/>
          <dgm:chPref val="1"/>
        </dgm:presLayoutVars>
      </dgm:prSet>
      <dgm:spPr/>
    </dgm:pt>
    <dgm:pt modelId="{66DF192A-3BAD-4780-8287-20D40D0C5940}" type="pres">
      <dgm:prSet presAssocID="{E7333352-98B8-4892-AFFF-D62D30811177}" presName="sibTrans" presStyleCnt="0"/>
      <dgm:spPr/>
    </dgm:pt>
    <dgm:pt modelId="{6C6AC218-FE23-4E10-A853-D0D660B7A58A}" type="pres">
      <dgm:prSet presAssocID="{E660B5FD-5396-4456-9934-364B8D2FE2F2}" presName="compNode" presStyleCnt="0"/>
      <dgm:spPr/>
    </dgm:pt>
    <dgm:pt modelId="{A223524C-796E-4500-848C-F11AED251954}" type="pres">
      <dgm:prSet presAssocID="{E660B5FD-5396-4456-9934-364B8D2FE2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AAFE1868-859B-4A42-AB34-C6255647F10A}" type="pres">
      <dgm:prSet presAssocID="{E660B5FD-5396-4456-9934-364B8D2FE2F2}" presName="spaceRect" presStyleCnt="0"/>
      <dgm:spPr/>
    </dgm:pt>
    <dgm:pt modelId="{993B594E-77F6-40FA-AD0A-0D2BE3D0D8EF}" type="pres">
      <dgm:prSet presAssocID="{E660B5FD-5396-4456-9934-364B8D2FE2F2}" presName="textRect" presStyleLbl="revTx" presStyleIdx="1" presStyleCnt="3">
        <dgm:presLayoutVars>
          <dgm:chMax val="1"/>
          <dgm:chPref val="1"/>
        </dgm:presLayoutVars>
      </dgm:prSet>
      <dgm:spPr/>
    </dgm:pt>
    <dgm:pt modelId="{F966A739-8CA3-440D-800F-4B1F129966C6}" type="pres">
      <dgm:prSet presAssocID="{92DB9C79-80AF-43CA-BAA8-E64C030E5357}" presName="sibTrans" presStyleCnt="0"/>
      <dgm:spPr/>
    </dgm:pt>
    <dgm:pt modelId="{D4004298-336D-46E4-A268-7BE716BFCD44}" type="pres">
      <dgm:prSet presAssocID="{618560B2-2162-46DB-8DA7-C6988F081D9D}" presName="compNode" presStyleCnt="0"/>
      <dgm:spPr/>
    </dgm:pt>
    <dgm:pt modelId="{CF97B5BE-4A15-4712-8604-43662C15FC4A}" type="pres">
      <dgm:prSet presAssocID="{618560B2-2162-46DB-8DA7-C6988F081D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a:ext>
      </dgm:extLst>
    </dgm:pt>
    <dgm:pt modelId="{0F1AC675-0F4A-42C0-AA9A-D9BFE29FAA82}" type="pres">
      <dgm:prSet presAssocID="{618560B2-2162-46DB-8DA7-C6988F081D9D}" presName="spaceRect" presStyleCnt="0"/>
      <dgm:spPr/>
    </dgm:pt>
    <dgm:pt modelId="{B61069E4-5BEC-4E03-AB46-2E5F2C42EFA0}" type="pres">
      <dgm:prSet presAssocID="{618560B2-2162-46DB-8DA7-C6988F081D9D}" presName="textRect" presStyleLbl="revTx" presStyleIdx="2" presStyleCnt="3">
        <dgm:presLayoutVars>
          <dgm:chMax val="1"/>
          <dgm:chPref val="1"/>
        </dgm:presLayoutVars>
      </dgm:prSet>
      <dgm:spPr/>
    </dgm:pt>
  </dgm:ptLst>
  <dgm:cxnLst>
    <dgm:cxn modelId="{D4008514-C572-4F62-8AE0-10579131EF35}" srcId="{507B4141-7FC7-4104-8A03-3C2EDC9BB36E}" destId="{D7E17493-8DAB-4EAB-9F2A-FF2CE6667AAB}" srcOrd="0" destOrd="0" parTransId="{258A9B5B-22CD-4B9D-A362-FE212F622C1C}" sibTransId="{E7333352-98B8-4892-AFFF-D62D30811177}"/>
    <dgm:cxn modelId="{FC437223-2F1C-4244-9C41-F9244115D96E}" type="presOf" srcId="{E660B5FD-5396-4456-9934-364B8D2FE2F2}" destId="{993B594E-77F6-40FA-AD0A-0D2BE3D0D8EF}" srcOrd="0" destOrd="0" presId="urn:microsoft.com/office/officeart/2018/2/layout/IconLabelList"/>
    <dgm:cxn modelId="{DB72AB40-533E-4482-B381-092377E54F04}" srcId="{507B4141-7FC7-4104-8A03-3C2EDC9BB36E}" destId="{E660B5FD-5396-4456-9934-364B8D2FE2F2}" srcOrd="1" destOrd="0" parTransId="{CF59DE95-FA8F-4E87-9063-100568307888}" sibTransId="{92DB9C79-80AF-43CA-BAA8-E64C030E5357}"/>
    <dgm:cxn modelId="{B6B2C46A-7C9B-4BEC-A5BD-8E3746EEC922}" type="presOf" srcId="{618560B2-2162-46DB-8DA7-C6988F081D9D}" destId="{B61069E4-5BEC-4E03-AB46-2E5F2C42EFA0}" srcOrd="0" destOrd="0" presId="urn:microsoft.com/office/officeart/2018/2/layout/IconLabelList"/>
    <dgm:cxn modelId="{D61B51CD-DDA0-4B7B-8CAF-548EFF18AA2C}" type="presOf" srcId="{D7E17493-8DAB-4EAB-9F2A-FF2CE6667AAB}" destId="{CEEAFF2B-2424-4D13-8D59-13C70A4BB95A}" srcOrd="0" destOrd="0" presId="urn:microsoft.com/office/officeart/2018/2/layout/IconLabelList"/>
    <dgm:cxn modelId="{0B332BD3-1524-4169-A661-8C17F30EB3EA}" srcId="{507B4141-7FC7-4104-8A03-3C2EDC9BB36E}" destId="{618560B2-2162-46DB-8DA7-C6988F081D9D}" srcOrd="2" destOrd="0" parTransId="{4017F56E-BAAA-44D5-A8B2-33FAAEBDC836}" sibTransId="{DC4638CD-6A91-4D73-B5B5-7D49CCCCD1E8}"/>
    <dgm:cxn modelId="{25570FFB-4633-406D-BAF3-3706953F7462}" type="presOf" srcId="{507B4141-7FC7-4104-8A03-3C2EDC9BB36E}" destId="{AF67ECB8-4F45-4289-B828-AEF0E75FD518}" srcOrd="0" destOrd="0" presId="urn:microsoft.com/office/officeart/2018/2/layout/IconLabelList"/>
    <dgm:cxn modelId="{4C34E206-2DE8-4761-B0B8-72273624AAE6}" type="presParOf" srcId="{AF67ECB8-4F45-4289-B828-AEF0E75FD518}" destId="{3C670C0D-4C01-4BBF-BC7B-61110528E77E}" srcOrd="0" destOrd="0" presId="urn:microsoft.com/office/officeart/2018/2/layout/IconLabelList"/>
    <dgm:cxn modelId="{88D46DE0-9552-4A78-9E42-B92F0BFC610C}" type="presParOf" srcId="{3C670C0D-4C01-4BBF-BC7B-61110528E77E}" destId="{CA102094-43EA-436E-9269-1E1B29763882}" srcOrd="0" destOrd="0" presId="urn:microsoft.com/office/officeart/2018/2/layout/IconLabelList"/>
    <dgm:cxn modelId="{C4459079-F7AC-468E-A1D2-2636371566A6}" type="presParOf" srcId="{3C670C0D-4C01-4BBF-BC7B-61110528E77E}" destId="{466C1ECF-0B67-4D22-BD91-B114B04EEC11}" srcOrd="1" destOrd="0" presId="urn:microsoft.com/office/officeart/2018/2/layout/IconLabelList"/>
    <dgm:cxn modelId="{6D693750-C303-4A3D-86A0-1D2B7027C262}" type="presParOf" srcId="{3C670C0D-4C01-4BBF-BC7B-61110528E77E}" destId="{CEEAFF2B-2424-4D13-8D59-13C70A4BB95A}" srcOrd="2" destOrd="0" presId="urn:microsoft.com/office/officeart/2018/2/layout/IconLabelList"/>
    <dgm:cxn modelId="{714F6874-9028-4585-BC83-F5F737D7380D}" type="presParOf" srcId="{AF67ECB8-4F45-4289-B828-AEF0E75FD518}" destId="{66DF192A-3BAD-4780-8287-20D40D0C5940}" srcOrd="1" destOrd="0" presId="urn:microsoft.com/office/officeart/2018/2/layout/IconLabelList"/>
    <dgm:cxn modelId="{0B5B6FED-2C66-4EFE-B3D4-4D534839DB50}" type="presParOf" srcId="{AF67ECB8-4F45-4289-B828-AEF0E75FD518}" destId="{6C6AC218-FE23-4E10-A853-D0D660B7A58A}" srcOrd="2" destOrd="0" presId="urn:microsoft.com/office/officeart/2018/2/layout/IconLabelList"/>
    <dgm:cxn modelId="{AA8CA9D4-D2AF-471D-BBCF-E85AAADA2B30}" type="presParOf" srcId="{6C6AC218-FE23-4E10-A853-D0D660B7A58A}" destId="{A223524C-796E-4500-848C-F11AED251954}" srcOrd="0" destOrd="0" presId="urn:microsoft.com/office/officeart/2018/2/layout/IconLabelList"/>
    <dgm:cxn modelId="{FD7E3505-9DF6-4A39-838C-B63E4F80D941}" type="presParOf" srcId="{6C6AC218-FE23-4E10-A853-D0D660B7A58A}" destId="{AAFE1868-859B-4A42-AB34-C6255647F10A}" srcOrd="1" destOrd="0" presId="urn:microsoft.com/office/officeart/2018/2/layout/IconLabelList"/>
    <dgm:cxn modelId="{8DAC415C-EC37-4BD9-B9F9-7B49C49778E3}" type="presParOf" srcId="{6C6AC218-FE23-4E10-A853-D0D660B7A58A}" destId="{993B594E-77F6-40FA-AD0A-0D2BE3D0D8EF}" srcOrd="2" destOrd="0" presId="urn:microsoft.com/office/officeart/2018/2/layout/IconLabelList"/>
    <dgm:cxn modelId="{FEBC9AE4-F192-4848-93A0-7A7B6AC0BC98}" type="presParOf" srcId="{AF67ECB8-4F45-4289-B828-AEF0E75FD518}" destId="{F966A739-8CA3-440D-800F-4B1F129966C6}" srcOrd="3" destOrd="0" presId="urn:microsoft.com/office/officeart/2018/2/layout/IconLabelList"/>
    <dgm:cxn modelId="{F081A932-E0C8-4618-8327-EC73B9608191}" type="presParOf" srcId="{AF67ECB8-4F45-4289-B828-AEF0E75FD518}" destId="{D4004298-336D-46E4-A268-7BE716BFCD44}" srcOrd="4" destOrd="0" presId="urn:microsoft.com/office/officeart/2018/2/layout/IconLabelList"/>
    <dgm:cxn modelId="{4614EA56-F1C7-474B-B1FF-EFDFA5EF7B8D}" type="presParOf" srcId="{D4004298-336D-46E4-A268-7BE716BFCD44}" destId="{CF97B5BE-4A15-4712-8604-43662C15FC4A}" srcOrd="0" destOrd="0" presId="urn:microsoft.com/office/officeart/2018/2/layout/IconLabelList"/>
    <dgm:cxn modelId="{C4BBA7A9-13AE-40A5-B2AD-B73394D2E72C}" type="presParOf" srcId="{D4004298-336D-46E4-A268-7BE716BFCD44}" destId="{0F1AC675-0F4A-42C0-AA9A-D9BFE29FAA82}" srcOrd="1" destOrd="0" presId="urn:microsoft.com/office/officeart/2018/2/layout/IconLabelList"/>
    <dgm:cxn modelId="{D13DB19D-00D0-4B71-B9A0-D25DC5973480}" type="presParOf" srcId="{D4004298-336D-46E4-A268-7BE716BFCD44}" destId="{B61069E4-5BEC-4E03-AB46-2E5F2C42EFA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570F52-B0C3-471C-BE1F-141D6959CA4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977ECD-32C6-4C15-B12A-79FF2D877782}">
      <dgm:prSet/>
      <dgm:spPr/>
      <dgm:t>
        <a:bodyPr/>
        <a:lstStyle/>
        <a:p>
          <a:r>
            <a:rPr lang="en-US"/>
            <a:t>Data-driven feature engineering and cleaning are critical</a:t>
          </a:r>
        </a:p>
      </dgm:t>
    </dgm:pt>
    <dgm:pt modelId="{76DCE3A5-80F5-487B-92DB-43C0DBDBD527}" type="parTrans" cxnId="{FB80941D-A445-4C0B-87E8-C852CC38AD87}">
      <dgm:prSet/>
      <dgm:spPr/>
      <dgm:t>
        <a:bodyPr/>
        <a:lstStyle/>
        <a:p>
          <a:endParaRPr lang="en-US"/>
        </a:p>
      </dgm:t>
    </dgm:pt>
    <dgm:pt modelId="{400BE6BF-B861-45D5-B441-C3C8A71FBEF0}" type="sibTrans" cxnId="{FB80941D-A445-4C0B-87E8-C852CC38AD87}">
      <dgm:prSet/>
      <dgm:spPr/>
      <dgm:t>
        <a:bodyPr/>
        <a:lstStyle/>
        <a:p>
          <a:endParaRPr lang="en-US"/>
        </a:p>
      </dgm:t>
    </dgm:pt>
    <dgm:pt modelId="{A031907C-6074-452D-A7C0-FF7C54C9246D}">
      <dgm:prSet/>
      <dgm:spPr/>
      <dgm:t>
        <a:bodyPr/>
        <a:lstStyle/>
        <a:p>
          <a:r>
            <a:rPr lang="en-US"/>
            <a:t>Combined modeling yields deeper insights</a:t>
          </a:r>
        </a:p>
      </dgm:t>
    </dgm:pt>
    <dgm:pt modelId="{81698D0C-20C8-46B7-AB7D-5915C5B856C4}" type="parTrans" cxnId="{D7256A0C-ECD0-4A48-9A56-FCD8B5C380A7}">
      <dgm:prSet/>
      <dgm:spPr/>
      <dgm:t>
        <a:bodyPr/>
        <a:lstStyle/>
        <a:p>
          <a:endParaRPr lang="en-US"/>
        </a:p>
      </dgm:t>
    </dgm:pt>
    <dgm:pt modelId="{AD766A1E-E58D-4E3D-B391-A5D495CABA44}" type="sibTrans" cxnId="{D7256A0C-ECD0-4A48-9A56-FCD8B5C380A7}">
      <dgm:prSet/>
      <dgm:spPr/>
      <dgm:t>
        <a:bodyPr/>
        <a:lstStyle/>
        <a:p>
          <a:endParaRPr lang="en-US"/>
        </a:p>
      </dgm:t>
    </dgm:pt>
    <dgm:pt modelId="{97B4AAFE-E482-43E7-AD7A-B53B95C6B172}">
      <dgm:prSet/>
      <dgm:spPr/>
      <dgm:t>
        <a:bodyPr/>
        <a:lstStyle/>
        <a:p>
          <a:r>
            <a:rPr lang="en-US" dirty="0"/>
            <a:t>Add real-time data, test deep learning, expand market scope</a:t>
          </a:r>
        </a:p>
      </dgm:t>
    </dgm:pt>
    <dgm:pt modelId="{652C5DEB-FD6F-4A07-A2E4-82B4A5579004}" type="parTrans" cxnId="{8DE208A6-FAE3-47D7-82A4-25ED53E24369}">
      <dgm:prSet/>
      <dgm:spPr/>
      <dgm:t>
        <a:bodyPr/>
        <a:lstStyle/>
        <a:p>
          <a:endParaRPr lang="en-US"/>
        </a:p>
      </dgm:t>
    </dgm:pt>
    <dgm:pt modelId="{6FEA0DC0-D9C3-466A-B12B-8FAF9FC1012A}" type="sibTrans" cxnId="{8DE208A6-FAE3-47D7-82A4-25ED53E24369}">
      <dgm:prSet/>
      <dgm:spPr/>
      <dgm:t>
        <a:bodyPr/>
        <a:lstStyle/>
        <a:p>
          <a:endParaRPr lang="en-US"/>
        </a:p>
      </dgm:t>
    </dgm:pt>
    <dgm:pt modelId="{84397F2A-9851-4BEC-9CBE-51B018F892CF}" type="pres">
      <dgm:prSet presAssocID="{AF570F52-B0C3-471C-BE1F-141D6959CA45}" presName="root" presStyleCnt="0">
        <dgm:presLayoutVars>
          <dgm:dir/>
          <dgm:resizeHandles val="exact"/>
        </dgm:presLayoutVars>
      </dgm:prSet>
      <dgm:spPr/>
    </dgm:pt>
    <dgm:pt modelId="{9383543B-55F5-46AF-A3E9-0A7B38B6F8FF}" type="pres">
      <dgm:prSet presAssocID="{40977ECD-32C6-4C15-B12A-79FF2D877782}" presName="compNode" presStyleCnt="0"/>
      <dgm:spPr/>
    </dgm:pt>
    <dgm:pt modelId="{418EA79A-EAFD-4A65-8215-C4BA6143CCD4}" type="pres">
      <dgm:prSet presAssocID="{40977ECD-32C6-4C15-B12A-79FF2D8777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A3E6D55-D7F7-4B5A-A36D-1E6DFFB4B073}" type="pres">
      <dgm:prSet presAssocID="{40977ECD-32C6-4C15-B12A-79FF2D877782}" presName="spaceRect" presStyleCnt="0"/>
      <dgm:spPr/>
    </dgm:pt>
    <dgm:pt modelId="{513C8D79-9684-45DA-A16C-AAE475B4F45B}" type="pres">
      <dgm:prSet presAssocID="{40977ECD-32C6-4C15-B12A-79FF2D877782}" presName="textRect" presStyleLbl="revTx" presStyleIdx="0" presStyleCnt="3">
        <dgm:presLayoutVars>
          <dgm:chMax val="1"/>
          <dgm:chPref val="1"/>
        </dgm:presLayoutVars>
      </dgm:prSet>
      <dgm:spPr/>
    </dgm:pt>
    <dgm:pt modelId="{73C7E2CB-2E7B-4782-ACF3-327F6C058260}" type="pres">
      <dgm:prSet presAssocID="{400BE6BF-B861-45D5-B441-C3C8A71FBEF0}" presName="sibTrans" presStyleCnt="0"/>
      <dgm:spPr/>
    </dgm:pt>
    <dgm:pt modelId="{AA3908BA-028A-4BBD-8759-CC4DBD496ED5}" type="pres">
      <dgm:prSet presAssocID="{A031907C-6074-452D-A7C0-FF7C54C9246D}" presName="compNode" presStyleCnt="0"/>
      <dgm:spPr/>
    </dgm:pt>
    <dgm:pt modelId="{CA6F8138-4089-4A62-BE53-F9AD0F9AD855}" type="pres">
      <dgm:prSet presAssocID="{A031907C-6074-452D-A7C0-FF7C54C924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A5193B5-8ED2-49AC-B311-E8102C1A8EB8}" type="pres">
      <dgm:prSet presAssocID="{A031907C-6074-452D-A7C0-FF7C54C9246D}" presName="spaceRect" presStyleCnt="0"/>
      <dgm:spPr/>
    </dgm:pt>
    <dgm:pt modelId="{39C44CA5-B045-402A-A54F-45AB56FA1D27}" type="pres">
      <dgm:prSet presAssocID="{A031907C-6074-452D-A7C0-FF7C54C9246D}" presName="textRect" presStyleLbl="revTx" presStyleIdx="1" presStyleCnt="3">
        <dgm:presLayoutVars>
          <dgm:chMax val="1"/>
          <dgm:chPref val="1"/>
        </dgm:presLayoutVars>
      </dgm:prSet>
      <dgm:spPr/>
    </dgm:pt>
    <dgm:pt modelId="{425BC06B-1A63-476F-9CAB-589AFD761FBD}" type="pres">
      <dgm:prSet presAssocID="{AD766A1E-E58D-4E3D-B391-A5D495CABA44}" presName="sibTrans" presStyleCnt="0"/>
      <dgm:spPr/>
    </dgm:pt>
    <dgm:pt modelId="{32D286E3-220F-415C-83C2-3C04E373D433}" type="pres">
      <dgm:prSet presAssocID="{97B4AAFE-E482-43E7-AD7A-B53B95C6B172}" presName="compNode" presStyleCnt="0"/>
      <dgm:spPr/>
    </dgm:pt>
    <dgm:pt modelId="{AC1B67EA-05E9-4408-9728-C2398C9D337D}" type="pres">
      <dgm:prSet presAssocID="{97B4AAFE-E482-43E7-AD7A-B53B95C6B1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1142FEAD-E4B3-4640-B49B-03B69D2550DE}" type="pres">
      <dgm:prSet presAssocID="{97B4AAFE-E482-43E7-AD7A-B53B95C6B172}" presName="spaceRect" presStyleCnt="0"/>
      <dgm:spPr/>
    </dgm:pt>
    <dgm:pt modelId="{1408DDAA-44F4-451A-832C-F8D28CF4953D}" type="pres">
      <dgm:prSet presAssocID="{97B4AAFE-E482-43E7-AD7A-B53B95C6B172}" presName="textRect" presStyleLbl="revTx" presStyleIdx="2" presStyleCnt="3">
        <dgm:presLayoutVars>
          <dgm:chMax val="1"/>
          <dgm:chPref val="1"/>
        </dgm:presLayoutVars>
      </dgm:prSet>
      <dgm:spPr/>
    </dgm:pt>
  </dgm:ptLst>
  <dgm:cxnLst>
    <dgm:cxn modelId="{D7256A0C-ECD0-4A48-9A56-FCD8B5C380A7}" srcId="{AF570F52-B0C3-471C-BE1F-141D6959CA45}" destId="{A031907C-6074-452D-A7C0-FF7C54C9246D}" srcOrd="1" destOrd="0" parTransId="{81698D0C-20C8-46B7-AB7D-5915C5B856C4}" sibTransId="{AD766A1E-E58D-4E3D-B391-A5D495CABA44}"/>
    <dgm:cxn modelId="{FB80941D-A445-4C0B-87E8-C852CC38AD87}" srcId="{AF570F52-B0C3-471C-BE1F-141D6959CA45}" destId="{40977ECD-32C6-4C15-B12A-79FF2D877782}" srcOrd="0" destOrd="0" parTransId="{76DCE3A5-80F5-487B-92DB-43C0DBDBD527}" sibTransId="{400BE6BF-B861-45D5-B441-C3C8A71FBEF0}"/>
    <dgm:cxn modelId="{ECBBB488-C4D9-4BA8-91EC-312E1461E710}" type="presOf" srcId="{AF570F52-B0C3-471C-BE1F-141D6959CA45}" destId="{84397F2A-9851-4BEC-9CBE-51B018F892CF}" srcOrd="0" destOrd="0" presId="urn:microsoft.com/office/officeart/2018/2/layout/IconLabelList"/>
    <dgm:cxn modelId="{8DE208A6-FAE3-47D7-82A4-25ED53E24369}" srcId="{AF570F52-B0C3-471C-BE1F-141D6959CA45}" destId="{97B4AAFE-E482-43E7-AD7A-B53B95C6B172}" srcOrd="2" destOrd="0" parTransId="{652C5DEB-FD6F-4A07-A2E4-82B4A5579004}" sibTransId="{6FEA0DC0-D9C3-466A-B12B-8FAF9FC1012A}"/>
    <dgm:cxn modelId="{05D08EB3-1F92-4763-8C25-815852BD40B2}" type="presOf" srcId="{40977ECD-32C6-4C15-B12A-79FF2D877782}" destId="{513C8D79-9684-45DA-A16C-AAE475B4F45B}" srcOrd="0" destOrd="0" presId="urn:microsoft.com/office/officeart/2018/2/layout/IconLabelList"/>
    <dgm:cxn modelId="{2A7C57CB-4A55-496D-891F-F1DE09B65BF2}" type="presOf" srcId="{97B4AAFE-E482-43E7-AD7A-B53B95C6B172}" destId="{1408DDAA-44F4-451A-832C-F8D28CF4953D}" srcOrd="0" destOrd="0" presId="urn:microsoft.com/office/officeart/2018/2/layout/IconLabelList"/>
    <dgm:cxn modelId="{DC6232E9-3966-4DA0-BFA6-EC8D5A5EC4B3}" type="presOf" srcId="{A031907C-6074-452D-A7C0-FF7C54C9246D}" destId="{39C44CA5-B045-402A-A54F-45AB56FA1D27}" srcOrd="0" destOrd="0" presId="urn:microsoft.com/office/officeart/2018/2/layout/IconLabelList"/>
    <dgm:cxn modelId="{B84B327D-65DF-4078-90D7-82DF5FDB0FF3}" type="presParOf" srcId="{84397F2A-9851-4BEC-9CBE-51B018F892CF}" destId="{9383543B-55F5-46AF-A3E9-0A7B38B6F8FF}" srcOrd="0" destOrd="0" presId="urn:microsoft.com/office/officeart/2018/2/layout/IconLabelList"/>
    <dgm:cxn modelId="{5049FF3D-191C-4DF8-97AB-E93515B114DE}" type="presParOf" srcId="{9383543B-55F5-46AF-A3E9-0A7B38B6F8FF}" destId="{418EA79A-EAFD-4A65-8215-C4BA6143CCD4}" srcOrd="0" destOrd="0" presId="urn:microsoft.com/office/officeart/2018/2/layout/IconLabelList"/>
    <dgm:cxn modelId="{803A6A2F-D1FC-460F-AF98-C0691CF3A91A}" type="presParOf" srcId="{9383543B-55F5-46AF-A3E9-0A7B38B6F8FF}" destId="{AA3E6D55-D7F7-4B5A-A36D-1E6DFFB4B073}" srcOrd="1" destOrd="0" presId="urn:microsoft.com/office/officeart/2018/2/layout/IconLabelList"/>
    <dgm:cxn modelId="{2E58DFAE-1483-42C9-8131-5426D8FB92A4}" type="presParOf" srcId="{9383543B-55F5-46AF-A3E9-0A7B38B6F8FF}" destId="{513C8D79-9684-45DA-A16C-AAE475B4F45B}" srcOrd="2" destOrd="0" presId="urn:microsoft.com/office/officeart/2018/2/layout/IconLabelList"/>
    <dgm:cxn modelId="{4BEFE621-15ED-43EB-9AE9-A59B9F83FD9C}" type="presParOf" srcId="{84397F2A-9851-4BEC-9CBE-51B018F892CF}" destId="{73C7E2CB-2E7B-4782-ACF3-327F6C058260}" srcOrd="1" destOrd="0" presId="urn:microsoft.com/office/officeart/2018/2/layout/IconLabelList"/>
    <dgm:cxn modelId="{76A26FF8-B588-40ED-A8D7-DEB3EADC3A2B}" type="presParOf" srcId="{84397F2A-9851-4BEC-9CBE-51B018F892CF}" destId="{AA3908BA-028A-4BBD-8759-CC4DBD496ED5}" srcOrd="2" destOrd="0" presId="urn:microsoft.com/office/officeart/2018/2/layout/IconLabelList"/>
    <dgm:cxn modelId="{3AD61476-5412-4F0C-9F09-F7C29FF8C8A3}" type="presParOf" srcId="{AA3908BA-028A-4BBD-8759-CC4DBD496ED5}" destId="{CA6F8138-4089-4A62-BE53-F9AD0F9AD855}" srcOrd="0" destOrd="0" presId="urn:microsoft.com/office/officeart/2018/2/layout/IconLabelList"/>
    <dgm:cxn modelId="{826F363D-F250-4B15-941B-30D6A25C4666}" type="presParOf" srcId="{AA3908BA-028A-4BBD-8759-CC4DBD496ED5}" destId="{1A5193B5-8ED2-49AC-B311-E8102C1A8EB8}" srcOrd="1" destOrd="0" presId="urn:microsoft.com/office/officeart/2018/2/layout/IconLabelList"/>
    <dgm:cxn modelId="{CE24AE6D-7BC3-4C31-94A6-14BCE5AFBB54}" type="presParOf" srcId="{AA3908BA-028A-4BBD-8759-CC4DBD496ED5}" destId="{39C44CA5-B045-402A-A54F-45AB56FA1D27}" srcOrd="2" destOrd="0" presId="urn:microsoft.com/office/officeart/2018/2/layout/IconLabelList"/>
    <dgm:cxn modelId="{31B0B643-748A-49F8-9F26-0D7FC3C5D80B}" type="presParOf" srcId="{84397F2A-9851-4BEC-9CBE-51B018F892CF}" destId="{425BC06B-1A63-476F-9CAB-589AFD761FBD}" srcOrd="3" destOrd="0" presId="urn:microsoft.com/office/officeart/2018/2/layout/IconLabelList"/>
    <dgm:cxn modelId="{1D06C678-B8E0-42FB-9BA8-0E8BC2B0E2A2}" type="presParOf" srcId="{84397F2A-9851-4BEC-9CBE-51B018F892CF}" destId="{32D286E3-220F-415C-83C2-3C04E373D433}" srcOrd="4" destOrd="0" presId="urn:microsoft.com/office/officeart/2018/2/layout/IconLabelList"/>
    <dgm:cxn modelId="{CF4FDEE0-EAFF-40F0-8A81-03146289A205}" type="presParOf" srcId="{32D286E3-220F-415C-83C2-3C04E373D433}" destId="{AC1B67EA-05E9-4408-9728-C2398C9D337D}" srcOrd="0" destOrd="0" presId="urn:microsoft.com/office/officeart/2018/2/layout/IconLabelList"/>
    <dgm:cxn modelId="{BC350DC8-6299-4E75-9B8F-8A3E959BCF06}" type="presParOf" srcId="{32D286E3-220F-415C-83C2-3C04E373D433}" destId="{1142FEAD-E4B3-4640-B49B-03B69D2550DE}" srcOrd="1" destOrd="0" presId="urn:microsoft.com/office/officeart/2018/2/layout/IconLabelList"/>
    <dgm:cxn modelId="{35E66027-AB90-4B09-8D31-83BB8B4E4BE1}" type="presParOf" srcId="{32D286E3-220F-415C-83C2-3C04E373D433}" destId="{1408DDAA-44F4-451A-832C-F8D28CF495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A84152-2446-4D06-AB04-E2D7712E170C}">
      <dsp:nvSpPr>
        <dsp:cNvPr id="0" name=""/>
        <dsp:cNvSpPr/>
      </dsp:nvSpPr>
      <dsp:spPr>
        <a:xfrm>
          <a:off x="738572" y="675191"/>
          <a:ext cx="919704" cy="919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22BD70-19BD-4BB5-A9ED-55139EF3F3E0}">
      <dsp:nvSpPr>
        <dsp:cNvPr id="0" name=""/>
        <dsp:cNvSpPr/>
      </dsp:nvSpPr>
      <dsp:spPr>
        <a:xfrm>
          <a:off x="176530" y="1884283"/>
          <a:ext cx="20437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Kaggle Dataset: Mobile Phone Specifications</a:t>
          </a:r>
        </a:p>
      </dsp:txBody>
      <dsp:txXfrm>
        <a:off x="176530" y="1884283"/>
        <a:ext cx="2043787" cy="720000"/>
      </dsp:txXfrm>
    </dsp:sp>
    <dsp:sp modelId="{0FF7DB5B-A7EF-4C94-9BCA-C76EA87204BA}">
      <dsp:nvSpPr>
        <dsp:cNvPr id="0" name=""/>
        <dsp:cNvSpPr/>
      </dsp:nvSpPr>
      <dsp:spPr>
        <a:xfrm>
          <a:off x="3140022" y="675191"/>
          <a:ext cx="919704" cy="919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AF03C-1429-43DB-9FE3-214EAD0CCFE4}">
      <dsp:nvSpPr>
        <dsp:cNvPr id="0" name=""/>
        <dsp:cNvSpPr/>
      </dsp:nvSpPr>
      <dsp:spPr>
        <a:xfrm>
          <a:off x="2577981" y="1884283"/>
          <a:ext cx="20437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1,019 records with 15 features</a:t>
          </a:r>
        </a:p>
      </dsp:txBody>
      <dsp:txXfrm>
        <a:off x="2577981" y="1884283"/>
        <a:ext cx="2043787" cy="720000"/>
      </dsp:txXfrm>
    </dsp:sp>
    <dsp:sp modelId="{78CB34F3-DE97-4237-9C31-91D73EABC1D3}">
      <dsp:nvSpPr>
        <dsp:cNvPr id="0" name=""/>
        <dsp:cNvSpPr/>
      </dsp:nvSpPr>
      <dsp:spPr>
        <a:xfrm>
          <a:off x="5541472" y="675191"/>
          <a:ext cx="919704" cy="919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E3E20F-AA98-4A1D-A0B0-765EC86EF6EE}">
      <dsp:nvSpPr>
        <dsp:cNvPr id="0" name=""/>
        <dsp:cNvSpPr/>
      </dsp:nvSpPr>
      <dsp:spPr>
        <a:xfrm>
          <a:off x="4979431" y="1884283"/>
          <a:ext cx="20437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Focused on real-world pricing &amp; consumer trends</a:t>
          </a:r>
        </a:p>
      </dsp:txBody>
      <dsp:txXfrm>
        <a:off x="4979431" y="1884283"/>
        <a:ext cx="2043787" cy="720000"/>
      </dsp:txXfrm>
    </dsp:sp>
    <dsp:sp modelId="{DA47C3A8-0F23-4AE4-9572-5D7D410AB8B4}">
      <dsp:nvSpPr>
        <dsp:cNvPr id="0" name=""/>
        <dsp:cNvSpPr/>
      </dsp:nvSpPr>
      <dsp:spPr>
        <a:xfrm>
          <a:off x="7942923" y="675191"/>
          <a:ext cx="919704" cy="9197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0B113C-F8C1-464F-B803-188CCBD504CB}">
      <dsp:nvSpPr>
        <dsp:cNvPr id="0" name=""/>
        <dsp:cNvSpPr/>
      </dsp:nvSpPr>
      <dsp:spPr>
        <a:xfrm>
          <a:off x="7380881" y="1884283"/>
          <a:ext cx="20437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Uncover business insights with predictive analytics</a:t>
          </a:r>
        </a:p>
      </dsp:txBody>
      <dsp:txXfrm>
        <a:off x="7380881" y="1884283"/>
        <a:ext cx="204378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FF7E6-B6B0-4CBF-871F-792B052CF332}">
      <dsp:nvSpPr>
        <dsp:cNvPr id="0" name=""/>
        <dsp:cNvSpPr/>
      </dsp:nvSpPr>
      <dsp:spPr>
        <a:xfrm>
          <a:off x="915389" y="481522"/>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E44345-A20D-4053-85BD-B328A304A848}">
      <dsp:nvSpPr>
        <dsp:cNvPr id="0" name=""/>
        <dsp:cNvSpPr/>
      </dsp:nvSpPr>
      <dsp:spPr>
        <a:xfrm>
          <a:off x="152223"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Dropped high-missing-value columns: </a:t>
          </a:r>
          <a:r>
            <a:rPr lang="en-US" sz="1500" kern="1200" dirty="0" err="1"/>
            <a:t>fm</a:t>
          </a:r>
          <a:r>
            <a:rPr lang="en-US" sz="1500" kern="1200" dirty="0"/>
            <a:t>, </a:t>
          </a:r>
          <a:r>
            <a:rPr lang="en-US" sz="1500" kern="1200" dirty="0" err="1"/>
            <a:t>memoryExternal</a:t>
          </a:r>
          <a:endParaRPr lang="en-US" sz="1500" kern="1200" dirty="0"/>
        </a:p>
      </dsp:txBody>
      <dsp:txXfrm>
        <a:off x="152223" y="2077952"/>
        <a:ext cx="2775150" cy="720000"/>
      </dsp:txXfrm>
    </dsp:sp>
    <dsp:sp modelId="{AFA3398D-8B42-45B2-901D-AD86CE924B2D}">
      <dsp:nvSpPr>
        <dsp:cNvPr id="0" name=""/>
        <dsp:cNvSpPr/>
      </dsp:nvSpPr>
      <dsp:spPr>
        <a:xfrm>
          <a:off x="4176191" y="481522"/>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1AFF80-5197-44D0-AF42-A5ECB2B1CEE2}">
      <dsp:nvSpPr>
        <dsp:cNvPr id="0" name=""/>
        <dsp:cNvSpPr/>
      </dsp:nvSpPr>
      <dsp:spPr>
        <a:xfrm>
          <a:off x="3413025"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Cleaned data: imputed missing values, removed duplicates</a:t>
          </a:r>
        </a:p>
      </dsp:txBody>
      <dsp:txXfrm>
        <a:off x="3413025" y="2077952"/>
        <a:ext cx="2775150" cy="720000"/>
      </dsp:txXfrm>
    </dsp:sp>
    <dsp:sp modelId="{02469569-F9BC-4160-978B-26C983D9924E}">
      <dsp:nvSpPr>
        <dsp:cNvPr id="0" name=""/>
        <dsp:cNvSpPr/>
      </dsp:nvSpPr>
      <dsp:spPr>
        <a:xfrm>
          <a:off x="7436992" y="481522"/>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BE01E5-86D1-451B-983D-546EF428F283}">
      <dsp:nvSpPr>
        <dsp:cNvPr id="0" name=""/>
        <dsp:cNvSpPr/>
      </dsp:nvSpPr>
      <dsp:spPr>
        <a:xfrm>
          <a:off x="6673826"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Extracted and engineered features (RAM, storage, performance score)</a:t>
          </a:r>
        </a:p>
      </dsp:txBody>
      <dsp:txXfrm>
        <a:off x="6673826" y="2077952"/>
        <a:ext cx="27751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14A53-59AA-4801-8B24-2C6CC7509B60}">
      <dsp:nvSpPr>
        <dsp:cNvPr id="0" name=""/>
        <dsp:cNvSpPr/>
      </dsp:nvSpPr>
      <dsp:spPr>
        <a:xfrm>
          <a:off x="915389" y="441816"/>
          <a:ext cx="1248817" cy="124881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E5040-CA4B-4837-9F7E-1C646277E255}">
      <dsp:nvSpPr>
        <dsp:cNvPr id="0" name=""/>
        <dsp:cNvSpPr/>
      </dsp:nvSpPr>
      <dsp:spPr>
        <a:xfrm>
          <a:off x="152223" y="2050158"/>
          <a:ext cx="27751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Identified Market Segment-</a:t>
          </a:r>
        </a:p>
        <a:p>
          <a:pPr marL="0" lvl="0" indent="0" algn="ctr" defTabSz="711200">
            <a:lnSpc>
              <a:spcPct val="90000"/>
            </a:lnSpc>
            <a:spcBef>
              <a:spcPct val="0"/>
            </a:spcBef>
            <a:spcAft>
              <a:spcPct val="35000"/>
            </a:spcAft>
            <a:buNone/>
          </a:pPr>
          <a:r>
            <a:rPr lang="en-US" sz="1600" kern="1200" dirty="0"/>
            <a:t> Budget, Mid-range, Premium, Flagship</a:t>
          </a:r>
        </a:p>
      </dsp:txBody>
      <dsp:txXfrm>
        <a:off x="152223" y="2050158"/>
        <a:ext cx="2775150" cy="787500"/>
      </dsp:txXfrm>
    </dsp:sp>
    <dsp:sp modelId="{E8740F69-35E8-4966-ACE9-E1ACDAADE6D0}">
      <dsp:nvSpPr>
        <dsp:cNvPr id="0" name=""/>
        <dsp:cNvSpPr/>
      </dsp:nvSpPr>
      <dsp:spPr>
        <a:xfrm>
          <a:off x="4176191" y="441816"/>
          <a:ext cx="1248817" cy="124881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2F007-B6CB-4FA2-9AC4-AC6C5F725BFD}">
      <dsp:nvSpPr>
        <dsp:cNvPr id="0" name=""/>
        <dsp:cNvSpPr/>
      </dsp:nvSpPr>
      <dsp:spPr>
        <a:xfrm>
          <a:off x="3413025" y="2050158"/>
          <a:ext cx="27751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Price, battery, and camera are major drivers</a:t>
          </a:r>
        </a:p>
      </dsp:txBody>
      <dsp:txXfrm>
        <a:off x="3413025" y="2050158"/>
        <a:ext cx="2775150" cy="787500"/>
      </dsp:txXfrm>
    </dsp:sp>
    <dsp:sp modelId="{B6C4EC23-7A82-43D2-9F85-7F17E6924DA5}">
      <dsp:nvSpPr>
        <dsp:cNvPr id="0" name=""/>
        <dsp:cNvSpPr/>
      </dsp:nvSpPr>
      <dsp:spPr>
        <a:xfrm>
          <a:off x="7436992" y="441816"/>
          <a:ext cx="1248817" cy="124881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444FBC-3371-4B4B-ABB3-D03BE00BDFFD}">
      <dsp:nvSpPr>
        <dsp:cNvPr id="0" name=""/>
        <dsp:cNvSpPr/>
      </dsp:nvSpPr>
      <dsp:spPr>
        <a:xfrm>
          <a:off x="6673826" y="2050158"/>
          <a:ext cx="277515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Outliers handled for robust modeling</a:t>
          </a:r>
        </a:p>
      </dsp:txBody>
      <dsp:txXfrm>
        <a:off x="6673826" y="2050158"/>
        <a:ext cx="2775150" cy="78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14A53-59AA-4801-8B24-2C6CC7509B60}">
      <dsp:nvSpPr>
        <dsp:cNvPr id="0" name=""/>
        <dsp:cNvSpPr/>
      </dsp:nvSpPr>
      <dsp:spPr>
        <a:xfrm>
          <a:off x="915389" y="481522"/>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E5040-CA4B-4837-9F7E-1C646277E255}">
      <dsp:nvSpPr>
        <dsp:cNvPr id="0" name=""/>
        <dsp:cNvSpPr/>
      </dsp:nvSpPr>
      <dsp:spPr>
        <a:xfrm>
          <a:off x="152223"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Linear Regression best model: explains 66% of price variance (RMSE ₹35,800)</a:t>
          </a:r>
        </a:p>
      </dsp:txBody>
      <dsp:txXfrm>
        <a:off x="152223" y="2077952"/>
        <a:ext cx="2775150" cy="720000"/>
      </dsp:txXfrm>
    </dsp:sp>
    <dsp:sp modelId="{E8740F69-35E8-4966-ACE9-E1ACDAADE6D0}">
      <dsp:nvSpPr>
        <dsp:cNvPr id="0" name=""/>
        <dsp:cNvSpPr/>
      </dsp:nvSpPr>
      <dsp:spPr>
        <a:xfrm>
          <a:off x="4176191" y="481522"/>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2F007-B6CB-4FA2-9AC4-AC6C5F725BFD}">
      <dsp:nvSpPr>
        <dsp:cNvPr id="0" name=""/>
        <dsp:cNvSpPr/>
      </dsp:nvSpPr>
      <dsp:spPr>
        <a:xfrm>
          <a:off x="3413025"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Ridge and Lasso tried for regularization, similar results</a:t>
          </a:r>
        </a:p>
      </dsp:txBody>
      <dsp:txXfrm>
        <a:off x="3413025" y="2077952"/>
        <a:ext cx="2775150" cy="720000"/>
      </dsp:txXfrm>
    </dsp:sp>
    <dsp:sp modelId="{B6C4EC23-7A82-43D2-9F85-7F17E6924DA5}">
      <dsp:nvSpPr>
        <dsp:cNvPr id="0" name=""/>
        <dsp:cNvSpPr/>
      </dsp:nvSpPr>
      <dsp:spPr>
        <a:xfrm>
          <a:off x="7436992" y="481522"/>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444FBC-3371-4B4B-ABB3-D03BE00BDFFD}">
      <dsp:nvSpPr>
        <dsp:cNvPr id="0" name=""/>
        <dsp:cNvSpPr/>
      </dsp:nvSpPr>
      <dsp:spPr>
        <a:xfrm>
          <a:off x="6673826"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Top predictors: battery, performance score, storage</a:t>
          </a:r>
        </a:p>
      </dsp:txBody>
      <dsp:txXfrm>
        <a:off x="6673826" y="2077952"/>
        <a:ext cx="27751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14A53-59AA-4801-8B24-2C6CC7509B60}">
      <dsp:nvSpPr>
        <dsp:cNvPr id="0" name=""/>
        <dsp:cNvSpPr/>
      </dsp:nvSpPr>
      <dsp:spPr>
        <a:xfrm>
          <a:off x="915389" y="481522"/>
          <a:ext cx="1248817" cy="1248817"/>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E5040-CA4B-4837-9F7E-1C646277E255}">
      <dsp:nvSpPr>
        <dsp:cNvPr id="0" name=""/>
        <dsp:cNvSpPr/>
      </dsp:nvSpPr>
      <dsp:spPr>
        <a:xfrm>
          <a:off x="152223"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Random Forest achieved 65% accuracy (price category prediction)</a:t>
          </a:r>
        </a:p>
      </dsp:txBody>
      <dsp:txXfrm>
        <a:off x="152223" y="2077952"/>
        <a:ext cx="2775150" cy="720000"/>
      </dsp:txXfrm>
    </dsp:sp>
    <dsp:sp modelId="{E8740F69-35E8-4966-ACE9-E1ACDAADE6D0}">
      <dsp:nvSpPr>
        <dsp:cNvPr id="0" name=""/>
        <dsp:cNvSpPr/>
      </dsp:nvSpPr>
      <dsp:spPr>
        <a:xfrm>
          <a:off x="4176191" y="481522"/>
          <a:ext cx="1248817" cy="124881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2F007-B6CB-4FA2-9AC4-AC6C5F725BFD}">
      <dsp:nvSpPr>
        <dsp:cNvPr id="0" name=""/>
        <dsp:cNvSpPr/>
      </dsp:nvSpPr>
      <dsp:spPr>
        <a:xfrm>
          <a:off x="3413025"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Hierarchical clustering revealed 3 major customer groups</a:t>
          </a:r>
        </a:p>
      </dsp:txBody>
      <dsp:txXfrm>
        <a:off x="3413025" y="2077952"/>
        <a:ext cx="2775150" cy="720000"/>
      </dsp:txXfrm>
    </dsp:sp>
    <dsp:sp modelId="{B6C4EC23-7A82-43D2-9F85-7F17E6924DA5}">
      <dsp:nvSpPr>
        <dsp:cNvPr id="0" name=""/>
        <dsp:cNvSpPr/>
      </dsp:nvSpPr>
      <dsp:spPr>
        <a:xfrm>
          <a:off x="7436992" y="481522"/>
          <a:ext cx="1248817" cy="1248817"/>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444FBC-3371-4B4B-ABB3-D03BE00BDFFD}">
      <dsp:nvSpPr>
        <dsp:cNvPr id="0" name=""/>
        <dsp:cNvSpPr/>
      </dsp:nvSpPr>
      <dsp:spPr>
        <a:xfrm>
          <a:off x="6673826"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Addressed class imbalance with stratified sampling</a:t>
          </a:r>
        </a:p>
      </dsp:txBody>
      <dsp:txXfrm>
        <a:off x="6673826" y="2077952"/>
        <a:ext cx="27751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47D80-0A99-487A-9A22-26DCD6C4DFE4}">
      <dsp:nvSpPr>
        <dsp:cNvPr id="0" name=""/>
        <dsp:cNvSpPr/>
      </dsp:nvSpPr>
      <dsp:spPr>
        <a:xfrm>
          <a:off x="915389" y="481522"/>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6B70D-6016-499E-81D9-626AB801BFEA}">
      <dsp:nvSpPr>
        <dsp:cNvPr id="0" name=""/>
        <dsp:cNvSpPr/>
      </dsp:nvSpPr>
      <dsp:spPr>
        <a:xfrm>
          <a:off x="152223"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err="1"/>
            <a:t>Apriori</a:t>
          </a:r>
          <a:r>
            <a:rPr lang="en-US" sz="1600" kern="1200" dirty="0"/>
            <a:t> algorithm found over 2,000 association rules</a:t>
          </a:r>
        </a:p>
      </dsp:txBody>
      <dsp:txXfrm>
        <a:off x="152223" y="2077952"/>
        <a:ext cx="2775150" cy="720000"/>
      </dsp:txXfrm>
    </dsp:sp>
    <dsp:sp modelId="{11D81774-C81D-4428-A093-185ECA332534}">
      <dsp:nvSpPr>
        <dsp:cNvPr id="0" name=""/>
        <dsp:cNvSpPr/>
      </dsp:nvSpPr>
      <dsp:spPr>
        <a:xfrm>
          <a:off x="4176191" y="481522"/>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3E4D92-E3D9-4824-8625-119BB7C53B68}">
      <dsp:nvSpPr>
        <dsp:cNvPr id="0" name=""/>
        <dsp:cNvSpPr/>
      </dsp:nvSpPr>
      <dsp:spPr>
        <a:xfrm>
          <a:off x="3413025"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Example: Low RAM + Low Spec → Budget price (81.7% confidence)</a:t>
          </a:r>
        </a:p>
      </dsp:txBody>
      <dsp:txXfrm>
        <a:off x="3413025" y="2077952"/>
        <a:ext cx="2775150" cy="720000"/>
      </dsp:txXfrm>
    </dsp:sp>
    <dsp:sp modelId="{4CBACBF0-00FC-4EDB-8D7E-BE70F1D189AF}">
      <dsp:nvSpPr>
        <dsp:cNvPr id="0" name=""/>
        <dsp:cNvSpPr/>
      </dsp:nvSpPr>
      <dsp:spPr>
        <a:xfrm>
          <a:off x="7436992" y="481522"/>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A3EC61-FF3E-4079-961D-7B90176A40D1}">
      <dsp:nvSpPr>
        <dsp:cNvPr id="0" name=""/>
        <dsp:cNvSpPr/>
      </dsp:nvSpPr>
      <dsp:spPr>
        <a:xfrm>
          <a:off x="6673826"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Supports product bundling and marketing strategies</a:t>
          </a:r>
        </a:p>
      </dsp:txBody>
      <dsp:txXfrm>
        <a:off x="6673826" y="2077952"/>
        <a:ext cx="27751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8F4F5-00DE-4ADA-AC4B-DF1746F454EA}">
      <dsp:nvSpPr>
        <dsp:cNvPr id="0" name=""/>
        <dsp:cNvSpPr/>
      </dsp:nvSpPr>
      <dsp:spPr>
        <a:xfrm>
          <a:off x="915389" y="481522"/>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56DFA8-1B1F-4AF0-9ABF-F714451BF748}">
      <dsp:nvSpPr>
        <dsp:cNvPr id="0" name=""/>
        <dsp:cNvSpPr/>
      </dsp:nvSpPr>
      <dsp:spPr>
        <a:xfrm>
          <a:off x="152223"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Ensured data privacy and transparency</a:t>
          </a:r>
        </a:p>
      </dsp:txBody>
      <dsp:txXfrm>
        <a:off x="152223" y="2077952"/>
        <a:ext cx="2775150" cy="720000"/>
      </dsp:txXfrm>
    </dsp:sp>
    <dsp:sp modelId="{43C2E528-C511-4168-98B0-86B6679E7B5D}">
      <dsp:nvSpPr>
        <dsp:cNvPr id="0" name=""/>
        <dsp:cNvSpPr/>
      </dsp:nvSpPr>
      <dsp:spPr>
        <a:xfrm>
          <a:off x="4176191" y="481522"/>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7B818-F0E1-4026-A6FD-8B1F6C284A14}">
      <dsp:nvSpPr>
        <dsp:cNvPr id="0" name=""/>
        <dsp:cNvSpPr/>
      </dsp:nvSpPr>
      <dsp:spPr>
        <a:xfrm>
          <a:off x="3413025"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Minimized bias via diverse sampling and fair models</a:t>
          </a:r>
        </a:p>
      </dsp:txBody>
      <dsp:txXfrm>
        <a:off x="3413025" y="2077952"/>
        <a:ext cx="2775150" cy="720000"/>
      </dsp:txXfrm>
    </dsp:sp>
    <dsp:sp modelId="{AD0CC121-0ACC-4B2B-B688-5812659DB455}">
      <dsp:nvSpPr>
        <dsp:cNvPr id="0" name=""/>
        <dsp:cNvSpPr/>
      </dsp:nvSpPr>
      <dsp:spPr>
        <a:xfrm>
          <a:off x="7436992" y="481522"/>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4C7902-026C-44AD-B6C0-3D95640776C9}">
      <dsp:nvSpPr>
        <dsp:cNvPr id="0" name=""/>
        <dsp:cNvSpPr/>
      </dsp:nvSpPr>
      <dsp:spPr>
        <a:xfrm>
          <a:off x="6673826"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Used interpretable methods for responsible decision-making</a:t>
          </a:r>
        </a:p>
      </dsp:txBody>
      <dsp:txXfrm>
        <a:off x="6673826" y="2077952"/>
        <a:ext cx="27751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02094-43EA-436E-9269-1E1B29763882}">
      <dsp:nvSpPr>
        <dsp:cNvPr id="0" name=""/>
        <dsp:cNvSpPr/>
      </dsp:nvSpPr>
      <dsp:spPr>
        <a:xfrm>
          <a:off x="915389" y="481522"/>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EAFF2B-2424-4D13-8D59-13C70A4BB95A}">
      <dsp:nvSpPr>
        <dsp:cNvPr id="0" name=""/>
        <dsp:cNvSpPr/>
      </dsp:nvSpPr>
      <dsp:spPr>
        <a:xfrm>
          <a:off x="152223"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Use regression model for dynamic pricing</a:t>
          </a:r>
        </a:p>
      </dsp:txBody>
      <dsp:txXfrm>
        <a:off x="152223" y="2077952"/>
        <a:ext cx="2775150" cy="720000"/>
      </dsp:txXfrm>
    </dsp:sp>
    <dsp:sp modelId="{A223524C-796E-4500-848C-F11AED251954}">
      <dsp:nvSpPr>
        <dsp:cNvPr id="0" name=""/>
        <dsp:cNvSpPr/>
      </dsp:nvSpPr>
      <dsp:spPr>
        <a:xfrm>
          <a:off x="4176191" y="481522"/>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B594E-77F6-40FA-AD0A-0D2BE3D0D8EF}">
      <dsp:nvSpPr>
        <dsp:cNvPr id="0" name=""/>
        <dsp:cNvSpPr/>
      </dsp:nvSpPr>
      <dsp:spPr>
        <a:xfrm>
          <a:off x="3413025"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Target clusters with tailored campaigns</a:t>
          </a:r>
        </a:p>
      </dsp:txBody>
      <dsp:txXfrm>
        <a:off x="3413025" y="2077952"/>
        <a:ext cx="2775150" cy="720000"/>
      </dsp:txXfrm>
    </dsp:sp>
    <dsp:sp modelId="{CF97B5BE-4A15-4712-8604-43662C15FC4A}">
      <dsp:nvSpPr>
        <dsp:cNvPr id="0" name=""/>
        <dsp:cNvSpPr/>
      </dsp:nvSpPr>
      <dsp:spPr>
        <a:xfrm>
          <a:off x="7436992" y="481522"/>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1069E4-5BEC-4E03-AB46-2E5F2C42EFA0}">
      <dsp:nvSpPr>
        <dsp:cNvPr id="0" name=""/>
        <dsp:cNvSpPr/>
      </dsp:nvSpPr>
      <dsp:spPr>
        <a:xfrm>
          <a:off x="6673826"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Leverage rules for inventory and bundling optimization</a:t>
          </a:r>
        </a:p>
      </dsp:txBody>
      <dsp:txXfrm>
        <a:off x="6673826" y="2077952"/>
        <a:ext cx="27751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EA79A-EAFD-4A65-8215-C4BA6143CCD4}">
      <dsp:nvSpPr>
        <dsp:cNvPr id="0" name=""/>
        <dsp:cNvSpPr/>
      </dsp:nvSpPr>
      <dsp:spPr>
        <a:xfrm>
          <a:off x="915389" y="481522"/>
          <a:ext cx="1248817" cy="124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3C8D79-9684-45DA-A16C-AAE475B4F45B}">
      <dsp:nvSpPr>
        <dsp:cNvPr id="0" name=""/>
        <dsp:cNvSpPr/>
      </dsp:nvSpPr>
      <dsp:spPr>
        <a:xfrm>
          <a:off x="152223"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Data-driven feature engineering and cleaning are critical</a:t>
          </a:r>
        </a:p>
      </dsp:txBody>
      <dsp:txXfrm>
        <a:off x="152223" y="2077952"/>
        <a:ext cx="2775150" cy="720000"/>
      </dsp:txXfrm>
    </dsp:sp>
    <dsp:sp modelId="{CA6F8138-4089-4A62-BE53-F9AD0F9AD855}">
      <dsp:nvSpPr>
        <dsp:cNvPr id="0" name=""/>
        <dsp:cNvSpPr/>
      </dsp:nvSpPr>
      <dsp:spPr>
        <a:xfrm>
          <a:off x="4176191" y="481522"/>
          <a:ext cx="1248817" cy="124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C44CA5-B045-402A-A54F-45AB56FA1D27}">
      <dsp:nvSpPr>
        <dsp:cNvPr id="0" name=""/>
        <dsp:cNvSpPr/>
      </dsp:nvSpPr>
      <dsp:spPr>
        <a:xfrm>
          <a:off x="3413025"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Combined modeling yields deeper insights</a:t>
          </a:r>
        </a:p>
      </dsp:txBody>
      <dsp:txXfrm>
        <a:off x="3413025" y="2077952"/>
        <a:ext cx="2775150" cy="720000"/>
      </dsp:txXfrm>
    </dsp:sp>
    <dsp:sp modelId="{AC1B67EA-05E9-4408-9728-C2398C9D337D}">
      <dsp:nvSpPr>
        <dsp:cNvPr id="0" name=""/>
        <dsp:cNvSpPr/>
      </dsp:nvSpPr>
      <dsp:spPr>
        <a:xfrm>
          <a:off x="7436992" y="481522"/>
          <a:ext cx="1248817" cy="124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8DDAA-44F4-451A-832C-F8D28CF4953D}">
      <dsp:nvSpPr>
        <dsp:cNvPr id="0" name=""/>
        <dsp:cNvSpPr/>
      </dsp:nvSpPr>
      <dsp:spPr>
        <a:xfrm>
          <a:off x="6673826" y="2077952"/>
          <a:ext cx="27751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Add real-time data, test deep learning, expand market scope</a:t>
          </a:r>
        </a:p>
      </dsp:txBody>
      <dsp:txXfrm>
        <a:off x="6673826" y="2077952"/>
        <a:ext cx="27751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44273-9468-EF4C-B94E-4386D3D072F0}" type="datetimeFigureOut">
              <a:rPr lang="en-US" smtClean="0"/>
              <a:t>7/13/25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D6C3AD-4200-4147-A0D9-40370510E276}" type="slidenum">
              <a:rPr lang="en-US" smtClean="0"/>
              <a:t>‹#›</a:t>
            </a:fld>
            <a:endParaRPr lang="en-US"/>
          </a:p>
        </p:txBody>
      </p:sp>
    </p:spTree>
    <p:extLst>
      <p:ext uri="{BB962C8B-B14F-4D97-AF65-F5344CB8AC3E}">
        <p14:creationId xmlns:p14="http://schemas.microsoft.com/office/powerpoint/2010/main" val="297407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D6C3AD-4200-4147-A0D9-40370510E276}" type="slidenum">
              <a:rPr lang="en-US" smtClean="0"/>
              <a:t>1</a:t>
            </a:fld>
            <a:endParaRPr lang="en-US"/>
          </a:p>
        </p:txBody>
      </p:sp>
    </p:spTree>
    <p:extLst>
      <p:ext uri="{BB962C8B-B14F-4D97-AF65-F5344CB8AC3E}">
        <p14:creationId xmlns:p14="http://schemas.microsoft.com/office/powerpoint/2010/main" val="1535105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thorough data cleaning and smart feature engineering were critical to our project’s success. Combining multiple modeling approaches gave us deeper business insights. For future work, we suggest integrating real-time data, testing advanced models like deep learning, and expanding analysis to additional markets.</a:t>
            </a:r>
          </a:p>
        </p:txBody>
      </p:sp>
      <p:sp>
        <p:nvSpPr>
          <p:cNvPr id="4" name="Slide Number Placeholder 3"/>
          <p:cNvSpPr>
            <a:spLocks noGrp="1"/>
          </p:cNvSpPr>
          <p:nvPr>
            <p:ph type="sldNum" sz="quarter" idx="5"/>
          </p:nvPr>
        </p:nvSpPr>
        <p:spPr/>
        <p:txBody>
          <a:bodyPr/>
          <a:lstStyle/>
          <a:p>
            <a:fld id="{3AD6C3AD-4200-4147-A0D9-40370510E276}" type="slidenum">
              <a:rPr lang="en-US" smtClean="0"/>
              <a:t>10</a:t>
            </a:fld>
            <a:endParaRPr lang="en-US"/>
          </a:p>
        </p:txBody>
      </p:sp>
    </p:spTree>
    <p:extLst>
      <p:ext uri="{BB962C8B-B14F-4D97-AF65-F5344CB8AC3E}">
        <p14:creationId xmlns:p14="http://schemas.microsoft.com/office/powerpoint/2010/main" val="1190244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3AD6C3AD-4200-4147-A0D9-40370510E276}" type="slidenum">
              <a:rPr lang="en-US" smtClean="0"/>
              <a:t>11</a:t>
            </a:fld>
            <a:endParaRPr lang="en-US"/>
          </a:p>
        </p:txBody>
      </p:sp>
    </p:spTree>
    <p:extLst>
      <p:ext uri="{BB962C8B-B14F-4D97-AF65-F5344CB8AC3E}">
        <p14:creationId xmlns:p14="http://schemas.microsoft.com/office/powerpoint/2010/main" val="915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 dataset of over one thousand phones and fifteen features from Kaggle, our goal was to extract actionable business insights and predict pricing trends using advanced analytics.</a:t>
            </a:r>
          </a:p>
        </p:txBody>
      </p:sp>
      <p:sp>
        <p:nvSpPr>
          <p:cNvPr id="4" name="Slide Number Placeholder 3"/>
          <p:cNvSpPr>
            <a:spLocks noGrp="1"/>
          </p:cNvSpPr>
          <p:nvPr>
            <p:ph type="sldNum" sz="quarter" idx="5"/>
          </p:nvPr>
        </p:nvSpPr>
        <p:spPr/>
        <p:txBody>
          <a:bodyPr/>
          <a:lstStyle/>
          <a:p>
            <a:fld id="{3AD6C3AD-4200-4147-A0D9-40370510E276}" type="slidenum">
              <a:rPr lang="en-US" smtClean="0"/>
              <a:t>2</a:t>
            </a:fld>
            <a:endParaRPr lang="en-US"/>
          </a:p>
        </p:txBody>
      </p:sp>
    </p:spTree>
    <p:extLst>
      <p:ext uri="{BB962C8B-B14F-4D97-AF65-F5344CB8AC3E}">
        <p14:creationId xmlns:p14="http://schemas.microsoft.com/office/powerpoint/2010/main" val="1170291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began by cleaning the dataset to ensure high quality for modeling. Two columns—FM radio and external memory—were removed due to high rates of missing data and low relevance in the current market. We handled remaining missing values with careful imputation, removed duplicate records, and extracted quantitative features such as RAM and storage from text, setting a solid foundation for analysis.</a:t>
            </a:r>
          </a:p>
          <a:p>
            <a:endParaRPr lang="en-US" dirty="0"/>
          </a:p>
        </p:txBody>
      </p:sp>
      <p:sp>
        <p:nvSpPr>
          <p:cNvPr id="4" name="Slide Number Placeholder 3"/>
          <p:cNvSpPr>
            <a:spLocks noGrp="1"/>
          </p:cNvSpPr>
          <p:nvPr>
            <p:ph type="sldNum" sz="quarter" idx="5"/>
          </p:nvPr>
        </p:nvSpPr>
        <p:spPr/>
        <p:txBody>
          <a:bodyPr/>
          <a:lstStyle/>
          <a:p>
            <a:fld id="{3AD6C3AD-4200-4147-A0D9-40370510E276}" type="slidenum">
              <a:rPr lang="en-US" smtClean="0"/>
              <a:t>3</a:t>
            </a:fld>
            <a:endParaRPr lang="en-US"/>
          </a:p>
        </p:txBody>
      </p:sp>
    </p:spTree>
    <p:extLst>
      <p:ext uri="{BB962C8B-B14F-4D97-AF65-F5344CB8AC3E}">
        <p14:creationId xmlns:p14="http://schemas.microsoft.com/office/powerpoint/2010/main" val="579662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exploratory analysis revealed four distinct market segments—Budget, Mid-range, Premium, and Flagship phones. Price, battery size, and camera quality emerged as major factors influencing segmentation. Outlier handling ensured that extreme values did not skew our models, allowing us to better understand the dataset’s true structure.</a:t>
            </a:r>
          </a:p>
        </p:txBody>
      </p:sp>
      <p:sp>
        <p:nvSpPr>
          <p:cNvPr id="4" name="Slide Number Placeholder 3"/>
          <p:cNvSpPr>
            <a:spLocks noGrp="1"/>
          </p:cNvSpPr>
          <p:nvPr>
            <p:ph type="sldNum" sz="quarter" idx="5"/>
          </p:nvPr>
        </p:nvSpPr>
        <p:spPr/>
        <p:txBody>
          <a:bodyPr/>
          <a:lstStyle/>
          <a:p>
            <a:fld id="{3AD6C3AD-4200-4147-A0D9-40370510E276}" type="slidenum">
              <a:rPr lang="en-US" smtClean="0"/>
              <a:t>4</a:t>
            </a:fld>
            <a:endParaRPr lang="en-US"/>
          </a:p>
        </p:txBody>
      </p:sp>
    </p:spTree>
    <p:extLst>
      <p:ext uri="{BB962C8B-B14F-4D97-AF65-F5344CB8AC3E}">
        <p14:creationId xmlns:p14="http://schemas.microsoft.com/office/powerpoint/2010/main" val="203134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71C6B-4B6C-87D8-412B-38BD5BB0C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7F5B2-6FF9-ECB0-DD33-9F46ABDCA5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C377E-DD09-F48F-38E8-76DC3D49A475}"/>
              </a:ext>
            </a:extLst>
          </p:cNvPr>
          <p:cNvSpPr>
            <a:spLocks noGrp="1"/>
          </p:cNvSpPr>
          <p:nvPr>
            <p:ph type="body" idx="1"/>
          </p:nvPr>
        </p:nvSpPr>
        <p:spPr/>
        <p:txBody>
          <a:bodyPr/>
          <a:lstStyle/>
          <a:p>
            <a:r>
              <a:rPr lang="en-US" dirty="0"/>
              <a:t>We tested several regression models to predict phone prices. Linear Regression performed best, explaining sixty-six percent of price variation with an RMSE of about thirty-five thousand rupees. Regularized models like Ridge and Lasso gave similar results, confirming the robustness of our feature selection. Key predictors included battery capacity, performance score, and storage.</a:t>
            </a:r>
          </a:p>
        </p:txBody>
      </p:sp>
      <p:sp>
        <p:nvSpPr>
          <p:cNvPr id="4" name="Slide Number Placeholder 3">
            <a:extLst>
              <a:ext uri="{FF2B5EF4-FFF2-40B4-BE49-F238E27FC236}">
                <a16:creationId xmlns:a16="http://schemas.microsoft.com/office/drawing/2014/main" id="{1BF197DF-8A56-4952-FF85-778C8DD38764}"/>
              </a:ext>
            </a:extLst>
          </p:cNvPr>
          <p:cNvSpPr>
            <a:spLocks noGrp="1"/>
          </p:cNvSpPr>
          <p:nvPr>
            <p:ph type="sldNum" sz="quarter" idx="5"/>
          </p:nvPr>
        </p:nvSpPr>
        <p:spPr/>
        <p:txBody>
          <a:bodyPr/>
          <a:lstStyle/>
          <a:p>
            <a:fld id="{3AD6C3AD-4200-4147-A0D9-40370510E276}" type="slidenum">
              <a:rPr lang="en-US" smtClean="0"/>
              <a:t>5</a:t>
            </a:fld>
            <a:endParaRPr lang="en-US"/>
          </a:p>
        </p:txBody>
      </p:sp>
    </p:spTree>
    <p:extLst>
      <p:ext uri="{BB962C8B-B14F-4D97-AF65-F5344CB8AC3E}">
        <p14:creationId xmlns:p14="http://schemas.microsoft.com/office/powerpoint/2010/main" val="1989657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8B6BF-D376-314E-8A22-4A13E0745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C1DDA-1040-798F-8637-3222F2131D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7CC031-0FED-139A-4AA4-A63FD1B4D263}"/>
              </a:ext>
            </a:extLst>
          </p:cNvPr>
          <p:cNvSpPr>
            <a:spLocks noGrp="1"/>
          </p:cNvSpPr>
          <p:nvPr>
            <p:ph type="body" idx="1"/>
          </p:nvPr>
        </p:nvSpPr>
        <p:spPr/>
        <p:txBody>
          <a:bodyPr/>
          <a:lstStyle/>
          <a:p>
            <a:r>
              <a:rPr lang="en-US" dirty="0"/>
              <a:t>For price category prediction, Random Forest achieved sixty-five percent accuracy. Hierarchical clustering revealed three major customer groups with distinct preferences and price sensitivity. To address class imbalance, we used stratified sampling, which helped ensure fair model evaluation across all segments.</a:t>
            </a:r>
          </a:p>
        </p:txBody>
      </p:sp>
      <p:sp>
        <p:nvSpPr>
          <p:cNvPr id="4" name="Slide Number Placeholder 3">
            <a:extLst>
              <a:ext uri="{FF2B5EF4-FFF2-40B4-BE49-F238E27FC236}">
                <a16:creationId xmlns:a16="http://schemas.microsoft.com/office/drawing/2014/main" id="{9EFFFA67-A582-4517-8CC4-55FAE25445F8}"/>
              </a:ext>
            </a:extLst>
          </p:cNvPr>
          <p:cNvSpPr>
            <a:spLocks noGrp="1"/>
          </p:cNvSpPr>
          <p:nvPr>
            <p:ph type="sldNum" sz="quarter" idx="5"/>
          </p:nvPr>
        </p:nvSpPr>
        <p:spPr/>
        <p:txBody>
          <a:bodyPr/>
          <a:lstStyle/>
          <a:p>
            <a:fld id="{3AD6C3AD-4200-4147-A0D9-40370510E276}" type="slidenum">
              <a:rPr lang="en-US" smtClean="0"/>
              <a:t>6</a:t>
            </a:fld>
            <a:endParaRPr lang="en-US"/>
          </a:p>
        </p:txBody>
      </p:sp>
    </p:spTree>
    <p:extLst>
      <p:ext uri="{BB962C8B-B14F-4D97-AF65-F5344CB8AC3E}">
        <p14:creationId xmlns:p14="http://schemas.microsoft.com/office/powerpoint/2010/main" val="1455766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a:t>
            </a:r>
            <a:r>
              <a:rPr lang="en-US" dirty="0" err="1"/>
              <a:t>Apriori</a:t>
            </a:r>
            <a:r>
              <a:rPr lang="en-US" dirty="0"/>
              <a:t> algorithm, we uncovered over two thousand association rules. For example, low RAM and low spec score strongly predicted budget pricing. These patterns support product bundling strategies and targeted marketing by highlighting feature combinations that drive value.</a:t>
            </a:r>
          </a:p>
        </p:txBody>
      </p:sp>
      <p:sp>
        <p:nvSpPr>
          <p:cNvPr id="4" name="Slide Number Placeholder 3"/>
          <p:cNvSpPr>
            <a:spLocks noGrp="1"/>
          </p:cNvSpPr>
          <p:nvPr>
            <p:ph type="sldNum" sz="quarter" idx="5"/>
          </p:nvPr>
        </p:nvSpPr>
        <p:spPr/>
        <p:txBody>
          <a:bodyPr/>
          <a:lstStyle/>
          <a:p>
            <a:fld id="{3AD6C3AD-4200-4147-A0D9-40370510E276}" type="slidenum">
              <a:rPr lang="en-US" smtClean="0"/>
              <a:t>7</a:t>
            </a:fld>
            <a:endParaRPr lang="en-US"/>
          </a:p>
        </p:txBody>
      </p:sp>
    </p:spTree>
    <p:extLst>
      <p:ext uri="{BB962C8B-B14F-4D97-AF65-F5344CB8AC3E}">
        <p14:creationId xmlns:p14="http://schemas.microsoft.com/office/powerpoint/2010/main" val="203179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our project, we prioritized ethical standards. Data privacy was maintained, model transparency ensured, and sampling was managed to minimize bias. By choosing interpretable models, we made our results more trustworthy and actionable for real-world decisions.</a:t>
            </a:r>
          </a:p>
        </p:txBody>
      </p:sp>
      <p:sp>
        <p:nvSpPr>
          <p:cNvPr id="4" name="Slide Number Placeholder 3"/>
          <p:cNvSpPr>
            <a:spLocks noGrp="1"/>
          </p:cNvSpPr>
          <p:nvPr>
            <p:ph type="sldNum" sz="quarter" idx="5"/>
          </p:nvPr>
        </p:nvSpPr>
        <p:spPr/>
        <p:txBody>
          <a:bodyPr/>
          <a:lstStyle/>
          <a:p>
            <a:fld id="{3AD6C3AD-4200-4147-A0D9-40370510E276}" type="slidenum">
              <a:rPr lang="en-US" smtClean="0"/>
              <a:t>8</a:t>
            </a:fld>
            <a:endParaRPr lang="en-US"/>
          </a:p>
        </p:txBody>
      </p:sp>
    </p:spTree>
    <p:extLst>
      <p:ext uri="{BB962C8B-B14F-4D97-AF65-F5344CB8AC3E}">
        <p14:creationId xmlns:p14="http://schemas.microsoft.com/office/powerpoint/2010/main" val="959940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our findings, we recommend deploying our regression model for more dynamic pricing, targeting customer clusters with tailored marketing, and using discovered association rules to optimize inventory and product bundles. These steps can help companies stay competitive and better serve customer needs.</a:t>
            </a:r>
          </a:p>
        </p:txBody>
      </p:sp>
      <p:sp>
        <p:nvSpPr>
          <p:cNvPr id="4" name="Slide Number Placeholder 3"/>
          <p:cNvSpPr>
            <a:spLocks noGrp="1"/>
          </p:cNvSpPr>
          <p:nvPr>
            <p:ph type="sldNum" sz="quarter" idx="5"/>
          </p:nvPr>
        </p:nvSpPr>
        <p:spPr/>
        <p:txBody>
          <a:bodyPr/>
          <a:lstStyle/>
          <a:p>
            <a:fld id="{3AD6C3AD-4200-4147-A0D9-40370510E276}" type="slidenum">
              <a:rPr lang="en-US" smtClean="0"/>
              <a:t>9</a:t>
            </a:fld>
            <a:endParaRPr lang="en-US"/>
          </a:p>
        </p:txBody>
      </p:sp>
    </p:spTree>
    <p:extLst>
      <p:ext uri="{BB962C8B-B14F-4D97-AF65-F5344CB8AC3E}">
        <p14:creationId xmlns:p14="http://schemas.microsoft.com/office/powerpoint/2010/main" val="263582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72684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76313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28664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059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73813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25572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5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9336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164470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91580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7/13/25</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80969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7/13/25</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3256398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0267C2-9A87-5888-0384-969AD93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4AEFA6A-E623-CF1A-3DDF-C38D3A7E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499"/>
            <a:ext cx="5602755" cy="495582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B8B44-5F3A-9CA8-616B-A1A6FF5E1C56}"/>
              </a:ext>
            </a:extLst>
          </p:cNvPr>
          <p:cNvSpPr>
            <a:spLocks noGrp="1"/>
          </p:cNvSpPr>
          <p:nvPr>
            <p:ph type="ctrTitle"/>
          </p:nvPr>
        </p:nvSpPr>
        <p:spPr>
          <a:xfrm>
            <a:off x="1183969" y="1300580"/>
            <a:ext cx="5139812" cy="2372785"/>
          </a:xfrm>
        </p:spPr>
        <p:txBody>
          <a:bodyPr anchor="b">
            <a:noAutofit/>
          </a:bodyPr>
          <a:lstStyle/>
          <a:p>
            <a:pPr>
              <a:lnSpc>
                <a:spcPct val="110000"/>
              </a:lnSpc>
            </a:pPr>
            <a:r>
              <a:rPr lang="en-US" sz="2800" b="1" dirty="0"/>
              <a:t>Advanced Data Mining for Data-Driven Insights and Predictive Modeling</a:t>
            </a:r>
            <a:endParaRPr lang="en-US" sz="2800" dirty="0"/>
          </a:p>
        </p:txBody>
      </p:sp>
      <p:sp>
        <p:nvSpPr>
          <p:cNvPr id="3" name="Subtitle 2">
            <a:extLst>
              <a:ext uri="{FF2B5EF4-FFF2-40B4-BE49-F238E27FC236}">
                <a16:creationId xmlns:a16="http://schemas.microsoft.com/office/drawing/2014/main" id="{8A9B59BD-28F1-FA63-9544-DB2B90EEB8D1}"/>
              </a:ext>
            </a:extLst>
          </p:cNvPr>
          <p:cNvSpPr>
            <a:spLocks noGrp="1"/>
          </p:cNvSpPr>
          <p:nvPr>
            <p:ph type="subTitle" idx="1"/>
          </p:nvPr>
        </p:nvSpPr>
        <p:spPr>
          <a:xfrm>
            <a:off x="1183969" y="3847160"/>
            <a:ext cx="5139813" cy="624246"/>
          </a:xfrm>
        </p:spPr>
        <p:txBody>
          <a:bodyPr anchor="t">
            <a:noAutofit/>
          </a:bodyPr>
          <a:lstStyle/>
          <a:p>
            <a:pPr>
              <a:lnSpc>
                <a:spcPct val="110000"/>
              </a:lnSpc>
            </a:pPr>
            <a:r>
              <a:rPr lang="en-US" sz="1400" dirty="0"/>
              <a:t>Advanced Big Data and Data Mining (MSCS-634-M40)</a:t>
            </a:r>
          </a:p>
          <a:p>
            <a:pPr>
              <a:lnSpc>
                <a:spcPct val="110000"/>
              </a:lnSpc>
            </a:pPr>
            <a:endParaRPr lang="en-US" sz="1400" dirty="0"/>
          </a:p>
          <a:p>
            <a:pPr algn="r">
              <a:lnSpc>
                <a:spcPct val="110000"/>
              </a:lnSpc>
            </a:pPr>
            <a:r>
              <a:rPr lang="en-US" sz="1400" dirty="0"/>
              <a:t>Avinna Bhattarai</a:t>
            </a:r>
          </a:p>
          <a:p>
            <a:pPr algn="r">
              <a:lnSpc>
                <a:spcPct val="110000"/>
              </a:lnSpc>
            </a:pPr>
            <a:r>
              <a:rPr lang="en-US" sz="1400" dirty="0"/>
              <a:t>Bereket Gebremariam</a:t>
            </a:r>
          </a:p>
          <a:p>
            <a:pPr algn="r">
              <a:lnSpc>
                <a:spcPct val="110000"/>
              </a:lnSpc>
            </a:pPr>
            <a:r>
              <a:rPr lang="en-US" sz="1400" dirty="0"/>
              <a:t>Roshan Acharya</a:t>
            </a:r>
          </a:p>
        </p:txBody>
      </p:sp>
      <p:pic>
        <p:nvPicPr>
          <p:cNvPr id="4" name="Picture 3">
            <a:extLst>
              <a:ext uri="{FF2B5EF4-FFF2-40B4-BE49-F238E27FC236}">
                <a16:creationId xmlns:a16="http://schemas.microsoft.com/office/drawing/2014/main" id="{7CEC524A-849F-864C-F7D3-52930A6E9D77}"/>
              </a:ext>
            </a:extLst>
          </p:cNvPr>
          <p:cNvPicPr>
            <a:picLocks noChangeAspect="1"/>
          </p:cNvPicPr>
          <p:nvPr/>
        </p:nvPicPr>
        <p:blipFill>
          <a:blip r:embed="rId3"/>
          <a:srcRect l="35261" r="10410" b="-1"/>
          <a:stretch>
            <a:fillRect/>
          </a:stretch>
        </p:blipFill>
        <p:spPr>
          <a:xfrm>
            <a:off x="7507755" y="0"/>
            <a:ext cx="4657346" cy="6857990"/>
          </a:xfrm>
          <a:prstGeom prst="rect">
            <a:avLst/>
          </a:prstGeom>
        </p:spPr>
      </p:pic>
    </p:spTree>
    <p:extLst>
      <p:ext uri="{BB962C8B-B14F-4D97-AF65-F5344CB8AC3E}">
        <p14:creationId xmlns:p14="http://schemas.microsoft.com/office/powerpoint/2010/main" val="3015891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4B2E0-077C-0081-1E04-558B79962973}"/>
              </a:ext>
            </a:extLst>
          </p:cNvPr>
          <p:cNvSpPr>
            <a:spLocks noGrp="1"/>
          </p:cNvSpPr>
          <p:nvPr>
            <p:ph type="title"/>
          </p:nvPr>
        </p:nvSpPr>
        <p:spPr>
          <a:xfrm>
            <a:off x="1450307" y="1225309"/>
            <a:ext cx="9446293" cy="678613"/>
          </a:xfrm>
        </p:spPr>
        <p:txBody>
          <a:bodyPr anchor="ctr">
            <a:normAutofit/>
          </a:bodyPr>
          <a:lstStyle/>
          <a:p>
            <a:r>
              <a:rPr lang="en-US" dirty="0"/>
              <a:t>Key Takeaways &amp; Future Work</a:t>
            </a:r>
          </a:p>
        </p:txBody>
      </p:sp>
      <p:graphicFrame>
        <p:nvGraphicFramePr>
          <p:cNvPr id="5" name="Content Placeholder 2">
            <a:extLst>
              <a:ext uri="{FF2B5EF4-FFF2-40B4-BE49-F238E27FC236}">
                <a16:creationId xmlns:a16="http://schemas.microsoft.com/office/drawing/2014/main" id="{3398E394-A34A-E494-FB2D-06598D3D945E}"/>
              </a:ext>
            </a:extLst>
          </p:cNvPr>
          <p:cNvGraphicFramePr>
            <a:graphicFrameLocks noGrp="1"/>
          </p:cNvGraphicFramePr>
          <p:nvPr>
            <p:ph idx="1"/>
            <p:extLst>
              <p:ext uri="{D42A27DB-BD31-4B8C-83A1-F6EECF244321}">
                <p14:modId xmlns:p14="http://schemas.microsoft.com/office/powerpoint/2010/main" val="3928361915"/>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620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87A646C-2187-B724-668D-DCCBB749C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E6A549-BA0F-650D-E1CE-08C55A93F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024" y="967290"/>
            <a:ext cx="10278476" cy="49382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02F34-B5B4-2856-CFD0-825D333C0618}"/>
              </a:ext>
            </a:extLst>
          </p:cNvPr>
          <p:cNvSpPr>
            <a:spLocks noGrp="1"/>
          </p:cNvSpPr>
          <p:nvPr>
            <p:ph type="title"/>
          </p:nvPr>
        </p:nvSpPr>
        <p:spPr>
          <a:xfrm>
            <a:off x="4745916" y="3936628"/>
            <a:ext cx="6297283" cy="1816557"/>
          </a:xfrm>
        </p:spPr>
        <p:txBody>
          <a:bodyPr vert="horz" lIns="91440" tIns="45720" rIns="91440" bIns="45720" rtlCol="0" anchor="b">
            <a:normAutofit/>
          </a:bodyPr>
          <a:lstStyle/>
          <a:p>
            <a:pPr algn="r"/>
            <a:r>
              <a:rPr lang="en-US" sz="3200" spc="530" dirty="0"/>
              <a:t>Thank You!</a:t>
            </a:r>
          </a:p>
        </p:txBody>
      </p:sp>
    </p:spTree>
    <p:extLst>
      <p:ext uri="{BB962C8B-B14F-4D97-AF65-F5344CB8AC3E}">
        <p14:creationId xmlns:p14="http://schemas.microsoft.com/office/powerpoint/2010/main" val="273531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1FC56-18B1-15AF-0543-0EA973D3650C}"/>
              </a:ext>
            </a:extLst>
          </p:cNvPr>
          <p:cNvSpPr>
            <a:spLocks noGrp="1"/>
          </p:cNvSpPr>
          <p:nvPr>
            <p:ph type="title"/>
          </p:nvPr>
        </p:nvSpPr>
        <p:spPr>
          <a:xfrm>
            <a:off x="1450307" y="1225309"/>
            <a:ext cx="9446293" cy="678613"/>
          </a:xfrm>
        </p:spPr>
        <p:txBody>
          <a:bodyPr anchor="ctr">
            <a:normAutofit/>
          </a:bodyPr>
          <a:lstStyle/>
          <a:p>
            <a:r>
              <a:rPr lang="en-US" dirty="0"/>
              <a:t>Project Introduction</a:t>
            </a:r>
          </a:p>
        </p:txBody>
      </p:sp>
      <p:graphicFrame>
        <p:nvGraphicFramePr>
          <p:cNvPr id="5" name="Content Placeholder 2">
            <a:extLst>
              <a:ext uri="{FF2B5EF4-FFF2-40B4-BE49-F238E27FC236}">
                <a16:creationId xmlns:a16="http://schemas.microsoft.com/office/drawing/2014/main" id="{D7A8CA33-E6DF-72AB-B5A8-E2468076A7FF}"/>
              </a:ext>
            </a:extLst>
          </p:cNvPr>
          <p:cNvGraphicFramePr>
            <a:graphicFrameLocks noGrp="1"/>
          </p:cNvGraphicFramePr>
          <p:nvPr>
            <p:ph idx="1"/>
            <p:extLst>
              <p:ext uri="{D42A27DB-BD31-4B8C-83A1-F6EECF244321}">
                <p14:modId xmlns:p14="http://schemas.microsoft.com/office/powerpoint/2010/main" val="2713617055"/>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1508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2A9D6-EDB8-7A2C-5463-A31B18D6530D}"/>
              </a:ext>
            </a:extLst>
          </p:cNvPr>
          <p:cNvSpPr>
            <a:spLocks noGrp="1"/>
          </p:cNvSpPr>
          <p:nvPr>
            <p:ph type="title"/>
          </p:nvPr>
        </p:nvSpPr>
        <p:spPr>
          <a:xfrm>
            <a:off x="1450307" y="1225309"/>
            <a:ext cx="9446293" cy="678613"/>
          </a:xfrm>
        </p:spPr>
        <p:txBody>
          <a:bodyPr anchor="ctr">
            <a:normAutofit/>
          </a:bodyPr>
          <a:lstStyle/>
          <a:p>
            <a:r>
              <a:rPr lang="en-US" dirty="0"/>
              <a:t>Data Preparation</a:t>
            </a:r>
          </a:p>
        </p:txBody>
      </p:sp>
      <p:graphicFrame>
        <p:nvGraphicFramePr>
          <p:cNvPr id="5" name="Content Placeholder 2">
            <a:extLst>
              <a:ext uri="{FF2B5EF4-FFF2-40B4-BE49-F238E27FC236}">
                <a16:creationId xmlns:a16="http://schemas.microsoft.com/office/drawing/2014/main" id="{1E292946-E21F-DD46-8362-0FF75F7C8589}"/>
              </a:ext>
            </a:extLst>
          </p:cNvPr>
          <p:cNvGraphicFramePr>
            <a:graphicFrameLocks noGrp="1"/>
          </p:cNvGraphicFramePr>
          <p:nvPr>
            <p:ph idx="1"/>
            <p:extLst>
              <p:ext uri="{D42A27DB-BD31-4B8C-83A1-F6EECF244321}">
                <p14:modId xmlns:p14="http://schemas.microsoft.com/office/powerpoint/2010/main" val="435349091"/>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0745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EE0CA-EF3A-C9AA-233E-CD3FA55D6677}"/>
              </a:ext>
            </a:extLst>
          </p:cNvPr>
          <p:cNvSpPr>
            <a:spLocks noGrp="1"/>
          </p:cNvSpPr>
          <p:nvPr>
            <p:ph type="title"/>
          </p:nvPr>
        </p:nvSpPr>
        <p:spPr>
          <a:xfrm>
            <a:off x="1450307" y="1225309"/>
            <a:ext cx="9446293" cy="678613"/>
          </a:xfrm>
        </p:spPr>
        <p:txBody>
          <a:bodyPr anchor="ctr">
            <a:normAutofit/>
          </a:bodyPr>
          <a:lstStyle/>
          <a:p>
            <a:r>
              <a:rPr lang="en-US" dirty="0"/>
              <a:t>Exploratory Analysis</a:t>
            </a:r>
          </a:p>
        </p:txBody>
      </p:sp>
      <p:graphicFrame>
        <p:nvGraphicFramePr>
          <p:cNvPr id="5" name="Content Placeholder 2">
            <a:extLst>
              <a:ext uri="{FF2B5EF4-FFF2-40B4-BE49-F238E27FC236}">
                <a16:creationId xmlns:a16="http://schemas.microsoft.com/office/drawing/2014/main" id="{107DC5D0-28E2-18A5-7AF7-D9029A9948FD}"/>
              </a:ext>
            </a:extLst>
          </p:cNvPr>
          <p:cNvGraphicFramePr>
            <a:graphicFrameLocks noGrp="1"/>
          </p:cNvGraphicFramePr>
          <p:nvPr>
            <p:ph idx="1"/>
            <p:extLst>
              <p:ext uri="{D42A27DB-BD31-4B8C-83A1-F6EECF244321}">
                <p14:modId xmlns:p14="http://schemas.microsoft.com/office/powerpoint/2010/main" val="1006562822"/>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13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E3A8AF4-7938-59DF-F27C-67DB4EEB09F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731D24-FDD2-DFD2-D98E-22114A84E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DD6673-4565-820B-6E8A-C58A9F1D5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ECF12-CFE1-3554-FF8C-6A73FF44A054}"/>
              </a:ext>
            </a:extLst>
          </p:cNvPr>
          <p:cNvSpPr>
            <a:spLocks noGrp="1"/>
          </p:cNvSpPr>
          <p:nvPr>
            <p:ph type="title"/>
          </p:nvPr>
        </p:nvSpPr>
        <p:spPr>
          <a:xfrm>
            <a:off x="1450307" y="1225309"/>
            <a:ext cx="9446293" cy="678613"/>
          </a:xfrm>
        </p:spPr>
        <p:txBody>
          <a:bodyPr anchor="ctr">
            <a:normAutofit/>
          </a:bodyPr>
          <a:lstStyle/>
          <a:p>
            <a:r>
              <a:rPr lang="en-US" dirty="0"/>
              <a:t>Regression Modeling</a:t>
            </a:r>
          </a:p>
        </p:txBody>
      </p:sp>
      <p:graphicFrame>
        <p:nvGraphicFramePr>
          <p:cNvPr id="5" name="Content Placeholder 2">
            <a:extLst>
              <a:ext uri="{FF2B5EF4-FFF2-40B4-BE49-F238E27FC236}">
                <a16:creationId xmlns:a16="http://schemas.microsoft.com/office/drawing/2014/main" id="{06FA816D-66AA-9002-65E9-076B6985C147}"/>
              </a:ext>
            </a:extLst>
          </p:cNvPr>
          <p:cNvGraphicFramePr>
            <a:graphicFrameLocks noGrp="1"/>
          </p:cNvGraphicFramePr>
          <p:nvPr>
            <p:ph idx="1"/>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696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C9784AC-63DC-95D9-6222-762DEAD253D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8F9A42-71B5-E04B-6E45-7F90C7EBC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B16693-C984-C2D0-2C5A-B0149086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1BFCA-E002-9E27-B2ED-E001A47B3634}"/>
              </a:ext>
            </a:extLst>
          </p:cNvPr>
          <p:cNvSpPr>
            <a:spLocks noGrp="1"/>
          </p:cNvSpPr>
          <p:nvPr>
            <p:ph type="title"/>
          </p:nvPr>
        </p:nvSpPr>
        <p:spPr>
          <a:xfrm>
            <a:off x="1450307" y="1225309"/>
            <a:ext cx="9446293" cy="678613"/>
          </a:xfrm>
        </p:spPr>
        <p:txBody>
          <a:bodyPr anchor="ctr">
            <a:normAutofit/>
          </a:bodyPr>
          <a:lstStyle/>
          <a:p>
            <a:r>
              <a:rPr lang="en-US" dirty="0"/>
              <a:t>Classification &amp; Clustering</a:t>
            </a:r>
          </a:p>
        </p:txBody>
      </p:sp>
      <p:graphicFrame>
        <p:nvGraphicFramePr>
          <p:cNvPr id="5" name="Content Placeholder 2">
            <a:extLst>
              <a:ext uri="{FF2B5EF4-FFF2-40B4-BE49-F238E27FC236}">
                <a16:creationId xmlns:a16="http://schemas.microsoft.com/office/drawing/2014/main" id="{E96C5648-EF28-F04C-62EC-7E20506E3739}"/>
              </a:ext>
            </a:extLst>
          </p:cNvPr>
          <p:cNvGraphicFramePr>
            <a:graphicFrameLocks noGrp="1"/>
          </p:cNvGraphicFramePr>
          <p:nvPr>
            <p:ph idx="1"/>
            <p:extLst>
              <p:ext uri="{D42A27DB-BD31-4B8C-83A1-F6EECF244321}">
                <p14:modId xmlns:p14="http://schemas.microsoft.com/office/powerpoint/2010/main" val="3605539396"/>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359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BD754-8EE7-A7A8-F41B-F69DBBD9766D}"/>
              </a:ext>
            </a:extLst>
          </p:cNvPr>
          <p:cNvSpPr>
            <a:spLocks noGrp="1"/>
          </p:cNvSpPr>
          <p:nvPr>
            <p:ph type="title"/>
          </p:nvPr>
        </p:nvSpPr>
        <p:spPr>
          <a:xfrm>
            <a:off x="1450307" y="1225309"/>
            <a:ext cx="9446293" cy="678613"/>
          </a:xfrm>
        </p:spPr>
        <p:txBody>
          <a:bodyPr anchor="ctr">
            <a:normAutofit/>
          </a:bodyPr>
          <a:lstStyle/>
          <a:p>
            <a:r>
              <a:rPr lang="en-US" dirty="0"/>
              <a:t>Pattern Mining Insights</a:t>
            </a:r>
          </a:p>
        </p:txBody>
      </p:sp>
      <p:graphicFrame>
        <p:nvGraphicFramePr>
          <p:cNvPr id="5" name="Content Placeholder 2">
            <a:extLst>
              <a:ext uri="{FF2B5EF4-FFF2-40B4-BE49-F238E27FC236}">
                <a16:creationId xmlns:a16="http://schemas.microsoft.com/office/drawing/2014/main" id="{CB8DAF83-08B5-F2BE-BD32-1B87F847E787}"/>
              </a:ext>
            </a:extLst>
          </p:cNvPr>
          <p:cNvGraphicFramePr>
            <a:graphicFrameLocks noGrp="1"/>
          </p:cNvGraphicFramePr>
          <p:nvPr>
            <p:ph idx="1"/>
            <p:extLst>
              <p:ext uri="{D42A27DB-BD31-4B8C-83A1-F6EECF244321}">
                <p14:modId xmlns:p14="http://schemas.microsoft.com/office/powerpoint/2010/main" val="3004893909"/>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981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B865A-2DDA-D1A6-FBF5-4BA60CCF7E14}"/>
              </a:ext>
            </a:extLst>
          </p:cNvPr>
          <p:cNvSpPr>
            <a:spLocks noGrp="1"/>
          </p:cNvSpPr>
          <p:nvPr>
            <p:ph type="title"/>
          </p:nvPr>
        </p:nvSpPr>
        <p:spPr>
          <a:xfrm>
            <a:off x="1450307" y="1241075"/>
            <a:ext cx="9446293" cy="678613"/>
          </a:xfrm>
        </p:spPr>
        <p:txBody>
          <a:bodyPr anchor="ctr">
            <a:normAutofit/>
          </a:bodyPr>
          <a:lstStyle/>
          <a:p>
            <a:r>
              <a:rPr lang="en-US" dirty="0"/>
              <a:t>Ethical Considerations</a:t>
            </a:r>
          </a:p>
        </p:txBody>
      </p:sp>
      <p:graphicFrame>
        <p:nvGraphicFramePr>
          <p:cNvPr id="5" name="Content Placeholder 2">
            <a:extLst>
              <a:ext uri="{FF2B5EF4-FFF2-40B4-BE49-F238E27FC236}">
                <a16:creationId xmlns:a16="http://schemas.microsoft.com/office/drawing/2014/main" id="{326B7747-079A-84C6-5D76-FBD722D5AC3B}"/>
              </a:ext>
            </a:extLst>
          </p:cNvPr>
          <p:cNvGraphicFramePr>
            <a:graphicFrameLocks noGrp="1"/>
          </p:cNvGraphicFramePr>
          <p:nvPr>
            <p:ph idx="1"/>
            <p:extLst>
              <p:ext uri="{D42A27DB-BD31-4B8C-83A1-F6EECF244321}">
                <p14:modId xmlns:p14="http://schemas.microsoft.com/office/powerpoint/2010/main" val="1891651607"/>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897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6866BF-907B-F3CF-1C75-682CE4654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36A0EBA-CF02-9F8F-3400-6D3324AA8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5400" y="952500"/>
            <a:ext cx="9601200" cy="12242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CDC26-DCAB-10A0-AB16-8889157BE8F3}"/>
              </a:ext>
            </a:extLst>
          </p:cNvPr>
          <p:cNvSpPr>
            <a:spLocks noGrp="1"/>
          </p:cNvSpPr>
          <p:nvPr>
            <p:ph type="title"/>
          </p:nvPr>
        </p:nvSpPr>
        <p:spPr>
          <a:xfrm>
            <a:off x="1450307" y="1225309"/>
            <a:ext cx="9446293" cy="678613"/>
          </a:xfrm>
        </p:spPr>
        <p:txBody>
          <a:bodyPr anchor="ctr">
            <a:normAutofit/>
          </a:bodyPr>
          <a:lstStyle/>
          <a:p>
            <a:r>
              <a:rPr lang="en-US" dirty="0"/>
              <a:t>Recommendations</a:t>
            </a:r>
          </a:p>
        </p:txBody>
      </p:sp>
      <p:graphicFrame>
        <p:nvGraphicFramePr>
          <p:cNvPr id="5" name="Content Placeholder 2">
            <a:extLst>
              <a:ext uri="{FF2B5EF4-FFF2-40B4-BE49-F238E27FC236}">
                <a16:creationId xmlns:a16="http://schemas.microsoft.com/office/drawing/2014/main" id="{CF446AB8-AE3E-08D4-3C3D-1A826C420F21}"/>
              </a:ext>
            </a:extLst>
          </p:cNvPr>
          <p:cNvGraphicFramePr>
            <a:graphicFrameLocks noGrp="1"/>
          </p:cNvGraphicFramePr>
          <p:nvPr>
            <p:ph idx="1"/>
            <p:extLst>
              <p:ext uri="{D42A27DB-BD31-4B8C-83A1-F6EECF244321}">
                <p14:modId xmlns:p14="http://schemas.microsoft.com/office/powerpoint/2010/main" val="3943161397"/>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51777"/>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735</Words>
  <Application>Microsoft Macintosh PowerPoint</Application>
  <PresentationFormat>Widescreen</PresentationFormat>
  <Paragraphs>66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Goudy Old Style</vt:lpstr>
      <vt:lpstr>Univers Light</vt:lpstr>
      <vt:lpstr>PoiseVTI</vt:lpstr>
      <vt:lpstr>Advanced Data Mining for Data-Driven Insights and Predictive Modeling</vt:lpstr>
      <vt:lpstr>Project Introduction</vt:lpstr>
      <vt:lpstr>Data Preparation</vt:lpstr>
      <vt:lpstr>Exploratory Analysis</vt:lpstr>
      <vt:lpstr>Regression Modeling</vt:lpstr>
      <vt:lpstr>Classification &amp; Clustering</vt:lpstr>
      <vt:lpstr>Pattern Mining Insights</vt:lpstr>
      <vt:lpstr>Ethical Considerations</vt:lpstr>
      <vt:lpstr>Recommendations</vt:lpstr>
      <vt:lpstr>Key Takeaways &amp;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Avinna Bhattarai</dc:creator>
  <cp:lastModifiedBy>Avinna Bhattarai</cp:lastModifiedBy>
  <cp:revision>4</cp:revision>
  <dcterms:created xsi:type="dcterms:W3CDTF">2025-07-13T12:34:07Z</dcterms:created>
  <dcterms:modified xsi:type="dcterms:W3CDTF">2025-07-13T14:10:01Z</dcterms:modified>
</cp:coreProperties>
</file>