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ADD05-072F-498F-93AA-795969AD31D8}" v="40" dt="2023-09-18T19:17:44.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Shukla" userId="c075ade258539600" providerId="LiveId" clId="{FC0ADD05-072F-498F-93AA-795969AD31D8}"/>
    <pc:docChg chg="undo custSel addSld delSld modSld">
      <pc:chgData name="Abhay Shukla" userId="c075ade258539600" providerId="LiveId" clId="{FC0ADD05-072F-498F-93AA-795969AD31D8}" dt="2023-09-18T19:17:44.876" v="365"/>
      <pc:docMkLst>
        <pc:docMk/>
      </pc:docMkLst>
      <pc:sldChg chg="modSp mod">
        <pc:chgData name="Abhay Shukla" userId="c075ade258539600" providerId="LiveId" clId="{FC0ADD05-072F-498F-93AA-795969AD31D8}" dt="2023-09-18T19:15:10.771" v="335" actId="20577"/>
        <pc:sldMkLst>
          <pc:docMk/>
          <pc:sldMk cId="1515490523" sldId="260"/>
        </pc:sldMkLst>
        <pc:spChg chg="mod">
          <ac:chgData name="Abhay Shukla" userId="c075ade258539600" providerId="LiveId" clId="{FC0ADD05-072F-498F-93AA-795969AD31D8}" dt="2023-09-18T19:15:10.771" v="335" actId="20577"/>
          <ac:spMkLst>
            <pc:docMk/>
            <pc:sldMk cId="1515490523" sldId="260"/>
            <ac:spMk id="3" creationId="{15F04CFB-2900-3B5C-DCDD-2CB8C55BBADA}"/>
          </ac:spMkLst>
        </pc:spChg>
      </pc:sldChg>
      <pc:sldChg chg="addSp delSp modSp new mod modTransition setBg">
        <pc:chgData name="Abhay Shukla" userId="c075ade258539600" providerId="LiveId" clId="{FC0ADD05-072F-498F-93AA-795969AD31D8}" dt="2023-09-18T19:15:38.858" v="340" actId="14100"/>
        <pc:sldMkLst>
          <pc:docMk/>
          <pc:sldMk cId="3650029820" sldId="265"/>
        </pc:sldMkLst>
        <pc:spChg chg="del mod ord">
          <ac:chgData name="Abhay Shukla" userId="c075ade258539600" providerId="LiveId" clId="{FC0ADD05-072F-498F-93AA-795969AD31D8}" dt="2023-09-18T18:58:03.899" v="9" actId="26606"/>
          <ac:spMkLst>
            <pc:docMk/>
            <pc:sldMk cId="3650029820" sldId="265"/>
            <ac:spMk id="2" creationId="{F123034D-1710-658D-F5C2-5A84D1B916D7}"/>
          </ac:spMkLst>
        </pc:spChg>
        <pc:spChg chg="del">
          <ac:chgData name="Abhay Shukla" userId="c075ade258539600" providerId="LiveId" clId="{FC0ADD05-072F-498F-93AA-795969AD31D8}" dt="2023-09-18T18:57:23.551" v="1" actId="931"/>
          <ac:spMkLst>
            <pc:docMk/>
            <pc:sldMk cId="3650029820" sldId="265"/>
            <ac:spMk id="3" creationId="{C45AD561-B5F3-ECC2-B451-42C4C128C119}"/>
          </ac:spMkLst>
        </pc:spChg>
        <pc:spChg chg="del mod ord">
          <ac:chgData name="Abhay Shukla" userId="c075ade258539600" providerId="LiveId" clId="{FC0ADD05-072F-498F-93AA-795969AD31D8}" dt="2023-09-18T18:58:03.899" v="9" actId="26606"/>
          <ac:spMkLst>
            <pc:docMk/>
            <pc:sldMk cId="3650029820" sldId="265"/>
            <ac:spMk id="4" creationId="{25A754BF-AD33-B29F-FAFE-765C7DB888C9}"/>
          </ac:spMkLst>
        </pc:spChg>
        <pc:spChg chg="mod">
          <ac:chgData name="Abhay Shukla" userId="c075ade258539600" providerId="LiveId" clId="{FC0ADD05-072F-498F-93AA-795969AD31D8}" dt="2023-09-18T19:15:38.858" v="340" actId="14100"/>
          <ac:spMkLst>
            <pc:docMk/>
            <pc:sldMk cId="3650029820" sldId="265"/>
            <ac:spMk id="5" creationId="{EF276752-E8B4-CC77-1BFA-7FA8576BE146}"/>
          </ac:spMkLst>
        </pc:spChg>
        <pc:spChg chg="add mod ord">
          <ac:chgData name="Abhay Shukla" userId="c075ade258539600" providerId="LiveId" clId="{FC0ADD05-072F-498F-93AA-795969AD31D8}" dt="2023-09-18T18:59:44.487" v="33" actId="26606"/>
          <ac:spMkLst>
            <pc:docMk/>
            <pc:sldMk cId="3650029820" sldId="265"/>
            <ac:spMk id="8" creationId="{39BC7941-9245-9AE3-8CB3-D908715D23B8}"/>
          </ac:spMkLst>
        </pc:spChg>
        <pc:spChg chg="add del">
          <ac:chgData name="Abhay Shukla" userId="c075ade258539600" providerId="LiveId" clId="{FC0ADD05-072F-498F-93AA-795969AD31D8}" dt="2023-09-18T18:57:40.405" v="3" actId="26606"/>
          <ac:spMkLst>
            <pc:docMk/>
            <pc:sldMk cId="3650029820" sldId="265"/>
            <ac:spMk id="26" creationId="{3EAA282C-D6AD-4614-A9F7-E9D8CDB6B80E}"/>
          </ac:spMkLst>
        </pc:spChg>
        <pc:spChg chg="add del">
          <ac:chgData name="Abhay Shukla" userId="c075ade258539600" providerId="LiveId" clId="{FC0ADD05-072F-498F-93AA-795969AD31D8}" dt="2023-09-18T18:57:40.405" v="3" actId="26606"/>
          <ac:spMkLst>
            <pc:docMk/>
            <pc:sldMk cId="3650029820" sldId="265"/>
            <ac:spMk id="28" creationId="{85349CB8-0027-49D3-B09C-B3097EB0E4EA}"/>
          </ac:spMkLst>
        </pc:spChg>
        <pc:spChg chg="add del">
          <ac:chgData name="Abhay Shukla" userId="c075ade258539600" providerId="LiveId" clId="{FC0ADD05-072F-498F-93AA-795969AD31D8}" dt="2023-09-18T18:58:03.899" v="9" actId="26606"/>
          <ac:spMkLst>
            <pc:docMk/>
            <pc:sldMk cId="3650029820" sldId="265"/>
            <ac:spMk id="47" creationId="{DD16DE02-C2C8-477C-9FD7-70A983BDEA14}"/>
          </ac:spMkLst>
        </pc:spChg>
        <pc:spChg chg="add del">
          <ac:chgData name="Abhay Shukla" userId="c075ade258539600" providerId="LiveId" clId="{FC0ADD05-072F-498F-93AA-795969AD31D8}" dt="2023-09-18T18:58:03.899" v="9" actId="26606"/>
          <ac:spMkLst>
            <pc:docMk/>
            <pc:sldMk cId="3650029820" sldId="265"/>
            <ac:spMk id="48" creationId="{D13AF29F-D5EC-4489-BF8F-3B356C5972CD}"/>
          </ac:spMkLst>
        </pc:spChg>
        <pc:spChg chg="add del">
          <ac:chgData name="Abhay Shukla" userId="c075ade258539600" providerId="LiveId" clId="{FC0ADD05-072F-498F-93AA-795969AD31D8}" dt="2023-09-18T18:58:56.605" v="26" actId="26606"/>
          <ac:spMkLst>
            <pc:docMk/>
            <pc:sldMk cId="3650029820" sldId="265"/>
            <ac:spMk id="72" creationId="{1AF3C8EA-7A37-4A07-BDF2-89EBD3DF2CD1}"/>
          </ac:spMkLst>
        </pc:spChg>
        <pc:spChg chg="add del">
          <ac:chgData name="Abhay Shukla" userId="c075ade258539600" providerId="LiveId" clId="{FC0ADD05-072F-498F-93AA-795969AD31D8}" dt="2023-09-18T18:59:44.487" v="33" actId="26606"/>
          <ac:spMkLst>
            <pc:docMk/>
            <pc:sldMk cId="3650029820" sldId="265"/>
            <ac:spMk id="91" creationId="{EA3B6404-C37D-4FE3-8124-9FC5ECE56273}"/>
          </ac:spMkLst>
        </pc:spChg>
        <pc:spChg chg="add del">
          <ac:chgData name="Abhay Shukla" userId="c075ade258539600" providerId="LiveId" clId="{FC0ADD05-072F-498F-93AA-795969AD31D8}" dt="2023-09-18T18:59:39.801" v="30" actId="26606"/>
          <ac:spMkLst>
            <pc:docMk/>
            <pc:sldMk cId="3650029820" sldId="265"/>
            <ac:spMk id="116" creationId="{052B717E-679E-41A4-B95A-8F7DFAD3FA30}"/>
          </ac:spMkLst>
        </pc:spChg>
        <pc:spChg chg="add del">
          <ac:chgData name="Abhay Shukla" userId="c075ade258539600" providerId="LiveId" clId="{FC0ADD05-072F-498F-93AA-795969AD31D8}" dt="2023-09-18T18:59:39.801" v="30" actId="26606"/>
          <ac:spMkLst>
            <pc:docMk/>
            <pc:sldMk cId="3650029820" sldId="265"/>
            <ac:spMk id="118" creationId="{0B0EB278-F8C7-43AD-BCE2-A2F4D98C499D}"/>
          </ac:spMkLst>
        </pc:spChg>
        <pc:spChg chg="add del">
          <ac:chgData name="Abhay Shukla" userId="c075ade258539600" providerId="LiveId" clId="{FC0ADD05-072F-498F-93AA-795969AD31D8}" dt="2023-09-18T18:59:44.472" v="32" actId="26606"/>
          <ac:spMkLst>
            <pc:docMk/>
            <pc:sldMk cId="3650029820" sldId="265"/>
            <ac:spMk id="133" creationId="{A221245A-B93D-45A8-B0FA-EC2AEE26EAB1}"/>
          </ac:spMkLst>
        </pc:spChg>
        <pc:spChg chg="add del">
          <ac:chgData name="Abhay Shukla" userId="c075ade258539600" providerId="LiveId" clId="{FC0ADD05-072F-498F-93AA-795969AD31D8}" dt="2023-09-18T18:59:44.472" v="32" actId="26606"/>
          <ac:spMkLst>
            <pc:docMk/>
            <pc:sldMk cId="3650029820" sldId="265"/>
            <ac:spMk id="134" creationId="{A60A95D1-194E-4E4E-8C67-30F91F8E76D9}"/>
          </ac:spMkLst>
        </pc:spChg>
        <pc:spChg chg="add">
          <ac:chgData name="Abhay Shukla" userId="c075ade258539600" providerId="LiveId" clId="{FC0ADD05-072F-498F-93AA-795969AD31D8}" dt="2023-09-18T18:59:44.487" v="33" actId="26606"/>
          <ac:spMkLst>
            <pc:docMk/>
            <pc:sldMk cId="3650029820" sldId="265"/>
            <ac:spMk id="145" creationId="{052B717E-679E-41A4-B95A-8F7DFAD3FA30}"/>
          </ac:spMkLst>
        </pc:spChg>
        <pc:spChg chg="add">
          <ac:chgData name="Abhay Shukla" userId="c075ade258539600" providerId="LiveId" clId="{FC0ADD05-072F-498F-93AA-795969AD31D8}" dt="2023-09-18T18:59:44.487" v="33" actId="26606"/>
          <ac:spMkLst>
            <pc:docMk/>
            <pc:sldMk cId="3650029820" sldId="265"/>
            <ac:spMk id="146" creationId="{0B0EB278-F8C7-43AD-BCE2-A2F4D98C499D}"/>
          </ac:spMkLst>
        </pc:spChg>
        <pc:picChg chg="add mod ord">
          <ac:chgData name="Abhay Shukla" userId="c075ade258539600" providerId="LiveId" clId="{FC0ADD05-072F-498F-93AA-795969AD31D8}" dt="2023-09-18T18:59:44.487" v="33" actId="26606"/>
          <ac:picMkLst>
            <pc:docMk/>
            <pc:sldMk cId="3650029820" sldId="265"/>
            <ac:picMk id="7" creationId="{CF90ADE9-8599-333C-D0D4-CAE95CFE09AF}"/>
          </ac:picMkLst>
        </pc:picChg>
        <pc:cxnChg chg="add del">
          <ac:chgData name="Abhay Shukla" userId="c075ade258539600" providerId="LiveId" clId="{FC0ADD05-072F-498F-93AA-795969AD31D8}" dt="2023-09-18T18:57:40.405" v="3" actId="26606"/>
          <ac:cxnSpMkLst>
            <pc:docMk/>
            <pc:sldMk cId="3650029820" sldId="265"/>
            <ac:cxnSpMk id="12" creationId="{4436E0F2-A64B-471E-93C0-8DFE08CC57C8}"/>
          </ac:cxnSpMkLst>
        </pc:cxnChg>
        <pc:cxnChg chg="add del">
          <ac:chgData name="Abhay Shukla" userId="c075ade258539600" providerId="LiveId" clId="{FC0ADD05-072F-498F-93AA-795969AD31D8}" dt="2023-09-18T18:57:40.405" v="3" actId="26606"/>
          <ac:cxnSpMkLst>
            <pc:docMk/>
            <pc:sldMk cId="3650029820" sldId="265"/>
            <ac:cxnSpMk id="14" creationId="{DC1E3AB1-2A8C-4607-9FAE-D8BDB280FE1A}"/>
          </ac:cxnSpMkLst>
        </pc:cxnChg>
        <pc:cxnChg chg="add del">
          <ac:chgData name="Abhay Shukla" userId="c075ade258539600" providerId="LiveId" clId="{FC0ADD05-072F-498F-93AA-795969AD31D8}" dt="2023-09-18T18:57:40.405" v="3" actId="26606"/>
          <ac:cxnSpMkLst>
            <pc:docMk/>
            <pc:sldMk cId="3650029820" sldId="265"/>
            <ac:cxnSpMk id="16" creationId="{26D66059-832F-40B6-A35F-F56C8F38A1E7}"/>
          </ac:cxnSpMkLst>
        </pc:cxnChg>
        <pc:cxnChg chg="add del">
          <ac:chgData name="Abhay Shukla" userId="c075ade258539600" providerId="LiveId" clId="{FC0ADD05-072F-498F-93AA-795969AD31D8}" dt="2023-09-18T18:57:40.405" v="3" actId="26606"/>
          <ac:cxnSpMkLst>
            <pc:docMk/>
            <pc:sldMk cId="3650029820" sldId="265"/>
            <ac:cxnSpMk id="18" creationId="{A515E2ED-7EA9-448D-83FA-54C3DF9723BD}"/>
          </ac:cxnSpMkLst>
        </pc:cxnChg>
        <pc:cxnChg chg="add del">
          <ac:chgData name="Abhay Shukla" userId="c075ade258539600" providerId="LiveId" clId="{FC0ADD05-072F-498F-93AA-795969AD31D8}" dt="2023-09-18T18:57:40.405" v="3" actId="26606"/>
          <ac:cxnSpMkLst>
            <pc:docMk/>
            <pc:sldMk cId="3650029820" sldId="265"/>
            <ac:cxnSpMk id="20" creationId="{20595356-EABD-4767-AC9D-EA21FF115EC0}"/>
          </ac:cxnSpMkLst>
        </pc:cxnChg>
        <pc:cxnChg chg="add del">
          <ac:chgData name="Abhay Shukla" userId="c075ade258539600" providerId="LiveId" clId="{FC0ADD05-072F-498F-93AA-795969AD31D8}" dt="2023-09-18T18:57:40.405" v="3" actId="26606"/>
          <ac:cxnSpMkLst>
            <pc:docMk/>
            <pc:sldMk cId="3650029820" sldId="265"/>
            <ac:cxnSpMk id="22" creationId="{28CD9F06-9628-469C-B788-A894E3E08281}"/>
          </ac:cxnSpMkLst>
        </pc:cxnChg>
        <pc:cxnChg chg="add del">
          <ac:chgData name="Abhay Shukla" userId="c075ade258539600" providerId="LiveId" clId="{FC0ADD05-072F-498F-93AA-795969AD31D8}" dt="2023-09-18T18:57:40.405" v="3" actId="26606"/>
          <ac:cxnSpMkLst>
            <pc:docMk/>
            <pc:sldMk cId="3650029820" sldId="265"/>
            <ac:cxnSpMk id="24" creationId="{8550A431-0B61-421B-B4B7-24C0CFF0F938}"/>
          </ac:cxnSpMkLst>
        </pc:cxnChg>
        <pc:cxnChg chg="add del">
          <ac:chgData name="Abhay Shukla" userId="c075ade258539600" providerId="LiveId" clId="{FC0ADD05-072F-498F-93AA-795969AD31D8}" dt="2023-09-18T18:57:40.405" v="3" actId="26606"/>
          <ac:cxnSpMkLst>
            <pc:docMk/>
            <pc:sldMk cId="3650029820" sldId="265"/>
            <ac:cxnSpMk id="30" creationId="{C4A330F7-C135-4887-BEB7-715897211F06}"/>
          </ac:cxnSpMkLst>
        </pc:cxnChg>
        <pc:cxnChg chg="add del">
          <ac:chgData name="Abhay Shukla" userId="c075ade258539600" providerId="LiveId" clId="{FC0ADD05-072F-498F-93AA-795969AD31D8}" dt="2023-09-18T18:57:40.405" v="3" actId="26606"/>
          <ac:cxnSpMkLst>
            <pc:docMk/>
            <pc:sldMk cId="3650029820" sldId="265"/>
            <ac:cxnSpMk id="32" creationId="{2B4BC022-2321-4FF2-BB92-B4B3F486CFC9}"/>
          </ac:cxnSpMkLst>
        </pc:cxnChg>
        <pc:cxnChg chg="add del">
          <ac:chgData name="Abhay Shukla" userId="c075ade258539600" providerId="LiveId" clId="{FC0ADD05-072F-498F-93AA-795969AD31D8}" dt="2023-09-18T18:57:40.405" v="3" actId="26606"/>
          <ac:cxnSpMkLst>
            <pc:docMk/>
            <pc:sldMk cId="3650029820" sldId="265"/>
            <ac:cxnSpMk id="34" creationId="{26E8991A-3FA3-406E-92A6-7021C64B8B15}"/>
          </ac:cxnSpMkLst>
        </pc:cxnChg>
        <pc:cxnChg chg="add del">
          <ac:chgData name="Abhay Shukla" userId="c075ade258539600" providerId="LiveId" clId="{FC0ADD05-072F-498F-93AA-795969AD31D8}" dt="2023-09-18T18:57:40.405" v="3" actId="26606"/>
          <ac:cxnSpMkLst>
            <pc:docMk/>
            <pc:sldMk cId="3650029820" sldId="265"/>
            <ac:cxnSpMk id="36" creationId="{74486EB5-0FC0-4694-8A6B-5084CCDFFACB}"/>
          </ac:cxnSpMkLst>
        </pc:cxnChg>
        <pc:cxnChg chg="add del">
          <ac:chgData name="Abhay Shukla" userId="c075ade258539600" providerId="LiveId" clId="{FC0ADD05-072F-498F-93AA-795969AD31D8}" dt="2023-09-18T18:57:40.405" v="3" actId="26606"/>
          <ac:cxnSpMkLst>
            <pc:docMk/>
            <pc:sldMk cId="3650029820" sldId="265"/>
            <ac:cxnSpMk id="38" creationId="{102A2150-2605-46B8-9C26-A96C0BB01A16}"/>
          </ac:cxnSpMkLst>
        </pc:cxnChg>
        <pc:cxnChg chg="add del">
          <ac:chgData name="Abhay Shukla" userId="c075ade258539600" providerId="LiveId" clId="{FC0ADD05-072F-498F-93AA-795969AD31D8}" dt="2023-09-18T18:58:03.899" v="9" actId="26606"/>
          <ac:cxnSpMkLst>
            <pc:docMk/>
            <pc:sldMk cId="3650029820" sldId="265"/>
            <ac:cxnSpMk id="40" creationId="{4436E0F2-A64B-471E-93C0-8DFE08CC57C8}"/>
          </ac:cxnSpMkLst>
        </pc:cxnChg>
        <pc:cxnChg chg="add del">
          <ac:chgData name="Abhay Shukla" userId="c075ade258539600" providerId="LiveId" clId="{FC0ADD05-072F-498F-93AA-795969AD31D8}" dt="2023-09-18T18:58:03.899" v="9" actId="26606"/>
          <ac:cxnSpMkLst>
            <pc:docMk/>
            <pc:sldMk cId="3650029820" sldId="265"/>
            <ac:cxnSpMk id="41" creationId="{DC1E3AB1-2A8C-4607-9FAE-D8BDB280FE1A}"/>
          </ac:cxnSpMkLst>
        </pc:cxnChg>
        <pc:cxnChg chg="add del">
          <ac:chgData name="Abhay Shukla" userId="c075ade258539600" providerId="LiveId" clId="{FC0ADD05-072F-498F-93AA-795969AD31D8}" dt="2023-09-18T18:58:03.899" v="9" actId="26606"/>
          <ac:cxnSpMkLst>
            <pc:docMk/>
            <pc:sldMk cId="3650029820" sldId="265"/>
            <ac:cxnSpMk id="42" creationId="{26D66059-832F-40B6-A35F-F56C8F38A1E7}"/>
          </ac:cxnSpMkLst>
        </pc:cxnChg>
        <pc:cxnChg chg="add del">
          <ac:chgData name="Abhay Shukla" userId="c075ade258539600" providerId="LiveId" clId="{FC0ADD05-072F-498F-93AA-795969AD31D8}" dt="2023-09-18T18:58:03.899" v="9" actId="26606"/>
          <ac:cxnSpMkLst>
            <pc:docMk/>
            <pc:sldMk cId="3650029820" sldId="265"/>
            <ac:cxnSpMk id="43" creationId="{A515E2ED-7EA9-448D-83FA-54C3DF9723BD}"/>
          </ac:cxnSpMkLst>
        </pc:cxnChg>
        <pc:cxnChg chg="add del">
          <ac:chgData name="Abhay Shukla" userId="c075ade258539600" providerId="LiveId" clId="{FC0ADD05-072F-498F-93AA-795969AD31D8}" dt="2023-09-18T18:58:03.899" v="9" actId="26606"/>
          <ac:cxnSpMkLst>
            <pc:docMk/>
            <pc:sldMk cId="3650029820" sldId="265"/>
            <ac:cxnSpMk id="44" creationId="{20595356-EABD-4767-AC9D-EA21FF115EC0}"/>
          </ac:cxnSpMkLst>
        </pc:cxnChg>
        <pc:cxnChg chg="add del">
          <ac:chgData name="Abhay Shukla" userId="c075ade258539600" providerId="LiveId" clId="{FC0ADD05-072F-498F-93AA-795969AD31D8}" dt="2023-09-18T18:58:03.899" v="9" actId="26606"/>
          <ac:cxnSpMkLst>
            <pc:docMk/>
            <pc:sldMk cId="3650029820" sldId="265"/>
            <ac:cxnSpMk id="45" creationId="{28CD9F06-9628-469C-B788-A894E3E08281}"/>
          </ac:cxnSpMkLst>
        </pc:cxnChg>
        <pc:cxnChg chg="add del">
          <ac:chgData name="Abhay Shukla" userId="c075ade258539600" providerId="LiveId" clId="{FC0ADD05-072F-498F-93AA-795969AD31D8}" dt="2023-09-18T18:58:03.899" v="9" actId="26606"/>
          <ac:cxnSpMkLst>
            <pc:docMk/>
            <pc:sldMk cId="3650029820" sldId="265"/>
            <ac:cxnSpMk id="46" creationId="{8550A431-0B61-421B-B4B7-24C0CFF0F938}"/>
          </ac:cxnSpMkLst>
        </pc:cxnChg>
        <pc:cxnChg chg="add del">
          <ac:chgData name="Abhay Shukla" userId="c075ade258539600" providerId="LiveId" clId="{FC0ADD05-072F-498F-93AA-795969AD31D8}" dt="2023-09-18T18:58:03.899" v="9" actId="26606"/>
          <ac:cxnSpMkLst>
            <pc:docMk/>
            <pc:sldMk cId="3650029820" sldId="265"/>
            <ac:cxnSpMk id="49" creationId="{60173A01-F891-430E-B39E-483E711B204B}"/>
          </ac:cxnSpMkLst>
        </pc:cxnChg>
        <pc:cxnChg chg="add del">
          <ac:chgData name="Abhay Shukla" userId="c075ade258539600" providerId="LiveId" clId="{FC0ADD05-072F-498F-93AA-795969AD31D8}" dt="2023-09-18T18:58:03.899" v="9" actId="26606"/>
          <ac:cxnSpMkLst>
            <pc:docMk/>
            <pc:sldMk cId="3650029820" sldId="265"/>
            <ac:cxnSpMk id="50" creationId="{1E0363E9-7CD0-497E-88D7-940136490327}"/>
          </ac:cxnSpMkLst>
        </pc:cxnChg>
        <pc:cxnChg chg="add del">
          <ac:chgData name="Abhay Shukla" userId="c075ade258539600" providerId="LiveId" clId="{FC0ADD05-072F-498F-93AA-795969AD31D8}" dt="2023-09-18T18:58:03.899" v="9" actId="26606"/>
          <ac:cxnSpMkLst>
            <pc:docMk/>
            <pc:sldMk cId="3650029820" sldId="265"/>
            <ac:cxnSpMk id="51" creationId="{ECCD4B14-FFCC-4CE5-BC9D-DF47AA1AD7F4}"/>
          </ac:cxnSpMkLst>
        </pc:cxnChg>
        <pc:cxnChg chg="add del">
          <ac:chgData name="Abhay Shukla" userId="c075ade258539600" providerId="LiveId" clId="{FC0ADD05-072F-498F-93AA-795969AD31D8}" dt="2023-09-18T18:58:03.899" v="9" actId="26606"/>
          <ac:cxnSpMkLst>
            <pc:docMk/>
            <pc:sldMk cId="3650029820" sldId="265"/>
            <ac:cxnSpMk id="52" creationId="{15DED734-54E5-48ED-AEE6-165F24827C70}"/>
          </ac:cxnSpMkLst>
        </pc:cxnChg>
        <pc:cxnChg chg="add del">
          <ac:chgData name="Abhay Shukla" userId="c075ade258539600" providerId="LiveId" clId="{FC0ADD05-072F-498F-93AA-795969AD31D8}" dt="2023-09-18T18:58:03.899" v="9" actId="26606"/>
          <ac:cxnSpMkLst>
            <pc:docMk/>
            <pc:sldMk cId="3650029820" sldId="265"/>
            <ac:cxnSpMk id="53" creationId="{34222167-616B-448F-A79B-219A4FD3DDE9}"/>
          </ac:cxnSpMkLst>
        </pc:cxnChg>
        <pc:cxnChg chg="add del">
          <ac:chgData name="Abhay Shukla" userId="c075ade258539600" providerId="LiveId" clId="{FC0ADD05-072F-498F-93AA-795969AD31D8}" dt="2023-09-18T18:58:56.605" v="26" actId="26606"/>
          <ac:cxnSpMkLst>
            <pc:docMk/>
            <pc:sldMk cId="3650029820" sldId="265"/>
            <ac:cxnSpMk id="58" creationId="{4436E0F2-A64B-471E-93C0-8DFE08CC57C8}"/>
          </ac:cxnSpMkLst>
        </pc:cxnChg>
        <pc:cxnChg chg="add del">
          <ac:chgData name="Abhay Shukla" userId="c075ade258539600" providerId="LiveId" clId="{FC0ADD05-072F-498F-93AA-795969AD31D8}" dt="2023-09-18T18:58:56.605" v="26" actId="26606"/>
          <ac:cxnSpMkLst>
            <pc:docMk/>
            <pc:sldMk cId="3650029820" sldId="265"/>
            <ac:cxnSpMk id="60" creationId="{DC1E3AB1-2A8C-4607-9FAE-D8BDB280FE1A}"/>
          </ac:cxnSpMkLst>
        </pc:cxnChg>
        <pc:cxnChg chg="add del">
          <ac:chgData name="Abhay Shukla" userId="c075ade258539600" providerId="LiveId" clId="{FC0ADD05-072F-498F-93AA-795969AD31D8}" dt="2023-09-18T18:58:56.605" v="26" actId="26606"/>
          <ac:cxnSpMkLst>
            <pc:docMk/>
            <pc:sldMk cId="3650029820" sldId="265"/>
            <ac:cxnSpMk id="62" creationId="{26D66059-832F-40B6-A35F-F56C8F38A1E7}"/>
          </ac:cxnSpMkLst>
        </pc:cxnChg>
        <pc:cxnChg chg="add del">
          <ac:chgData name="Abhay Shukla" userId="c075ade258539600" providerId="LiveId" clId="{FC0ADD05-072F-498F-93AA-795969AD31D8}" dt="2023-09-18T18:58:56.605" v="26" actId="26606"/>
          <ac:cxnSpMkLst>
            <pc:docMk/>
            <pc:sldMk cId="3650029820" sldId="265"/>
            <ac:cxnSpMk id="64" creationId="{A515E2ED-7EA9-448D-83FA-54C3DF9723BD}"/>
          </ac:cxnSpMkLst>
        </pc:cxnChg>
        <pc:cxnChg chg="add del">
          <ac:chgData name="Abhay Shukla" userId="c075ade258539600" providerId="LiveId" clId="{FC0ADD05-072F-498F-93AA-795969AD31D8}" dt="2023-09-18T18:58:56.605" v="26" actId="26606"/>
          <ac:cxnSpMkLst>
            <pc:docMk/>
            <pc:sldMk cId="3650029820" sldId="265"/>
            <ac:cxnSpMk id="66" creationId="{20595356-EABD-4767-AC9D-EA21FF115EC0}"/>
          </ac:cxnSpMkLst>
        </pc:cxnChg>
        <pc:cxnChg chg="add del">
          <ac:chgData name="Abhay Shukla" userId="c075ade258539600" providerId="LiveId" clId="{FC0ADD05-072F-498F-93AA-795969AD31D8}" dt="2023-09-18T18:58:56.605" v="26" actId="26606"/>
          <ac:cxnSpMkLst>
            <pc:docMk/>
            <pc:sldMk cId="3650029820" sldId="265"/>
            <ac:cxnSpMk id="68" creationId="{28CD9F06-9628-469C-B788-A894E3E08281}"/>
          </ac:cxnSpMkLst>
        </pc:cxnChg>
        <pc:cxnChg chg="add del">
          <ac:chgData name="Abhay Shukla" userId="c075ade258539600" providerId="LiveId" clId="{FC0ADD05-072F-498F-93AA-795969AD31D8}" dt="2023-09-18T18:58:56.605" v="26" actId="26606"/>
          <ac:cxnSpMkLst>
            <pc:docMk/>
            <pc:sldMk cId="3650029820" sldId="265"/>
            <ac:cxnSpMk id="70" creationId="{8550A431-0B61-421B-B4B7-24C0CFF0F938}"/>
          </ac:cxnSpMkLst>
        </pc:cxnChg>
        <pc:cxnChg chg="add del">
          <ac:chgData name="Abhay Shukla" userId="c075ade258539600" providerId="LiveId" clId="{FC0ADD05-072F-498F-93AA-795969AD31D8}" dt="2023-09-18T18:59:44.487" v="33" actId="26606"/>
          <ac:cxnSpMkLst>
            <pc:docMk/>
            <pc:sldMk cId="3650029820" sldId="265"/>
            <ac:cxnSpMk id="77" creationId="{4436E0F2-A64B-471E-93C0-8DFE08CC57C8}"/>
          </ac:cxnSpMkLst>
        </pc:cxnChg>
        <pc:cxnChg chg="add del">
          <ac:chgData name="Abhay Shukla" userId="c075ade258539600" providerId="LiveId" clId="{FC0ADD05-072F-498F-93AA-795969AD31D8}" dt="2023-09-18T18:59:44.487" v="33" actId="26606"/>
          <ac:cxnSpMkLst>
            <pc:docMk/>
            <pc:sldMk cId="3650029820" sldId="265"/>
            <ac:cxnSpMk id="79" creationId="{DC1E3AB1-2A8C-4607-9FAE-D8BDB280FE1A}"/>
          </ac:cxnSpMkLst>
        </pc:cxnChg>
        <pc:cxnChg chg="add del">
          <ac:chgData name="Abhay Shukla" userId="c075ade258539600" providerId="LiveId" clId="{FC0ADD05-072F-498F-93AA-795969AD31D8}" dt="2023-09-18T18:59:44.487" v="33" actId="26606"/>
          <ac:cxnSpMkLst>
            <pc:docMk/>
            <pc:sldMk cId="3650029820" sldId="265"/>
            <ac:cxnSpMk id="81" creationId="{26D66059-832F-40B6-A35F-F56C8F38A1E7}"/>
          </ac:cxnSpMkLst>
        </pc:cxnChg>
        <pc:cxnChg chg="add del">
          <ac:chgData name="Abhay Shukla" userId="c075ade258539600" providerId="LiveId" clId="{FC0ADD05-072F-498F-93AA-795969AD31D8}" dt="2023-09-18T18:59:44.487" v="33" actId="26606"/>
          <ac:cxnSpMkLst>
            <pc:docMk/>
            <pc:sldMk cId="3650029820" sldId="265"/>
            <ac:cxnSpMk id="83" creationId="{A515E2ED-7EA9-448D-83FA-54C3DF9723BD}"/>
          </ac:cxnSpMkLst>
        </pc:cxnChg>
        <pc:cxnChg chg="add del">
          <ac:chgData name="Abhay Shukla" userId="c075ade258539600" providerId="LiveId" clId="{FC0ADD05-072F-498F-93AA-795969AD31D8}" dt="2023-09-18T18:59:44.487" v="33" actId="26606"/>
          <ac:cxnSpMkLst>
            <pc:docMk/>
            <pc:sldMk cId="3650029820" sldId="265"/>
            <ac:cxnSpMk id="85" creationId="{20595356-EABD-4767-AC9D-EA21FF115EC0}"/>
          </ac:cxnSpMkLst>
        </pc:cxnChg>
        <pc:cxnChg chg="add del">
          <ac:chgData name="Abhay Shukla" userId="c075ade258539600" providerId="LiveId" clId="{FC0ADD05-072F-498F-93AA-795969AD31D8}" dt="2023-09-18T18:59:44.487" v="33" actId="26606"/>
          <ac:cxnSpMkLst>
            <pc:docMk/>
            <pc:sldMk cId="3650029820" sldId="265"/>
            <ac:cxnSpMk id="87" creationId="{28CD9F06-9628-469C-B788-A894E3E08281}"/>
          </ac:cxnSpMkLst>
        </pc:cxnChg>
        <pc:cxnChg chg="add del">
          <ac:chgData name="Abhay Shukla" userId="c075ade258539600" providerId="LiveId" clId="{FC0ADD05-072F-498F-93AA-795969AD31D8}" dt="2023-09-18T18:59:44.487" v="33" actId="26606"/>
          <ac:cxnSpMkLst>
            <pc:docMk/>
            <pc:sldMk cId="3650029820" sldId="265"/>
            <ac:cxnSpMk id="89" creationId="{8550A431-0B61-421B-B4B7-24C0CFF0F938}"/>
          </ac:cxnSpMkLst>
        </pc:cxnChg>
        <pc:cxnChg chg="add del">
          <ac:chgData name="Abhay Shukla" userId="c075ade258539600" providerId="LiveId" clId="{FC0ADD05-072F-498F-93AA-795969AD31D8}" dt="2023-09-18T18:59:44.487" v="33" actId="26606"/>
          <ac:cxnSpMkLst>
            <pc:docMk/>
            <pc:sldMk cId="3650029820" sldId="265"/>
            <ac:cxnSpMk id="93" creationId="{B42E889C-BF1F-40B2-86C2-92153DB7E609}"/>
          </ac:cxnSpMkLst>
        </pc:cxnChg>
        <pc:cxnChg chg="add del">
          <ac:chgData name="Abhay Shukla" userId="c075ade258539600" providerId="LiveId" clId="{FC0ADD05-072F-498F-93AA-795969AD31D8}" dt="2023-09-18T18:59:44.487" v="33" actId="26606"/>
          <ac:cxnSpMkLst>
            <pc:docMk/>
            <pc:sldMk cId="3650029820" sldId="265"/>
            <ac:cxnSpMk id="95" creationId="{8557940A-71CE-48E1-BD71-2BEF15613C87}"/>
          </ac:cxnSpMkLst>
        </pc:cxnChg>
        <pc:cxnChg chg="add del">
          <ac:chgData name="Abhay Shukla" userId="c075ade258539600" providerId="LiveId" clId="{FC0ADD05-072F-498F-93AA-795969AD31D8}" dt="2023-09-18T18:59:44.487" v="33" actId="26606"/>
          <ac:cxnSpMkLst>
            <pc:docMk/>
            <pc:sldMk cId="3650029820" sldId="265"/>
            <ac:cxnSpMk id="97" creationId="{4777C915-01E5-4C85-B3BF-7BF7CC3FEFE2}"/>
          </ac:cxnSpMkLst>
        </pc:cxnChg>
        <pc:cxnChg chg="add del">
          <ac:chgData name="Abhay Shukla" userId="c075ade258539600" providerId="LiveId" clId="{FC0ADD05-072F-498F-93AA-795969AD31D8}" dt="2023-09-18T18:59:39.801" v="30" actId="26606"/>
          <ac:cxnSpMkLst>
            <pc:docMk/>
            <pc:sldMk cId="3650029820" sldId="265"/>
            <ac:cxnSpMk id="102" creationId="{4436E0F2-A64B-471E-93C0-8DFE08CC57C8}"/>
          </ac:cxnSpMkLst>
        </pc:cxnChg>
        <pc:cxnChg chg="add del">
          <ac:chgData name="Abhay Shukla" userId="c075ade258539600" providerId="LiveId" clId="{FC0ADD05-072F-498F-93AA-795969AD31D8}" dt="2023-09-18T18:59:39.801" v="30" actId="26606"/>
          <ac:cxnSpMkLst>
            <pc:docMk/>
            <pc:sldMk cId="3650029820" sldId="265"/>
            <ac:cxnSpMk id="104" creationId="{DC1E3AB1-2A8C-4607-9FAE-D8BDB280FE1A}"/>
          </ac:cxnSpMkLst>
        </pc:cxnChg>
        <pc:cxnChg chg="add del">
          <ac:chgData name="Abhay Shukla" userId="c075ade258539600" providerId="LiveId" clId="{FC0ADD05-072F-498F-93AA-795969AD31D8}" dt="2023-09-18T18:59:39.801" v="30" actId="26606"/>
          <ac:cxnSpMkLst>
            <pc:docMk/>
            <pc:sldMk cId="3650029820" sldId="265"/>
            <ac:cxnSpMk id="106" creationId="{26D66059-832F-40B6-A35F-F56C8F38A1E7}"/>
          </ac:cxnSpMkLst>
        </pc:cxnChg>
        <pc:cxnChg chg="add del">
          <ac:chgData name="Abhay Shukla" userId="c075ade258539600" providerId="LiveId" clId="{FC0ADD05-072F-498F-93AA-795969AD31D8}" dt="2023-09-18T18:59:39.801" v="30" actId="26606"/>
          <ac:cxnSpMkLst>
            <pc:docMk/>
            <pc:sldMk cId="3650029820" sldId="265"/>
            <ac:cxnSpMk id="108" creationId="{A515E2ED-7EA9-448D-83FA-54C3DF9723BD}"/>
          </ac:cxnSpMkLst>
        </pc:cxnChg>
        <pc:cxnChg chg="add del">
          <ac:chgData name="Abhay Shukla" userId="c075ade258539600" providerId="LiveId" clId="{FC0ADD05-072F-498F-93AA-795969AD31D8}" dt="2023-09-18T18:59:39.801" v="30" actId="26606"/>
          <ac:cxnSpMkLst>
            <pc:docMk/>
            <pc:sldMk cId="3650029820" sldId="265"/>
            <ac:cxnSpMk id="110" creationId="{20595356-EABD-4767-AC9D-EA21FF115EC0}"/>
          </ac:cxnSpMkLst>
        </pc:cxnChg>
        <pc:cxnChg chg="add del">
          <ac:chgData name="Abhay Shukla" userId="c075ade258539600" providerId="LiveId" clId="{FC0ADD05-072F-498F-93AA-795969AD31D8}" dt="2023-09-18T18:59:39.801" v="30" actId="26606"/>
          <ac:cxnSpMkLst>
            <pc:docMk/>
            <pc:sldMk cId="3650029820" sldId="265"/>
            <ac:cxnSpMk id="112" creationId="{28CD9F06-9628-469C-B788-A894E3E08281}"/>
          </ac:cxnSpMkLst>
        </pc:cxnChg>
        <pc:cxnChg chg="add del">
          <ac:chgData name="Abhay Shukla" userId="c075ade258539600" providerId="LiveId" clId="{FC0ADD05-072F-498F-93AA-795969AD31D8}" dt="2023-09-18T18:59:39.801" v="30" actId="26606"/>
          <ac:cxnSpMkLst>
            <pc:docMk/>
            <pc:sldMk cId="3650029820" sldId="265"/>
            <ac:cxnSpMk id="114" creationId="{8550A431-0B61-421B-B4B7-24C0CFF0F938}"/>
          </ac:cxnSpMkLst>
        </pc:cxnChg>
        <pc:cxnChg chg="add del">
          <ac:chgData name="Abhay Shukla" userId="c075ade258539600" providerId="LiveId" clId="{FC0ADD05-072F-498F-93AA-795969AD31D8}" dt="2023-09-18T18:59:39.801" v="30" actId="26606"/>
          <ac:cxnSpMkLst>
            <pc:docMk/>
            <pc:sldMk cId="3650029820" sldId="265"/>
            <ac:cxnSpMk id="120" creationId="{50A7A0AD-25ED-4137-AA04-A0E36CAA8E4A}"/>
          </ac:cxnSpMkLst>
        </pc:cxnChg>
        <pc:cxnChg chg="add del">
          <ac:chgData name="Abhay Shukla" userId="c075ade258539600" providerId="LiveId" clId="{FC0ADD05-072F-498F-93AA-795969AD31D8}" dt="2023-09-18T18:59:39.801" v="30" actId="26606"/>
          <ac:cxnSpMkLst>
            <pc:docMk/>
            <pc:sldMk cId="3650029820" sldId="265"/>
            <ac:cxnSpMk id="122" creationId="{B186F20B-6445-4368-B022-F9EABF15AE19}"/>
          </ac:cxnSpMkLst>
        </pc:cxnChg>
        <pc:cxnChg chg="add del">
          <ac:chgData name="Abhay Shukla" userId="c075ade258539600" providerId="LiveId" clId="{FC0ADD05-072F-498F-93AA-795969AD31D8}" dt="2023-09-18T18:59:39.801" v="30" actId="26606"/>
          <ac:cxnSpMkLst>
            <pc:docMk/>
            <pc:sldMk cId="3650029820" sldId="265"/>
            <ac:cxnSpMk id="124" creationId="{99F97BBF-9EBF-4BEE-B39C-E6C666941D8D}"/>
          </ac:cxnSpMkLst>
        </pc:cxnChg>
        <pc:cxnChg chg="add del">
          <ac:chgData name="Abhay Shukla" userId="c075ade258539600" providerId="LiveId" clId="{FC0ADD05-072F-498F-93AA-795969AD31D8}" dt="2023-09-18T18:59:44.472" v="32" actId="26606"/>
          <ac:cxnSpMkLst>
            <pc:docMk/>
            <pc:sldMk cId="3650029820" sldId="265"/>
            <ac:cxnSpMk id="126" creationId="{4436E0F2-A64B-471E-93C0-8DFE08CC57C8}"/>
          </ac:cxnSpMkLst>
        </pc:cxnChg>
        <pc:cxnChg chg="add del">
          <ac:chgData name="Abhay Shukla" userId="c075ade258539600" providerId="LiveId" clId="{FC0ADD05-072F-498F-93AA-795969AD31D8}" dt="2023-09-18T18:59:44.472" v="32" actId="26606"/>
          <ac:cxnSpMkLst>
            <pc:docMk/>
            <pc:sldMk cId="3650029820" sldId="265"/>
            <ac:cxnSpMk id="127" creationId="{DC1E3AB1-2A8C-4607-9FAE-D8BDB280FE1A}"/>
          </ac:cxnSpMkLst>
        </pc:cxnChg>
        <pc:cxnChg chg="add del">
          <ac:chgData name="Abhay Shukla" userId="c075ade258539600" providerId="LiveId" clId="{FC0ADD05-072F-498F-93AA-795969AD31D8}" dt="2023-09-18T18:59:44.472" v="32" actId="26606"/>
          <ac:cxnSpMkLst>
            <pc:docMk/>
            <pc:sldMk cId="3650029820" sldId="265"/>
            <ac:cxnSpMk id="128" creationId="{26D66059-832F-40B6-A35F-F56C8F38A1E7}"/>
          </ac:cxnSpMkLst>
        </pc:cxnChg>
        <pc:cxnChg chg="add del">
          <ac:chgData name="Abhay Shukla" userId="c075ade258539600" providerId="LiveId" clId="{FC0ADD05-072F-498F-93AA-795969AD31D8}" dt="2023-09-18T18:59:44.472" v="32" actId="26606"/>
          <ac:cxnSpMkLst>
            <pc:docMk/>
            <pc:sldMk cId="3650029820" sldId="265"/>
            <ac:cxnSpMk id="129" creationId="{A515E2ED-7EA9-448D-83FA-54C3DF9723BD}"/>
          </ac:cxnSpMkLst>
        </pc:cxnChg>
        <pc:cxnChg chg="add del">
          <ac:chgData name="Abhay Shukla" userId="c075ade258539600" providerId="LiveId" clId="{FC0ADD05-072F-498F-93AA-795969AD31D8}" dt="2023-09-18T18:59:44.472" v="32" actId="26606"/>
          <ac:cxnSpMkLst>
            <pc:docMk/>
            <pc:sldMk cId="3650029820" sldId="265"/>
            <ac:cxnSpMk id="130" creationId="{20595356-EABD-4767-AC9D-EA21FF115EC0}"/>
          </ac:cxnSpMkLst>
        </pc:cxnChg>
        <pc:cxnChg chg="add del">
          <ac:chgData name="Abhay Shukla" userId="c075ade258539600" providerId="LiveId" clId="{FC0ADD05-072F-498F-93AA-795969AD31D8}" dt="2023-09-18T18:59:44.472" v="32" actId="26606"/>
          <ac:cxnSpMkLst>
            <pc:docMk/>
            <pc:sldMk cId="3650029820" sldId="265"/>
            <ac:cxnSpMk id="131" creationId="{28CD9F06-9628-469C-B788-A894E3E08281}"/>
          </ac:cxnSpMkLst>
        </pc:cxnChg>
        <pc:cxnChg chg="add del">
          <ac:chgData name="Abhay Shukla" userId="c075ade258539600" providerId="LiveId" clId="{FC0ADD05-072F-498F-93AA-795969AD31D8}" dt="2023-09-18T18:59:44.472" v="32" actId="26606"/>
          <ac:cxnSpMkLst>
            <pc:docMk/>
            <pc:sldMk cId="3650029820" sldId="265"/>
            <ac:cxnSpMk id="132" creationId="{8550A431-0B61-421B-B4B7-24C0CFF0F938}"/>
          </ac:cxnSpMkLst>
        </pc:cxnChg>
        <pc:cxnChg chg="add del">
          <ac:chgData name="Abhay Shukla" userId="c075ade258539600" providerId="LiveId" clId="{FC0ADD05-072F-498F-93AA-795969AD31D8}" dt="2023-09-18T18:59:44.472" v="32" actId="26606"/>
          <ac:cxnSpMkLst>
            <pc:docMk/>
            <pc:sldMk cId="3650029820" sldId="265"/>
            <ac:cxnSpMk id="135" creationId="{64C0A835-9AC9-4D0F-A529-BE4789E126C4}"/>
          </ac:cxnSpMkLst>
        </pc:cxnChg>
        <pc:cxnChg chg="add del">
          <ac:chgData name="Abhay Shukla" userId="c075ade258539600" providerId="LiveId" clId="{FC0ADD05-072F-498F-93AA-795969AD31D8}" dt="2023-09-18T18:59:44.472" v="32" actId="26606"/>
          <ac:cxnSpMkLst>
            <pc:docMk/>
            <pc:sldMk cId="3650029820" sldId="265"/>
            <ac:cxnSpMk id="136" creationId="{7CF67ECC-797A-4CA0-87E3-36046649860E}"/>
          </ac:cxnSpMkLst>
        </pc:cxnChg>
        <pc:cxnChg chg="add">
          <ac:chgData name="Abhay Shukla" userId="c075ade258539600" providerId="LiveId" clId="{FC0ADD05-072F-498F-93AA-795969AD31D8}" dt="2023-09-18T18:59:44.487" v="33" actId="26606"/>
          <ac:cxnSpMkLst>
            <pc:docMk/>
            <pc:sldMk cId="3650029820" sldId="265"/>
            <ac:cxnSpMk id="138" creationId="{4436E0F2-A64B-471E-93C0-8DFE08CC57C8}"/>
          </ac:cxnSpMkLst>
        </pc:cxnChg>
        <pc:cxnChg chg="add">
          <ac:chgData name="Abhay Shukla" userId="c075ade258539600" providerId="LiveId" clId="{FC0ADD05-072F-498F-93AA-795969AD31D8}" dt="2023-09-18T18:59:44.487" v="33" actId="26606"/>
          <ac:cxnSpMkLst>
            <pc:docMk/>
            <pc:sldMk cId="3650029820" sldId="265"/>
            <ac:cxnSpMk id="139" creationId="{DC1E3AB1-2A8C-4607-9FAE-D8BDB280FE1A}"/>
          </ac:cxnSpMkLst>
        </pc:cxnChg>
        <pc:cxnChg chg="add">
          <ac:chgData name="Abhay Shukla" userId="c075ade258539600" providerId="LiveId" clId="{FC0ADD05-072F-498F-93AA-795969AD31D8}" dt="2023-09-18T18:59:44.487" v="33" actId="26606"/>
          <ac:cxnSpMkLst>
            <pc:docMk/>
            <pc:sldMk cId="3650029820" sldId="265"/>
            <ac:cxnSpMk id="140" creationId="{26D66059-832F-40B6-A35F-F56C8F38A1E7}"/>
          </ac:cxnSpMkLst>
        </pc:cxnChg>
        <pc:cxnChg chg="add">
          <ac:chgData name="Abhay Shukla" userId="c075ade258539600" providerId="LiveId" clId="{FC0ADD05-072F-498F-93AA-795969AD31D8}" dt="2023-09-18T18:59:44.487" v="33" actId="26606"/>
          <ac:cxnSpMkLst>
            <pc:docMk/>
            <pc:sldMk cId="3650029820" sldId="265"/>
            <ac:cxnSpMk id="141" creationId="{A515E2ED-7EA9-448D-83FA-54C3DF9723BD}"/>
          </ac:cxnSpMkLst>
        </pc:cxnChg>
        <pc:cxnChg chg="add">
          <ac:chgData name="Abhay Shukla" userId="c075ade258539600" providerId="LiveId" clId="{FC0ADD05-072F-498F-93AA-795969AD31D8}" dt="2023-09-18T18:59:44.487" v="33" actId="26606"/>
          <ac:cxnSpMkLst>
            <pc:docMk/>
            <pc:sldMk cId="3650029820" sldId="265"/>
            <ac:cxnSpMk id="142" creationId="{20595356-EABD-4767-AC9D-EA21FF115EC0}"/>
          </ac:cxnSpMkLst>
        </pc:cxnChg>
        <pc:cxnChg chg="add">
          <ac:chgData name="Abhay Shukla" userId="c075ade258539600" providerId="LiveId" clId="{FC0ADD05-072F-498F-93AA-795969AD31D8}" dt="2023-09-18T18:59:44.487" v="33" actId="26606"/>
          <ac:cxnSpMkLst>
            <pc:docMk/>
            <pc:sldMk cId="3650029820" sldId="265"/>
            <ac:cxnSpMk id="143" creationId="{28CD9F06-9628-469C-B788-A894E3E08281}"/>
          </ac:cxnSpMkLst>
        </pc:cxnChg>
        <pc:cxnChg chg="add">
          <ac:chgData name="Abhay Shukla" userId="c075ade258539600" providerId="LiveId" clId="{FC0ADD05-072F-498F-93AA-795969AD31D8}" dt="2023-09-18T18:59:44.487" v="33" actId="26606"/>
          <ac:cxnSpMkLst>
            <pc:docMk/>
            <pc:sldMk cId="3650029820" sldId="265"/>
            <ac:cxnSpMk id="144" creationId="{8550A431-0B61-421B-B4B7-24C0CFF0F938}"/>
          </ac:cxnSpMkLst>
        </pc:cxnChg>
        <pc:cxnChg chg="add">
          <ac:chgData name="Abhay Shukla" userId="c075ade258539600" providerId="LiveId" clId="{FC0ADD05-072F-498F-93AA-795969AD31D8}" dt="2023-09-18T18:59:44.487" v="33" actId="26606"/>
          <ac:cxnSpMkLst>
            <pc:docMk/>
            <pc:sldMk cId="3650029820" sldId="265"/>
            <ac:cxnSpMk id="147" creationId="{50A7A0AD-25ED-4137-AA04-A0E36CAA8E4A}"/>
          </ac:cxnSpMkLst>
        </pc:cxnChg>
        <pc:cxnChg chg="add">
          <ac:chgData name="Abhay Shukla" userId="c075ade258539600" providerId="LiveId" clId="{FC0ADD05-072F-498F-93AA-795969AD31D8}" dt="2023-09-18T18:59:44.487" v="33" actId="26606"/>
          <ac:cxnSpMkLst>
            <pc:docMk/>
            <pc:sldMk cId="3650029820" sldId="265"/>
            <ac:cxnSpMk id="148" creationId="{B186F20B-6445-4368-B022-F9EABF15AE19}"/>
          </ac:cxnSpMkLst>
        </pc:cxnChg>
        <pc:cxnChg chg="add">
          <ac:chgData name="Abhay Shukla" userId="c075ade258539600" providerId="LiveId" clId="{FC0ADD05-072F-498F-93AA-795969AD31D8}" dt="2023-09-18T18:59:44.487" v="33" actId="26606"/>
          <ac:cxnSpMkLst>
            <pc:docMk/>
            <pc:sldMk cId="3650029820" sldId="265"/>
            <ac:cxnSpMk id="149" creationId="{99F97BBF-9EBF-4BEE-B39C-E6C666941D8D}"/>
          </ac:cxnSpMkLst>
        </pc:cxnChg>
      </pc:sldChg>
      <pc:sldChg chg="addSp modSp new mod modTransition">
        <pc:chgData name="Abhay Shukla" userId="c075ade258539600" providerId="LiveId" clId="{FC0ADD05-072F-498F-93AA-795969AD31D8}" dt="2023-09-18T19:16:25.503" v="349" actId="14100"/>
        <pc:sldMkLst>
          <pc:docMk/>
          <pc:sldMk cId="4241305862" sldId="266"/>
        </pc:sldMkLst>
        <pc:spChg chg="mod">
          <ac:chgData name="Abhay Shukla" userId="c075ade258539600" providerId="LiveId" clId="{FC0ADD05-072F-498F-93AA-795969AD31D8}" dt="2023-09-18T19:16:12.694" v="346" actId="14100"/>
          <ac:spMkLst>
            <pc:docMk/>
            <pc:sldMk cId="4241305862" sldId="266"/>
            <ac:spMk id="2" creationId="{5F6DC972-CE5B-763A-7285-9F06DC1036CA}"/>
          </ac:spMkLst>
        </pc:spChg>
        <pc:picChg chg="add mod">
          <ac:chgData name="Abhay Shukla" userId="c075ade258539600" providerId="LiveId" clId="{FC0ADD05-072F-498F-93AA-795969AD31D8}" dt="2023-09-18T19:16:25.503" v="349" actId="14100"/>
          <ac:picMkLst>
            <pc:docMk/>
            <pc:sldMk cId="4241305862" sldId="266"/>
            <ac:picMk id="4" creationId="{2392747A-250B-D0F8-48AE-07B67A236A20}"/>
          </ac:picMkLst>
        </pc:picChg>
      </pc:sldChg>
      <pc:sldChg chg="addSp modSp new mod modTransition setBg">
        <pc:chgData name="Abhay Shukla" userId="c075ade258539600" providerId="LiveId" clId="{FC0ADD05-072F-498F-93AA-795969AD31D8}" dt="2023-09-18T19:16:48.232" v="353" actId="14100"/>
        <pc:sldMkLst>
          <pc:docMk/>
          <pc:sldMk cId="2336360071" sldId="267"/>
        </pc:sldMkLst>
        <pc:spChg chg="mod">
          <ac:chgData name="Abhay Shukla" userId="c075ade258539600" providerId="LiveId" clId="{FC0ADD05-072F-498F-93AA-795969AD31D8}" dt="2023-09-18T19:04:58.036" v="251" actId="26606"/>
          <ac:spMkLst>
            <pc:docMk/>
            <pc:sldMk cId="2336360071" sldId="267"/>
            <ac:spMk id="2" creationId="{F6690FA8-9329-0139-AF07-AB7B5BF0B84D}"/>
          </ac:spMkLst>
        </pc:spChg>
        <pc:spChg chg="mod">
          <ac:chgData name="Abhay Shukla" userId="c075ade258539600" providerId="LiveId" clId="{FC0ADD05-072F-498F-93AA-795969AD31D8}" dt="2023-09-18T19:04:58.036" v="251" actId="26606"/>
          <ac:spMkLst>
            <pc:docMk/>
            <pc:sldMk cId="2336360071" sldId="267"/>
            <ac:spMk id="3" creationId="{D359B091-E7BB-DD30-16E5-1289F4D22CE0}"/>
          </ac:spMkLst>
        </pc:spChg>
        <pc:spChg chg="mod">
          <ac:chgData name="Abhay Shukla" userId="c075ade258539600" providerId="LiveId" clId="{FC0ADD05-072F-498F-93AA-795969AD31D8}" dt="2023-09-18T19:16:48.232" v="353" actId="14100"/>
          <ac:spMkLst>
            <pc:docMk/>
            <pc:sldMk cId="2336360071" sldId="267"/>
            <ac:spMk id="4" creationId="{BE56808C-75CD-B6A7-DAD3-2A492CEE33BB}"/>
          </ac:spMkLst>
        </pc:spChg>
        <pc:spChg chg="add">
          <ac:chgData name="Abhay Shukla" userId="c075ade258539600" providerId="LiveId" clId="{FC0ADD05-072F-498F-93AA-795969AD31D8}" dt="2023-09-18T19:04:58.036" v="251" actId="26606"/>
          <ac:spMkLst>
            <pc:docMk/>
            <pc:sldMk cId="2336360071" sldId="267"/>
            <ac:spMk id="10" creationId="{7E105210-61FE-4E9D-9076-A5618FDA8D0C}"/>
          </ac:spMkLst>
        </pc:spChg>
        <pc:picChg chg="add">
          <ac:chgData name="Abhay Shukla" userId="c075ade258539600" providerId="LiveId" clId="{FC0ADD05-072F-498F-93AA-795969AD31D8}" dt="2023-09-18T19:04:58.036" v="251" actId="26606"/>
          <ac:picMkLst>
            <pc:docMk/>
            <pc:sldMk cId="2336360071" sldId="267"/>
            <ac:picMk id="6" creationId="{7CB4F72F-4FF2-411F-6C40-4497FAA80324}"/>
          </ac:picMkLst>
        </pc:picChg>
        <pc:cxnChg chg="add">
          <ac:chgData name="Abhay Shukla" userId="c075ade258539600" providerId="LiveId" clId="{FC0ADD05-072F-498F-93AA-795969AD31D8}" dt="2023-09-18T19:04:58.036" v="251" actId="26606"/>
          <ac:cxnSpMkLst>
            <pc:docMk/>
            <pc:sldMk cId="2336360071" sldId="267"/>
            <ac:cxnSpMk id="12" creationId="{8C1DF613-CD5C-4D37-9F6C-843AFBBBDEF2}"/>
          </ac:cxnSpMkLst>
        </pc:cxnChg>
        <pc:cxnChg chg="add">
          <ac:chgData name="Abhay Shukla" userId="c075ade258539600" providerId="LiveId" clId="{FC0ADD05-072F-498F-93AA-795969AD31D8}" dt="2023-09-18T19:04:58.036" v="251" actId="26606"/>
          <ac:cxnSpMkLst>
            <pc:docMk/>
            <pc:sldMk cId="2336360071" sldId="267"/>
            <ac:cxnSpMk id="14" creationId="{8CB56F5D-A737-4E56-BCDD-0F992B89C804}"/>
          </ac:cxnSpMkLst>
        </pc:cxnChg>
      </pc:sldChg>
      <pc:sldChg chg="addSp modSp new mod modTransition setBg">
        <pc:chgData name="Abhay Shukla" userId="c075ade258539600" providerId="LiveId" clId="{FC0ADD05-072F-498F-93AA-795969AD31D8}" dt="2023-09-18T19:17:06.166" v="357"/>
        <pc:sldMkLst>
          <pc:docMk/>
          <pc:sldMk cId="3666195066" sldId="268"/>
        </pc:sldMkLst>
        <pc:spChg chg="mod">
          <ac:chgData name="Abhay Shukla" userId="c075ade258539600" providerId="LiveId" clId="{FC0ADD05-072F-498F-93AA-795969AD31D8}" dt="2023-09-18T19:09:34.647" v="288" actId="26606"/>
          <ac:spMkLst>
            <pc:docMk/>
            <pc:sldMk cId="3666195066" sldId="268"/>
            <ac:spMk id="2" creationId="{8B4375F0-99CD-9A69-A575-489CEA53D32C}"/>
          </ac:spMkLst>
        </pc:spChg>
        <pc:spChg chg="mod">
          <ac:chgData name="Abhay Shukla" userId="c075ade258539600" providerId="LiveId" clId="{FC0ADD05-072F-498F-93AA-795969AD31D8}" dt="2023-09-18T19:09:50.442" v="291" actId="255"/>
          <ac:spMkLst>
            <pc:docMk/>
            <pc:sldMk cId="3666195066" sldId="268"/>
            <ac:spMk id="3" creationId="{4B661589-5E85-FB45-480C-5807D88DFE5B}"/>
          </ac:spMkLst>
        </pc:spChg>
        <pc:spChg chg="mod">
          <ac:chgData name="Abhay Shukla" userId="c075ade258539600" providerId="LiveId" clId="{FC0ADD05-072F-498F-93AA-795969AD31D8}" dt="2023-09-18T19:17:06.166" v="357"/>
          <ac:spMkLst>
            <pc:docMk/>
            <pc:sldMk cId="3666195066" sldId="268"/>
            <ac:spMk id="4" creationId="{A1D89DFE-E2CF-6043-4694-CE0951578577}"/>
          </ac:spMkLst>
        </pc:spChg>
        <pc:spChg chg="add">
          <ac:chgData name="Abhay Shukla" userId="c075ade258539600" providerId="LiveId" clId="{FC0ADD05-072F-498F-93AA-795969AD31D8}" dt="2023-09-18T19:09:34.647" v="288" actId="26606"/>
          <ac:spMkLst>
            <pc:docMk/>
            <pc:sldMk cId="3666195066" sldId="268"/>
            <ac:spMk id="10" creationId="{8B2BAECB-35E2-4DD9-8B8C-22D215DD0C10}"/>
          </ac:spMkLst>
        </pc:spChg>
        <pc:picChg chg="add">
          <ac:chgData name="Abhay Shukla" userId="c075ade258539600" providerId="LiveId" clId="{FC0ADD05-072F-498F-93AA-795969AD31D8}" dt="2023-09-18T19:09:34.647" v="288" actId="26606"/>
          <ac:picMkLst>
            <pc:docMk/>
            <pc:sldMk cId="3666195066" sldId="268"/>
            <ac:picMk id="6" creationId="{EAB81D27-2215-947D-0C50-AAE44B6EED6B}"/>
          </ac:picMkLst>
        </pc:picChg>
        <pc:cxnChg chg="add">
          <ac:chgData name="Abhay Shukla" userId="c075ade258539600" providerId="LiveId" clId="{FC0ADD05-072F-498F-93AA-795969AD31D8}" dt="2023-09-18T19:09:34.647" v="288" actId="26606"/>
          <ac:cxnSpMkLst>
            <pc:docMk/>
            <pc:sldMk cId="3666195066" sldId="268"/>
            <ac:cxnSpMk id="12" creationId="{13AC671C-E66F-43C5-A66A-C477339DD232}"/>
          </ac:cxnSpMkLst>
        </pc:cxnChg>
      </pc:sldChg>
      <pc:sldChg chg="addSp delSp modSp new mod modTransition setBg">
        <pc:chgData name="Abhay Shukla" userId="c075ade258539600" providerId="LiveId" clId="{FC0ADD05-072F-498F-93AA-795969AD31D8}" dt="2023-09-18T19:17:22.412" v="361"/>
        <pc:sldMkLst>
          <pc:docMk/>
          <pc:sldMk cId="1873285893" sldId="269"/>
        </pc:sldMkLst>
        <pc:spChg chg="mod">
          <ac:chgData name="Abhay Shukla" userId="c075ade258539600" providerId="LiveId" clId="{FC0ADD05-072F-498F-93AA-795969AD31D8}" dt="2023-09-18T19:10:05.502" v="292" actId="26606"/>
          <ac:spMkLst>
            <pc:docMk/>
            <pc:sldMk cId="1873285893" sldId="269"/>
            <ac:spMk id="2" creationId="{28B436E8-4984-DAF9-3525-EE4476AEB59F}"/>
          </ac:spMkLst>
        </pc:spChg>
        <pc:spChg chg="mod">
          <ac:chgData name="Abhay Shukla" userId="c075ade258539600" providerId="LiveId" clId="{FC0ADD05-072F-498F-93AA-795969AD31D8}" dt="2023-09-18T19:10:57.912" v="304" actId="255"/>
          <ac:spMkLst>
            <pc:docMk/>
            <pc:sldMk cId="1873285893" sldId="269"/>
            <ac:spMk id="3" creationId="{C7CF3842-7289-E94B-DB3C-7037EB50FCF2}"/>
          </ac:spMkLst>
        </pc:spChg>
        <pc:spChg chg="mod">
          <ac:chgData name="Abhay Shukla" userId="c075ade258539600" providerId="LiveId" clId="{FC0ADD05-072F-498F-93AA-795969AD31D8}" dt="2023-09-18T19:17:22.412" v="361"/>
          <ac:spMkLst>
            <pc:docMk/>
            <pc:sldMk cId="1873285893" sldId="269"/>
            <ac:spMk id="4" creationId="{34BF9D2A-2149-3114-2893-B69781EB3FE3}"/>
          </ac:spMkLst>
        </pc:spChg>
        <pc:spChg chg="add del">
          <ac:chgData name="Abhay Shukla" userId="c075ade258539600" providerId="LiveId" clId="{FC0ADD05-072F-498F-93AA-795969AD31D8}" dt="2023-09-18T19:10:23.513" v="297" actId="26606"/>
          <ac:spMkLst>
            <pc:docMk/>
            <pc:sldMk cId="1873285893" sldId="269"/>
            <ac:spMk id="10" creationId="{D6309531-94CD-4CF6-AACE-80EC085E0F34}"/>
          </ac:spMkLst>
        </pc:spChg>
        <pc:spChg chg="add del">
          <ac:chgData name="Abhay Shukla" userId="c075ade258539600" providerId="LiveId" clId="{FC0ADD05-072F-498F-93AA-795969AD31D8}" dt="2023-09-18T19:10:23.513" v="297" actId="26606"/>
          <ac:spMkLst>
            <pc:docMk/>
            <pc:sldMk cId="1873285893" sldId="269"/>
            <ac:spMk id="17" creationId="{D6309531-94CD-4CF6-AACE-80EC085E0F34}"/>
          </ac:spMkLst>
        </pc:spChg>
        <pc:picChg chg="add mod">
          <ac:chgData name="Abhay Shukla" userId="c075ade258539600" providerId="LiveId" clId="{FC0ADD05-072F-498F-93AA-795969AD31D8}" dt="2023-09-18T19:10:23.513" v="297" actId="26606"/>
          <ac:picMkLst>
            <pc:docMk/>
            <pc:sldMk cId="1873285893" sldId="269"/>
            <ac:picMk id="6" creationId="{40361989-CEB9-30F6-64F9-E8008C642B6B}"/>
          </ac:picMkLst>
        </pc:picChg>
        <pc:cxnChg chg="add del">
          <ac:chgData name="Abhay Shukla" userId="c075ade258539600" providerId="LiveId" clId="{FC0ADD05-072F-498F-93AA-795969AD31D8}" dt="2023-09-18T19:10:23.513" v="297" actId="26606"/>
          <ac:cxnSpMkLst>
            <pc:docMk/>
            <pc:sldMk cId="1873285893" sldId="269"/>
            <ac:cxnSpMk id="12" creationId="{F75BF611-D2A5-4454-8C47-95B0BC422843}"/>
          </ac:cxnSpMkLst>
        </pc:cxnChg>
        <pc:cxnChg chg="add del">
          <ac:chgData name="Abhay Shukla" userId="c075ade258539600" providerId="LiveId" clId="{FC0ADD05-072F-498F-93AA-795969AD31D8}" dt="2023-09-18T19:10:23.513" v="297" actId="26606"/>
          <ac:cxnSpMkLst>
            <pc:docMk/>
            <pc:sldMk cId="1873285893" sldId="269"/>
            <ac:cxnSpMk id="19" creationId="{F75BF611-D2A5-4454-8C47-95B0BC422843}"/>
          </ac:cxnSpMkLst>
        </pc:cxnChg>
      </pc:sldChg>
      <pc:sldChg chg="addSp delSp modSp new del mod">
        <pc:chgData name="Abhay Shukla" userId="c075ade258539600" providerId="LiveId" clId="{FC0ADD05-072F-498F-93AA-795969AD31D8}" dt="2023-09-18T19:07:34.237" v="271" actId="47"/>
        <pc:sldMkLst>
          <pc:docMk/>
          <pc:sldMk cId="3010894445" sldId="269"/>
        </pc:sldMkLst>
        <pc:spChg chg="add del mod">
          <ac:chgData name="Abhay Shukla" userId="c075ade258539600" providerId="LiveId" clId="{FC0ADD05-072F-498F-93AA-795969AD31D8}" dt="2023-09-18T19:07:26.566" v="270" actId="478"/>
          <ac:spMkLst>
            <pc:docMk/>
            <pc:sldMk cId="3010894445" sldId="269"/>
            <ac:spMk id="3" creationId="{3FC9ACF0-05C9-18B0-C469-36C0D610118C}"/>
          </ac:spMkLst>
        </pc:spChg>
      </pc:sldChg>
      <pc:sldChg chg="new del">
        <pc:chgData name="Abhay Shukla" userId="c075ade258539600" providerId="LiveId" clId="{FC0ADD05-072F-498F-93AA-795969AD31D8}" dt="2023-09-18T19:06:48.125" v="267" actId="47"/>
        <pc:sldMkLst>
          <pc:docMk/>
          <pc:sldMk cId="4069545047" sldId="269"/>
        </pc:sldMkLst>
      </pc:sldChg>
      <pc:sldChg chg="addSp modSp new mod modTransition setBg">
        <pc:chgData name="Abhay Shukla" userId="c075ade258539600" providerId="LiveId" clId="{FC0ADD05-072F-498F-93AA-795969AD31D8}" dt="2023-09-18T19:17:44.876" v="365"/>
        <pc:sldMkLst>
          <pc:docMk/>
          <pc:sldMk cId="3157162558" sldId="270"/>
        </pc:sldMkLst>
        <pc:spChg chg="mod ord">
          <ac:chgData name="Abhay Shukla" userId="c075ade258539600" providerId="LiveId" clId="{FC0ADD05-072F-498F-93AA-795969AD31D8}" dt="2023-09-18T19:17:44.876" v="365"/>
          <ac:spMkLst>
            <pc:docMk/>
            <pc:sldMk cId="3157162558" sldId="270"/>
            <ac:spMk id="2" creationId="{0454E9D8-C956-EAA4-37A0-ABD329813081}"/>
          </ac:spMkLst>
        </pc:spChg>
        <pc:spChg chg="add mod">
          <ac:chgData name="Abhay Shukla" userId="c075ade258539600" providerId="LiveId" clId="{FC0ADD05-072F-498F-93AA-795969AD31D8}" dt="2023-09-18T19:12:09.522" v="317" actId="26606"/>
          <ac:spMkLst>
            <pc:docMk/>
            <pc:sldMk cId="3157162558" sldId="270"/>
            <ac:spMk id="3" creationId="{63B3D17D-B3AF-56FE-846D-30B8200ED5CF}"/>
          </ac:spMkLst>
        </pc:spChg>
        <pc:spChg chg="add">
          <ac:chgData name="Abhay Shukla" userId="c075ade258539600" providerId="LiveId" clId="{FC0ADD05-072F-498F-93AA-795969AD31D8}" dt="2023-09-18T19:12:09.522" v="317" actId="26606"/>
          <ac:spMkLst>
            <pc:docMk/>
            <pc:sldMk cId="3157162558" sldId="270"/>
            <ac:spMk id="23" creationId="{BC88933B-CFB2-4662-9CA9-2C1E08385BA5}"/>
          </ac:spMkLst>
        </pc:spChg>
        <pc:spChg chg="add">
          <ac:chgData name="Abhay Shukla" userId="c075ade258539600" providerId="LiveId" clId="{FC0ADD05-072F-498F-93AA-795969AD31D8}" dt="2023-09-18T19:12:09.522" v="317" actId="26606"/>
          <ac:spMkLst>
            <pc:docMk/>
            <pc:sldMk cId="3157162558" sldId="270"/>
            <ac:spMk id="25" creationId="{F909EEE1-52DB-4A86-AFCE-CCE9041848D1}"/>
          </ac:spMkLst>
        </pc:spChg>
        <pc:picChg chg="add">
          <ac:chgData name="Abhay Shukla" userId="c075ade258539600" providerId="LiveId" clId="{FC0ADD05-072F-498F-93AA-795969AD31D8}" dt="2023-09-18T19:12:09.522" v="317" actId="26606"/>
          <ac:picMkLst>
            <pc:docMk/>
            <pc:sldMk cId="3157162558" sldId="270"/>
            <ac:picMk id="5" creationId="{8771D08E-FCBC-8FA7-6352-C9BEAEBDF4EA}"/>
          </ac:picMkLst>
        </pc:picChg>
        <pc:cxnChg chg="add">
          <ac:chgData name="Abhay Shukla" userId="c075ade258539600" providerId="LiveId" clId="{FC0ADD05-072F-498F-93AA-795969AD31D8}" dt="2023-09-18T19:12:09.522" v="317" actId="26606"/>
          <ac:cxnSpMkLst>
            <pc:docMk/>
            <pc:sldMk cId="3157162558" sldId="270"/>
            <ac:cxnSpMk id="9" creationId="{4436E0F2-A64B-471E-93C0-8DFE08CC57C8}"/>
          </ac:cxnSpMkLst>
        </pc:cxnChg>
        <pc:cxnChg chg="add">
          <ac:chgData name="Abhay Shukla" userId="c075ade258539600" providerId="LiveId" clId="{FC0ADD05-072F-498F-93AA-795969AD31D8}" dt="2023-09-18T19:12:09.522" v="317" actId="26606"/>
          <ac:cxnSpMkLst>
            <pc:docMk/>
            <pc:sldMk cId="3157162558" sldId="270"/>
            <ac:cxnSpMk id="11" creationId="{DC1E3AB1-2A8C-4607-9FAE-D8BDB280FE1A}"/>
          </ac:cxnSpMkLst>
        </pc:cxnChg>
        <pc:cxnChg chg="add">
          <ac:chgData name="Abhay Shukla" userId="c075ade258539600" providerId="LiveId" clId="{FC0ADD05-072F-498F-93AA-795969AD31D8}" dt="2023-09-18T19:12:09.522" v="317" actId="26606"/>
          <ac:cxnSpMkLst>
            <pc:docMk/>
            <pc:sldMk cId="3157162558" sldId="270"/>
            <ac:cxnSpMk id="13" creationId="{26D66059-832F-40B6-A35F-F56C8F38A1E7}"/>
          </ac:cxnSpMkLst>
        </pc:cxnChg>
        <pc:cxnChg chg="add">
          <ac:chgData name="Abhay Shukla" userId="c075ade258539600" providerId="LiveId" clId="{FC0ADD05-072F-498F-93AA-795969AD31D8}" dt="2023-09-18T19:12:09.522" v="317" actId="26606"/>
          <ac:cxnSpMkLst>
            <pc:docMk/>
            <pc:sldMk cId="3157162558" sldId="270"/>
            <ac:cxnSpMk id="15" creationId="{A515E2ED-7EA9-448D-83FA-54C3DF9723BD}"/>
          </ac:cxnSpMkLst>
        </pc:cxnChg>
        <pc:cxnChg chg="add">
          <ac:chgData name="Abhay Shukla" userId="c075ade258539600" providerId="LiveId" clId="{FC0ADD05-072F-498F-93AA-795969AD31D8}" dt="2023-09-18T19:12:09.522" v="317" actId="26606"/>
          <ac:cxnSpMkLst>
            <pc:docMk/>
            <pc:sldMk cId="3157162558" sldId="270"/>
            <ac:cxnSpMk id="17" creationId="{20595356-EABD-4767-AC9D-EA21FF115EC0}"/>
          </ac:cxnSpMkLst>
        </pc:cxnChg>
        <pc:cxnChg chg="add">
          <ac:chgData name="Abhay Shukla" userId="c075ade258539600" providerId="LiveId" clId="{FC0ADD05-072F-498F-93AA-795969AD31D8}" dt="2023-09-18T19:12:09.522" v="317" actId="26606"/>
          <ac:cxnSpMkLst>
            <pc:docMk/>
            <pc:sldMk cId="3157162558" sldId="270"/>
            <ac:cxnSpMk id="19" creationId="{28CD9F06-9628-469C-B788-A894E3E08281}"/>
          </ac:cxnSpMkLst>
        </pc:cxnChg>
        <pc:cxnChg chg="add">
          <ac:chgData name="Abhay Shukla" userId="c075ade258539600" providerId="LiveId" clId="{FC0ADD05-072F-498F-93AA-795969AD31D8}" dt="2023-09-18T19:12:09.522" v="317" actId="26606"/>
          <ac:cxnSpMkLst>
            <pc:docMk/>
            <pc:sldMk cId="3157162558" sldId="270"/>
            <ac:cxnSpMk id="21" creationId="{8550A431-0B61-421B-B4B7-24C0CFF0F938}"/>
          </ac:cxnSpMkLst>
        </pc:cxnChg>
        <pc:cxnChg chg="add">
          <ac:chgData name="Abhay Shukla" userId="c075ade258539600" providerId="LiveId" clId="{FC0ADD05-072F-498F-93AA-795969AD31D8}" dt="2023-09-18T19:12:09.522" v="317" actId="26606"/>
          <ac:cxnSpMkLst>
            <pc:docMk/>
            <pc:sldMk cId="3157162558" sldId="270"/>
            <ac:cxnSpMk id="27" creationId="{326FE4BA-3BD1-4AB3-A3EB-39FF16D96403}"/>
          </ac:cxnSpMkLst>
        </pc:cxnChg>
        <pc:cxnChg chg="add">
          <ac:chgData name="Abhay Shukla" userId="c075ade258539600" providerId="LiveId" clId="{FC0ADD05-072F-498F-93AA-795969AD31D8}" dt="2023-09-18T19:12:09.522" v="317" actId="26606"/>
          <ac:cxnSpMkLst>
            <pc:docMk/>
            <pc:sldMk cId="3157162558" sldId="270"/>
            <ac:cxnSpMk id="29" creationId="{CBD85EF3-E980-4EF9-BF91-C0540D302A95}"/>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B7C34-7842-4EFB-B1BB-247A8CD9CEE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BC3A5F6-49CB-46B3-9886-778D7587E9E1}">
      <dgm:prSet/>
      <dgm:spPr/>
      <dgm:t>
        <a:bodyPr/>
        <a:lstStyle/>
        <a:p>
          <a:pPr>
            <a:defRPr cap="all"/>
          </a:pPr>
          <a:r>
            <a:rPr lang="en-US"/>
            <a:t>Blockchain :- Solidity , Ethereum , Web3.js , Ether.js</a:t>
          </a:r>
        </a:p>
      </dgm:t>
    </dgm:pt>
    <dgm:pt modelId="{E927E7B4-A662-4617-A1A9-98525CA4DCD4}" type="parTrans" cxnId="{B4070F25-DB05-4233-B78E-EE39649CD3F2}">
      <dgm:prSet/>
      <dgm:spPr/>
      <dgm:t>
        <a:bodyPr/>
        <a:lstStyle/>
        <a:p>
          <a:endParaRPr lang="en-US"/>
        </a:p>
      </dgm:t>
    </dgm:pt>
    <dgm:pt modelId="{41E928E6-56F7-4FE4-829D-A46EC9CC6988}" type="sibTrans" cxnId="{B4070F25-DB05-4233-B78E-EE39649CD3F2}">
      <dgm:prSet/>
      <dgm:spPr/>
      <dgm:t>
        <a:bodyPr/>
        <a:lstStyle/>
        <a:p>
          <a:endParaRPr lang="en-US"/>
        </a:p>
      </dgm:t>
    </dgm:pt>
    <dgm:pt modelId="{B128A5CA-B4E5-4761-B3D4-541C36107F3F}">
      <dgm:prSet/>
      <dgm:spPr/>
      <dgm:t>
        <a:bodyPr/>
        <a:lstStyle/>
        <a:p>
          <a:pPr>
            <a:defRPr cap="all"/>
          </a:pPr>
          <a:r>
            <a:rPr lang="en-US"/>
            <a:t>JavaScript :- NodeJS , ReactJS</a:t>
          </a:r>
        </a:p>
      </dgm:t>
    </dgm:pt>
    <dgm:pt modelId="{3A99F043-64B2-46B8-ABA8-1414686A58B5}" type="parTrans" cxnId="{19619F1A-5D24-4326-8B6D-AA544A568BD2}">
      <dgm:prSet/>
      <dgm:spPr/>
      <dgm:t>
        <a:bodyPr/>
        <a:lstStyle/>
        <a:p>
          <a:endParaRPr lang="en-US"/>
        </a:p>
      </dgm:t>
    </dgm:pt>
    <dgm:pt modelId="{B5FD13F4-29FD-4458-8E10-8100F6912BF7}" type="sibTrans" cxnId="{19619F1A-5D24-4326-8B6D-AA544A568BD2}">
      <dgm:prSet/>
      <dgm:spPr/>
      <dgm:t>
        <a:bodyPr/>
        <a:lstStyle/>
        <a:p>
          <a:endParaRPr lang="en-US"/>
        </a:p>
      </dgm:t>
    </dgm:pt>
    <dgm:pt modelId="{C9618E49-1524-49C6-88AE-A36F19830631}">
      <dgm:prSet/>
      <dgm:spPr/>
      <dgm:t>
        <a:bodyPr/>
        <a:lstStyle/>
        <a:p>
          <a:pPr>
            <a:defRPr cap="all"/>
          </a:pPr>
          <a:r>
            <a:rPr lang="en-US"/>
            <a:t>CSS</a:t>
          </a:r>
        </a:p>
      </dgm:t>
    </dgm:pt>
    <dgm:pt modelId="{FBE3BCC7-3935-4756-B69F-604919ACEA58}" type="parTrans" cxnId="{A59A458D-D20B-4A37-BD8D-BC8C31D1A134}">
      <dgm:prSet/>
      <dgm:spPr/>
      <dgm:t>
        <a:bodyPr/>
        <a:lstStyle/>
        <a:p>
          <a:endParaRPr lang="en-US"/>
        </a:p>
      </dgm:t>
    </dgm:pt>
    <dgm:pt modelId="{9F974204-5244-40C8-A115-5139220DCCE2}" type="sibTrans" cxnId="{A59A458D-D20B-4A37-BD8D-BC8C31D1A134}">
      <dgm:prSet/>
      <dgm:spPr/>
      <dgm:t>
        <a:bodyPr/>
        <a:lstStyle/>
        <a:p>
          <a:endParaRPr lang="en-US"/>
        </a:p>
      </dgm:t>
    </dgm:pt>
    <dgm:pt modelId="{8B76C504-7EDE-4C2B-B9EA-DD42B64AB532}" type="pres">
      <dgm:prSet presAssocID="{9BFB7C34-7842-4EFB-B1BB-247A8CD9CEEC}" presName="root" presStyleCnt="0">
        <dgm:presLayoutVars>
          <dgm:dir/>
          <dgm:resizeHandles val="exact"/>
        </dgm:presLayoutVars>
      </dgm:prSet>
      <dgm:spPr/>
    </dgm:pt>
    <dgm:pt modelId="{96EDD2D5-83D4-4916-9B85-CE60BF70EEA9}" type="pres">
      <dgm:prSet presAssocID="{ABC3A5F6-49CB-46B3-9886-778D7587E9E1}" presName="compNode" presStyleCnt="0"/>
      <dgm:spPr/>
    </dgm:pt>
    <dgm:pt modelId="{22AB4F35-BFE3-4E99-8A17-F68E376C7B33}" type="pres">
      <dgm:prSet presAssocID="{ABC3A5F6-49CB-46B3-9886-778D7587E9E1}" presName="iconBgRect" presStyleLbl="bgShp" presStyleIdx="0" presStyleCnt="3"/>
      <dgm:spPr/>
    </dgm:pt>
    <dgm:pt modelId="{C232C22E-FC0B-4118-A6F3-A5B2F9EC01D8}" type="pres">
      <dgm:prSet presAssocID="{ABC3A5F6-49CB-46B3-9886-778D7587E9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prechaun Hat"/>
        </a:ext>
      </dgm:extLst>
    </dgm:pt>
    <dgm:pt modelId="{62411A01-BF8C-4087-BA00-9FC36B746D39}" type="pres">
      <dgm:prSet presAssocID="{ABC3A5F6-49CB-46B3-9886-778D7587E9E1}" presName="spaceRect" presStyleCnt="0"/>
      <dgm:spPr/>
    </dgm:pt>
    <dgm:pt modelId="{7D540D3E-2152-4738-A238-73DA45463CD2}" type="pres">
      <dgm:prSet presAssocID="{ABC3A5F6-49CB-46B3-9886-778D7587E9E1}" presName="textRect" presStyleLbl="revTx" presStyleIdx="0" presStyleCnt="3">
        <dgm:presLayoutVars>
          <dgm:chMax val="1"/>
          <dgm:chPref val="1"/>
        </dgm:presLayoutVars>
      </dgm:prSet>
      <dgm:spPr/>
    </dgm:pt>
    <dgm:pt modelId="{10383D77-CCBD-4CF9-89C8-376EA0973F19}" type="pres">
      <dgm:prSet presAssocID="{41E928E6-56F7-4FE4-829D-A46EC9CC6988}" presName="sibTrans" presStyleCnt="0"/>
      <dgm:spPr/>
    </dgm:pt>
    <dgm:pt modelId="{754AE52E-BDD4-45CD-BA3F-EF17088A8EFB}" type="pres">
      <dgm:prSet presAssocID="{B128A5CA-B4E5-4761-B3D4-541C36107F3F}" presName="compNode" presStyleCnt="0"/>
      <dgm:spPr/>
    </dgm:pt>
    <dgm:pt modelId="{2B27FDB6-8A34-4631-AEAE-9F79AB980503}" type="pres">
      <dgm:prSet presAssocID="{B128A5CA-B4E5-4761-B3D4-541C36107F3F}" presName="iconBgRect" presStyleLbl="bgShp" presStyleIdx="1" presStyleCnt="3"/>
      <dgm:spPr/>
    </dgm:pt>
    <dgm:pt modelId="{BBDCA3FA-6B67-4235-9A4C-A0B2625ADEAA}" type="pres">
      <dgm:prSet presAssocID="{B128A5CA-B4E5-4761-B3D4-541C36107F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56302247-4B32-4292-BEBA-77BFB1D3BEA6}" type="pres">
      <dgm:prSet presAssocID="{B128A5CA-B4E5-4761-B3D4-541C36107F3F}" presName="spaceRect" presStyleCnt="0"/>
      <dgm:spPr/>
    </dgm:pt>
    <dgm:pt modelId="{C01C48DB-A8D0-4243-8014-A4EB76A03335}" type="pres">
      <dgm:prSet presAssocID="{B128A5CA-B4E5-4761-B3D4-541C36107F3F}" presName="textRect" presStyleLbl="revTx" presStyleIdx="1" presStyleCnt="3">
        <dgm:presLayoutVars>
          <dgm:chMax val="1"/>
          <dgm:chPref val="1"/>
        </dgm:presLayoutVars>
      </dgm:prSet>
      <dgm:spPr/>
    </dgm:pt>
    <dgm:pt modelId="{DCEAEBF0-09B2-4333-802A-5F8CAA4D8E16}" type="pres">
      <dgm:prSet presAssocID="{B5FD13F4-29FD-4458-8E10-8100F6912BF7}" presName="sibTrans" presStyleCnt="0"/>
      <dgm:spPr/>
    </dgm:pt>
    <dgm:pt modelId="{F8F3726E-8C89-4C3F-919A-28695C250E2D}" type="pres">
      <dgm:prSet presAssocID="{C9618E49-1524-49C6-88AE-A36F19830631}" presName="compNode" presStyleCnt="0"/>
      <dgm:spPr/>
    </dgm:pt>
    <dgm:pt modelId="{D475F8FF-4B5E-4132-9E2E-9C2C7AAE8E74}" type="pres">
      <dgm:prSet presAssocID="{C9618E49-1524-49C6-88AE-A36F19830631}" presName="iconBgRect" presStyleLbl="bgShp" presStyleIdx="2" presStyleCnt="3"/>
      <dgm:spPr/>
    </dgm:pt>
    <dgm:pt modelId="{07AE010E-E093-4256-BA29-6952977B1EA1}" type="pres">
      <dgm:prSet presAssocID="{C9618E49-1524-49C6-88AE-A36F198306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7FCD7DF-4A79-4B7E-A0FA-15F5E6B61B10}" type="pres">
      <dgm:prSet presAssocID="{C9618E49-1524-49C6-88AE-A36F19830631}" presName="spaceRect" presStyleCnt="0"/>
      <dgm:spPr/>
    </dgm:pt>
    <dgm:pt modelId="{2B8B2BF0-E564-476B-A2C9-417D348393A7}" type="pres">
      <dgm:prSet presAssocID="{C9618E49-1524-49C6-88AE-A36F19830631}" presName="textRect" presStyleLbl="revTx" presStyleIdx="2" presStyleCnt="3">
        <dgm:presLayoutVars>
          <dgm:chMax val="1"/>
          <dgm:chPref val="1"/>
        </dgm:presLayoutVars>
      </dgm:prSet>
      <dgm:spPr/>
    </dgm:pt>
  </dgm:ptLst>
  <dgm:cxnLst>
    <dgm:cxn modelId="{19619F1A-5D24-4326-8B6D-AA544A568BD2}" srcId="{9BFB7C34-7842-4EFB-B1BB-247A8CD9CEEC}" destId="{B128A5CA-B4E5-4761-B3D4-541C36107F3F}" srcOrd="1" destOrd="0" parTransId="{3A99F043-64B2-46B8-ABA8-1414686A58B5}" sibTransId="{B5FD13F4-29FD-4458-8E10-8100F6912BF7}"/>
    <dgm:cxn modelId="{B4070F25-DB05-4233-B78E-EE39649CD3F2}" srcId="{9BFB7C34-7842-4EFB-B1BB-247A8CD9CEEC}" destId="{ABC3A5F6-49CB-46B3-9886-778D7587E9E1}" srcOrd="0" destOrd="0" parTransId="{E927E7B4-A662-4617-A1A9-98525CA4DCD4}" sibTransId="{41E928E6-56F7-4FE4-829D-A46EC9CC6988}"/>
    <dgm:cxn modelId="{A8B9336B-AC10-42F6-8797-865244F12128}" type="presOf" srcId="{ABC3A5F6-49CB-46B3-9886-778D7587E9E1}" destId="{7D540D3E-2152-4738-A238-73DA45463CD2}" srcOrd="0" destOrd="0" presId="urn:microsoft.com/office/officeart/2018/5/layout/IconCircleLabelList"/>
    <dgm:cxn modelId="{B8EA918B-C71B-4550-959B-0EB96B63937A}" type="presOf" srcId="{B128A5CA-B4E5-4761-B3D4-541C36107F3F}" destId="{C01C48DB-A8D0-4243-8014-A4EB76A03335}" srcOrd="0" destOrd="0" presId="urn:microsoft.com/office/officeart/2018/5/layout/IconCircleLabelList"/>
    <dgm:cxn modelId="{A59A458D-D20B-4A37-BD8D-BC8C31D1A134}" srcId="{9BFB7C34-7842-4EFB-B1BB-247A8CD9CEEC}" destId="{C9618E49-1524-49C6-88AE-A36F19830631}" srcOrd="2" destOrd="0" parTransId="{FBE3BCC7-3935-4756-B69F-604919ACEA58}" sibTransId="{9F974204-5244-40C8-A115-5139220DCCE2}"/>
    <dgm:cxn modelId="{3E233DA4-D0CC-453D-8BB6-86BFC6BA7103}" type="presOf" srcId="{9BFB7C34-7842-4EFB-B1BB-247A8CD9CEEC}" destId="{8B76C504-7EDE-4C2B-B9EA-DD42B64AB532}" srcOrd="0" destOrd="0" presId="urn:microsoft.com/office/officeart/2018/5/layout/IconCircleLabelList"/>
    <dgm:cxn modelId="{120988AD-7DFE-4B95-B873-1D145D8EAC51}" type="presOf" srcId="{C9618E49-1524-49C6-88AE-A36F19830631}" destId="{2B8B2BF0-E564-476B-A2C9-417D348393A7}" srcOrd="0" destOrd="0" presId="urn:microsoft.com/office/officeart/2018/5/layout/IconCircleLabelList"/>
    <dgm:cxn modelId="{0F21DD65-BAC4-44B0-BB69-D05F018B07D0}" type="presParOf" srcId="{8B76C504-7EDE-4C2B-B9EA-DD42B64AB532}" destId="{96EDD2D5-83D4-4916-9B85-CE60BF70EEA9}" srcOrd="0" destOrd="0" presId="urn:microsoft.com/office/officeart/2018/5/layout/IconCircleLabelList"/>
    <dgm:cxn modelId="{FA7AD07F-EF4B-4202-A8A6-C922CCECEC3F}" type="presParOf" srcId="{96EDD2D5-83D4-4916-9B85-CE60BF70EEA9}" destId="{22AB4F35-BFE3-4E99-8A17-F68E376C7B33}" srcOrd="0" destOrd="0" presId="urn:microsoft.com/office/officeart/2018/5/layout/IconCircleLabelList"/>
    <dgm:cxn modelId="{18C5EC01-6677-4E18-8EE9-F0A34896E276}" type="presParOf" srcId="{96EDD2D5-83D4-4916-9B85-CE60BF70EEA9}" destId="{C232C22E-FC0B-4118-A6F3-A5B2F9EC01D8}" srcOrd="1" destOrd="0" presId="urn:microsoft.com/office/officeart/2018/5/layout/IconCircleLabelList"/>
    <dgm:cxn modelId="{26A27D87-8833-4138-9C0E-AE5CE0435E56}" type="presParOf" srcId="{96EDD2D5-83D4-4916-9B85-CE60BF70EEA9}" destId="{62411A01-BF8C-4087-BA00-9FC36B746D39}" srcOrd="2" destOrd="0" presId="urn:microsoft.com/office/officeart/2018/5/layout/IconCircleLabelList"/>
    <dgm:cxn modelId="{6EC0DFCF-9115-4194-AB85-CBB76A77A4ED}" type="presParOf" srcId="{96EDD2D5-83D4-4916-9B85-CE60BF70EEA9}" destId="{7D540D3E-2152-4738-A238-73DA45463CD2}" srcOrd="3" destOrd="0" presId="urn:microsoft.com/office/officeart/2018/5/layout/IconCircleLabelList"/>
    <dgm:cxn modelId="{40117E12-CD48-4E8F-91BE-E525B151D129}" type="presParOf" srcId="{8B76C504-7EDE-4C2B-B9EA-DD42B64AB532}" destId="{10383D77-CCBD-4CF9-89C8-376EA0973F19}" srcOrd="1" destOrd="0" presId="urn:microsoft.com/office/officeart/2018/5/layout/IconCircleLabelList"/>
    <dgm:cxn modelId="{7327B79E-C8B2-452C-9BBC-3A8CB0672486}" type="presParOf" srcId="{8B76C504-7EDE-4C2B-B9EA-DD42B64AB532}" destId="{754AE52E-BDD4-45CD-BA3F-EF17088A8EFB}" srcOrd="2" destOrd="0" presId="urn:microsoft.com/office/officeart/2018/5/layout/IconCircleLabelList"/>
    <dgm:cxn modelId="{E9DADC35-DF72-437D-AEF1-07A201C35174}" type="presParOf" srcId="{754AE52E-BDD4-45CD-BA3F-EF17088A8EFB}" destId="{2B27FDB6-8A34-4631-AEAE-9F79AB980503}" srcOrd="0" destOrd="0" presId="urn:microsoft.com/office/officeart/2018/5/layout/IconCircleLabelList"/>
    <dgm:cxn modelId="{2B599CEA-6697-4854-9171-889E9D64CD2C}" type="presParOf" srcId="{754AE52E-BDD4-45CD-BA3F-EF17088A8EFB}" destId="{BBDCA3FA-6B67-4235-9A4C-A0B2625ADEAA}" srcOrd="1" destOrd="0" presId="urn:microsoft.com/office/officeart/2018/5/layout/IconCircleLabelList"/>
    <dgm:cxn modelId="{25E54F42-6AA3-4E3E-BF26-9D28B9B63D74}" type="presParOf" srcId="{754AE52E-BDD4-45CD-BA3F-EF17088A8EFB}" destId="{56302247-4B32-4292-BEBA-77BFB1D3BEA6}" srcOrd="2" destOrd="0" presId="urn:microsoft.com/office/officeart/2018/5/layout/IconCircleLabelList"/>
    <dgm:cxn modelId="{70B94D99-ECA0-44A9-9373-5FE834935637}" type="presParOf" srcId="{754AE52E-BDD4-45CD-BA3F-EF17088A8EFB}" destId="{C01C48DB-A8D0-4243-8014-A4EB76A03335}" srcOrd="3" destOrd="0" presId="urn:microsoft.com/office/officeart/2018/5/layout/IconCircleLabelList"/>
    <dgm:cxn modelId="{F57273CF-C618-4D6F-8C03-7DFA25BEC54A}" type="presParOf" srcId="{8B76C504-7EDE-4C2B-B9EA-DD42B64AB532}" destId="{DCEAEBF0-09B2-4333-802A-5F8CAA4D8E16}" srcOrd="3" destOrd="0" presId="urn:microsoft.com/office/officeart/2018/5/layout/IconCircleLabelList"/>
    <dgm:cxn modelId="{D4F113E6-A21A-4A8E-8894-923A456D9734}" type="presParOf" srcId="{8B76C504-7EDE-4C2B-B9EA-DD42B64AB532}" destId="{F8F3726E-8C89-4C3F-919A-28695C250E2D}" srcOrd="4" destOrd="0" presId="urn:microsoft.com/office/officeart/2018/5/layout/IconCircleLabelList"/>
    <dgm:cxn modelId="{A0683728-59E0-4DCF-8C7D-9445C2B7A9CA}" type="presParOf" srcId="{F8F3726E-8C89-4C3F-919A-28695C250E2D}" destId="{D475F8FF-4B5E-4132-9E2E-9C2C7AAE8E74}" srcOrd="0" destOrd="0" presId="urn:microsoft.com/office/officeart/2018/5/layout/IconCircleLabelList"/>
    <dgm:cxn modelId="{CB7FFEDD-B6A5-4D13-BEC4-F30E2CEFF2AC}" type="presParOf" srcId="{F8F3726E-8C89-4C3F-919A-28695C250E2D}" destId="{07AE010E-E093-4256-BA29-6952977B1EA1}" srcOrd="1" destOrd="0" presId="urn:microsoft.com/office/officeart/2018/5/layout/IconCircleLabelList"/>
    <dgm:cxn modelId="{7D435034-FC99-4417-8AFA-21E9324BE80F}" type="presParOf" srcId="{F8F3726E-8C89-4C3F-919A-28695C250E2D}" destId="{A7FCD7DF-4A79-4B7E-A0FA-15F5E6B61B10}" srcOrd="2" destOrd="0" presId="urn:microsoft.com/office/officeart/2018/5/layout/IconCircleLabelList"/>
    <dgm:cxn modelId="{F757D9BA-A0F4-4BBC-B7EB-990AEE5A2881}" type="presParOf" srcId="{F8F3726E-8C89-4C3F-919A-28695C250E2D}" destId="{2B8B2BF0-E564-476B-A2C9-417D348393A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D5D922-1146-469E-9CB3-DE40C3E16AB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3171C776-6C91-4BCE-A16B-9F8322033A90}">
      <dgm:prSet/>
      <dgm:spPr/>
      <dgm:t>
        <a:bodyPr/>
        <a:lstStyle/>
        <a:p>
          <a:pPr>
            <a:lnSpc>
              <a:spcPct val="100000"/>
            </a:lnSpc>
          </a:pPr>
          <a:r>
            <a:rPr lang="en-US" b="1" i="0"/>
            <a:t>Cryptography and Security:</a:t>
          </a:r>
          <a:r>
            <a:rPr lang="en-US" b="0" i="0"/>
            <a:t> Blockchain relies heavily on cryptographic techniques to secure data and transactions. Each participant on the network has a pair of cryptographic keys (public and private) that authenticates their identity and allows them to interact with the blockchain. This cryptographic security ensures the privacy of transactions and protects against fraud and unauthorized access.</a:t>
          </a:r>
          <a:endParaRPr lang="en-US"/>
        </a:p>
      </dgm:t>
    </dgm:pt>
    <dgm:pt modelId="{AAA36A97-2AEC-4BC9-87E9-6A76FC4D1A6A}" type="parTrans" cxnId="{C8761A29-6FEE-413C-A99E-05E92820F030}">
      <dgm:prSet/>
      <dgm:spPr/>
      <dgm:t>
        <a:bodyPr/>
        <a:lstStyle/>
        <a:p>
          <a:endParaRPr lang="en-US"/>
        </a:p>
      </dgm:t>
    </dgm:pt>
    <dgm:pt modelId="{41279C6F-C7F0-4874-BF43-6DCC9CD50B05}" type="sibTrans" cxnId="{C8761A29-6FEE-413C-A99E-05E92820F030}">
      <dgm:prSet/>
      <dgm:spPr/>
      <dgm:t>
        <a:bodyPr/>
        <a:lstStyle/>
        <a:p>
          <a:endParaRPr lang="en-US"/>
        </a:p>
      </dgm:t>
    </dgm:pt>
    <dgm:pt modelId="{5E02DA9E-820C-4BF7-98C2-7A7C48899E0B}">
      <dgm:prSet/>
      <dgm:spPr/>
      <dgm:t>
        <a:bodyPr/>
        <a:lstStyle/>
        <a:p>
          <a:pPr>
            <a:lnSpc>
              <a:spcPct val="100000"/>
            </a:lnSpc>
          </a:pPr>
          <a:r>
            <a:rPr lang="en-US" b="1" i="0" dirty="0"/>
            <a:t>Smart Contracts:</a:t>
          </a:r>
          <a:r>
            <a:rPr lang="en-US" b="0" i="0" dirty="0"/>
            <a:t> Blockchain platforms like Ethereum support smart contracts, self-executing contracts with the terms of the agreement directly written into code. Smart contracts automate and enforce the execution of contractual agreements without the need for intermediaries. They can be used in various applications, including supply chain management, financial services, and more.</a:t>
          </a:r>
          <a:endParaRPr lang="en-US" dirty="0"/>
        </a:p>
      </dgm:t>
    </dgm:pt>
    <dgm:pt modelId="{DB3A00C8-7F53-493A-AEF8-AEE43E707F14}" type="parTrans" cxnId="{112EE295-D6C8-4C71-83AF-3CA2688F6612}">
      <dgm:prSet/>
      <dgm:spPr/>
      <dgm:t>
        <a:bodyPr/>
        <a:lstStyle/>
        <a:p>
          <a:endParaRPr lang="en-US"/>
        </a:p>
      </dgm:t>
    </dgm:pt>
    <dgm:pt modelId="{2330B9BD-E707-466D-A76A-ECA19D7F4E34}" type="sibTrans" cxnId="{112EE295-D6C8-4C71-83AF-3CA2688F6612}">
      <dgm:prSet/>
      <dgm:spPr/>
      <dgm:t>
        <a:bodyPr/>
        <a:lstStyle/>
        <a:p>
          <a:endParaRPr lang="en-US"/>
        </a:p>
      </dgm:t>
    </dgm:pt>
    <dgm:pt modelId="{B6FF3F9F-22BE-476F-9AA1-7A146D996820}">
      <dgm:prSet/>
      <dgm:spPr/>
      <dgm:t>
        <a:bodyPr/>
        <a:lstStyle/>
        <a:p>
          <a:pPr>
            <a:lnSpc>
              <a:spcPct val="100000"/>
            </a:lnSpc>
          </a:pPr>
          <a:r>
            <a:rPr lang="en-US" b="1" dirty="0"/>
            <a:t>Use Cases Beyond Cryptocurrency:</a:t>
          </a:r>
          <a:r>
            <a:rPr lang="en-US" dirty="0"/>
            <a:t> While blockchain technology gained prominence with cryptocurrencies like Bitcoin, its applications extend far beyond digital currencies. It is being used in industries such as supply chain management, healthcare, voting systems, real estate, and more. Blockchain's ability to provide trust, security, and transparency has the potential to revolutionize various sectors by reducing fraud, streamlining processes, and reducing costs.</a:t>
          </a:r>
        </a:p>
      </dgm:t>
    </dgm:pt>
    <dgm:pt modelId="{029CF986-05B2-4A87-99A0-80DB48D337B0}" type="parTrans" cxnId="{66C11BD0-9620-4740-9598-8A6E37331971}">
      <dgm:prSet/>
      <dgm:spPr/>
      <dgm:t>
        <a:bodyPr/>
        <a:lstStyle/>
        <a:p>
          <a:endParaRPr lang="en-US"/>
        </a:p>
      </dgm:t>
    </dgm:pt>
    <dgm:pt modelId="{663F9522-9366-444A-8148-D7E2C7062C6F}" type="sibTrans" cxnId="{66C11BD0-9620-4740-9598-8A6E37331971}">
      <dgm:prSet/>
      <dgm:spPr/>
      <dgm:t>
        <a:bodyPr/>
        <a:lstStyle/>
        <a:p>
          <a:endParaRPr lang="en-US"/>
        </a:p>
      </dgm:t>
    </dgm:pt>
    <dgm:pt modelId="{AC8773FA-B0FA-40DC-8885-E34D891B53CB}" type="pres">
      <dgm:prSet presAssocID="{2FD5D922-1146-469E-9CB3-DE40C3E16AB0}" presName="root" presStyleCnt="0">
        <dgm:presLayoutVars>
          <dgm:dir/>
          <dgm:resizeHandles val="exact"/>
        </dgm:presLayoutVars>
      </dgm:prSet>
      <dgm:spPr/>
    </dgm:pt>
    <dgm:pt modelId="{9F8D4A32-74A1-4F27-87D8-D9FD42806ACF}" type="pres">
      <dgm:prSet presAssocID="{3171C776-6C91-4BCE-A16B-9F8322033A90}" presName="compNode" presStyleCnt="0"/>
      <dgm:spPr/>
    </dgm:pt>
    <dgm:pt modelId="{258721CE-2ADA-42AF-8039-59BF31F6BCC8}" type="pres">
      <dgm:prSet presAssocID="{3171C776-6C91-4BCE-A16B-9F8322033A90}" presName="bgRect" presStyleLbl="bgShp" presStyleIdx="0" presStyleCnt="3"/>
      <dgm:spPr/>
    </dgm:pt>
    <dgm:pt modelId="{18E626F1-3753-4933-B825-F7CAACB7B70B}" type="pres">
      <dgm:prSet presAssocID="{3171C776-6C91-4BCE-A16B-9F8322033A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6B14B63E-77BB-4256-A3BC-3EB1CF58FD01}" type="pres">
      <dgm:prSet presAssocID="{3171C776-6C91-4BCE-A16B-9F8322033A90}" presName="spaceRect" presStyleCnt="0"/>
      <dgm:spPr/>
    </dgm:pt>
    <dgm:pt modelId="{910288A1-FA2C-4DD5-843B-CD2A13C5A8F8}" type="pres">
      <dgm:prSet presAssocID="{3171C776-6C91-4BCE-A16B-9F8322033A90}" presName="parTx" presStyleLbl="revTx" presStyleIdx="0" presStyleCnt="3">
        <dgm:presLayoutVars>
          <dgm:chMax val="0"/>
          <dgm:chPref val="0"/>
        </dgm:presLayoutVars>
      </dgm:prSet>
      <dgm:spPr/>
    </dgm:pt>
    <dgm:pt modelId="{12AC8745-A979-4058-93EF-D0007687CBD9}" type="pres">
      <dgm:prSet presAssocID="{41279C6F-C7F0-4874-BF43-6DCC9CD50B05}" presName="sibTrans" presStyleCnt="0"/>
      <dgm:spPr/>
    </dgm:pt>
    <dgm:pt modelId="{9B04B2D1-B24B-4ADB-9F31-A34768866A5D}" type="pres">
      <dgm:prSet presAssocID="{5E02DA9E-820C-4BF7-98C2-7A7C48899E0B}" presName="compNode" presStyleCnt="0"/>
      <dgm:spPr/>
    </dgm:pt>
    <dgm:pt modelId="{77CEE992-50CE-4D45-944E-5D6CCC8577D8}" type="pres">
      <dgm:prSet presAssocID="{5E02DA9E-820C-4BF7-98C2-7A7C48899E0B}" presName="bgRect" presStyleLbl="bgShp" presStyleIdx="1" presStyleCnt="3"/>
      <dgm:spPr/>
    </dgm:pt>
    <dgm:pt modelId="{66BFEB35-2411-4EF1-99A9-3C3F3BC63F51}" type="pres">
      <dgm:prSet presAssocID="{5E02DA9E-820C-4BF7-98C2-7A7C48899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tract"/>
        </a:ext>
      </dgm:extLst>
    </dgm:pt>
    <dgm:pt modelId="{C31550DC-02FB-4B3F-AA07-C272F5E5B0E8}" type="pres">
      <dgm:prSet presAssocID="{5E02DA9E-820C-4BF7-98C2-7A7C48899E0B}" presName="spaceRect" presStyleCnt="0"/>
      <dgm:spPr/>
    </dgm:pt>
    <dgm:pt modelId="{9957AF23-A9A0-4FB7-9664-AFC0848C99F5}" type="pres">
      <dgm:prSet presAssocID="{5E02DA9E-820C-4BF7-98C2-7A7C48899E0B}" presName="parTx" presStyleLbl="revTx" presStyleIdx="1" presStyleCnt="3">
        <dgm:presLayoutVars>
          <dgm:chMax val="0"/>
          <dgm:chPref val="0"/>
        </dgm:presLayoutVars>
      </dgm:prSet>
      <dgm:spPr/>
    </dgm:pt>
    <dgm:pt modelId="{C30B6F6E-1A38-43BB-BF24-69EC4E5CB628}" type="pres">
      <dgm:prSet presAssocID="{2330B9BD-E707-466D-A76A-ECA19D7F4E34}" presName="sibTrans" presStyleCnt="0"/>
      <dgm:spPr/>
    </dgm:pt>
    <dgm:pt modelId="{3BFEF021-A82A-426D-84C6-ED9B0FF21932}" type="pres">
      <dgm:prSet presAssocID="{B6FF3F9F-22BE-476F-9AA1-7A146D996820}" presName="compNode" presStyleCnt="0"/>
      <dgm:spPr/>
    </dgm:pt>
    <dgm:pt modelId="{CE345B11-15AA-4876-9642-611EADE671DA}" type="pres">
      <dgm:prSet presAssocID="{B6FF3F9F-22BE-476F-9AA1-7A146D996820}" presName="bgRect" presStyleLbl="bgShp" presStyleIdx="2" presStyleCnt="3"/>
      <dgm:spPr/>
    </dgm:pt>
    <dgm:pt modelId="{295CC0B5-670F-41B4-8F65-898E00F72C92}" type="pres">
      <dgm:prSet presAssocID="{B6FF3F9F-22BE-476F-9AA1-7A146D9968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DBDB502D-F77E-4791-88F5-C252C75ECA6B}" type="pres">
      <dgm:prSet presAssocID="{B6FF3F9F-22BE-476F-9AA1-7A146D996820}" presName="spaceRect" presStyleCnt="0"/>
      <dgm:spPr/>
    </dgm:pt>
    <dgm:pt modelId="{3499F6C0-A277-4CCA-8318-7BEC846D71F8}" type="pres">
      <dgm:prSet presAssocID="{B6FF3F9F-22BE-476F-9AA1-7A146D996820}" presName="parTx" presStyleLbl="revTx" presStyleIdx="2" presStyleCnt="3">
        <dgm:presLayoutVars>
          <dgm:chMax val="0"/>
          <dgm:chPref val="0"/>
        </dgm:presLayoutVars>
      </dgm:prSet>
      <dgm:spPr/>
    </dgm:pt>
  </dgm:ptLst>
  <dgm:cxnLst>
    <dgm:cxn modelId="{D8DD0909-BCFB-4376-9BFC-6E9EA7186725}" type="presOf" srcId="{5E02DA9E-820C-4BF7-98C2-7A7C48899E0B}" destId="{9957AF23-A9A0-4FB7-9664-AFC0848C99F5}" srcOrd="0" destOrd="0" presId="urn:microsoft.com/office/officeart/2018/2/layout/IconVerticalSolidList"/>
    <dgm:cxn modelId="{C8761A29-6FEE-413C-A99E-05E92820F030}" srcId="{2FD5D922-1146-469E-9CB3-DE40C3E16AB0}" destId="{3171C776-6C91-4BCE-A16B-9F8322033A90}" srcOrd="0" destOrd="0" parTransId="{AAA36A97-2AEC-4BC9-87E9-6A76FC4D1A6A}" sibTransId="{41279C6F-C7F0-4874-BF43-6DCC9CD50B05}"/>
    <dgm:cxn modelId="{BFBB8634-5A06-4035-9D11-63A0975E7DE2}" type="presOf" srcId="{B6FF3F9F-22BE-476F-9AA1-7A146D996820}" destId="{3499F6C0-A277-4CCA-8318-7BEC846D71F8}" srcOrd="0" destOrd="0" presId="urn:microsoft.com/office/officeart/2018/2/layout/IconVerticalSolidList"/>
    <dgm:cxn modelId="{21B46B62-2200-408B-A6F3-1AF996F1C0FD}" type="presOf" srcId="{2FD5D922-1146-469E-9CB3-DE40C3E16AB0}" destId="{AC8773FA-B0FA-40DC-8885-E34D891B53CB}" srcOrd="0" destOrd="0" presId="urn:microsoft.com/office/officeart/2018/2/layout/IconVerticalSolidList"/>
    <dgm:cxn modelId="{9F768C79-FE2C-45AD-8F7C-4BCDC4964FE3}" type="presOf" srcId="{3171C776-6C91-4BCE-A16B-9F8322033A90}" destId="{910288A1-FA2C-4DD5-843B-CD2A13C5A8F8}" srcOrd="0" destOrd="0" presId="urn:microsoft.com/office/officeart/2018/2/layout/IconVerticalSolidList"/>
    <dgm:cxn modelId="{112EE295-D6C8-4C71-83AF-3CA2688F6612}" srcId="{2FD5D922-1146-469E-9CB3-DE40C3E16AB0}" destId="{5E02DA9E-820C-4BF7-98C2-7A7C48899E0B}" srcOrd="1" destOrd="0" parTransId="{DB3A00C8-7F53-493A-AEF8-AEE43E707F14}" sibTransId="{2330B9BD-E707-466D-A76A-ECA19D7F4E34}"/>
    <dgm:cxn modelId="{66C11BD0-9620-4740-9598-8A6E37331971}" srcId="{2FD5D922-1146-469E-9CB3-DE40C3E16AB0}" destId="{B6FF3F9F-22BE-476F-9AA1-7A146D996820}" srcOrd="2" destOrd="0" parTransId="{029CF986-05B2-4A87-99A0-80DB48D337B0}" sibTransId="{663F9522-9366-444A-8148-D7E2C7062C6F}"/>
    <dgm:cxn modelId="{C3C13FE5-647E-4614-91D3-3E2AAF0011ED}" type="presParOf" srcId="{AC8773FA-B0FA-40DC-8885-E34D891B53CB}" destId="{9F8D4A32-74A1-4F27-87D8-D9FD42806ACF}" srcOrd="0" destOrd="0" presId="urn:microsoft.com/office/officeart/2018/2/layout/IconVerticalSolidList"/>
    <dgm:cxn modelId="{31B47888-DB60-464F-B019-21997C11920E}" type="presParOf" srcId="{9F8D4A32-74A1-4F27-87D8-D9FD42806ACF}" destId="{258721CE-2ADA-42AF-8039-59BF31F6BCC8}" srcOrd="0" destOrd="0" presId="urn:microsoft.com/office/officeart/2018/2/layout/IconVerticalSolidList"/>
    <dgm:cxn modelId="{C68422A5-AAD2-41A7-BEE0-EF7F423800FC}" type="presParOf" srcId="{9F8D4A32-74A1-4F27-87D8-D9FD42806ACF}" destId="{18E626F1-3753-4933-B825-F7CAACB7B70B}" srcOrd="1" destOrd="0" presId="urn:microsoft.com/office/officeart/2018/2/layout/IconVerticalSolidList"/>
    <dgm:cxn modelId="{7B6F7D90-73B0-48ED-8002-48443F91593E}" type="presParOf" srcId="{9F8D4A32-74A1-4F27-87D8-D9FD42806ACF}" destId="{6B14B63E-77BB-4256-A3BC-3EB1CF58FD01}" srcOrd="2" destOrd="0" presId="urn:microsoft.com/office/officeart/2018/2/layout/IconVerticalSolidList"/>
    <dgm:cxn modelId="{29AA4C7E-27B1-4BDD-8F2E-BE9FF5E73C1E}" type="presParOf" srcId="{9F8D4A32-74A1-4F27-87D8-D9FD42806ACF}" destId="{910288A1-FA2C-4DD5-843B-CD2A13C5A8F8}" srcOrd="3" destOrd="0" presId="urn:microsoft.com/office/officeart/2018/2/layout/IconVerticalSolidList"/>
    <dgm:cxn modelId="{D79C5320-1CE1-49F4-8DA1-370DCC30A07E}" type="presParOf" srcId="{AC8773FA-B0FA-40DC-8885-E34D891B53CB}" destId="{12AC8745-A979-4058-93EF-D0007687CBD9}" srcOrd="1" destOrd="0" presId="urn:microsoft.com/office/officeart/2018/2/layout/IconVerticalSolidList"/>
    <dgm:cxn modelId="{F2D3E7D9-B213-4DC0-9485-52AF4298E132}" type="presParOf" srcId="{AC8773FA-B0FA-40DC-8885-E34D891B53CB}" destId="{9B04B2D1-B24B-4ADB-9F31-A34768866A5D}" srcOrd="2" destOrd="0" presId="urn:microsoft.com/office/officeart/2018/2/layout/IconVerticalSolidList"/>
    <dgm:cxn modelId="{09DCEE88-11E1-4E15-8F57-F5C4E73B957F}" type="presParOf" srcId="{9B04B2D1-B24B-4ADB-9F31-A34768866A5D}" destId="{77CEE992-50CE-4D45-944E-5D6CCC8577D8}" srcOrd="0" destOrd="0" presId="urn:microsoft.com/office/officeart/2018/2/layout/IconVerticalSolidList"/>
    <dgm:cxn modelId="{B78CE055-3293-4F50-98B5-77F29CB06281}" type="presParOf" srcId="{9B04B2D1-B24B-4ADB-9F31-A34768866A5D}" destId="{66BFEB35-2411-4EF1-99A9-3C3F3BC63F51}" srcOrd="1" destOrd="0" presId="urn:microsoft.com/office/officeart/2018/2/layout/IconVerticalSolidList"/>
    <dgm:cxn modelId="{29873939-1616-4E11-BF89-8AF80E84E118}" type="presParOf" srcId="{9B04B2D1-B24B-4ADB-9F31-A34768866A5D}" destId="{C31550DC-02FB-4B3F-AA07-C272F5E5B0E8}" srcOrd="2" destOrd="0" presId="urn:microsoft.com/office/officeart/2018/2/layout/IconVerticalSolidList"/>
    <dgm:cxn modelId="{8370C10E-59E6-4342-B894-A459A017E598}" type="presParOf" srcId="{9B04B2D1-B24B-4ADB-9F31-A34768866A5D}" destId="{9957AF23-A9A0-4FB7-9664-AFC0848C99F5}" srcOrd="3" destOrd="0" presId="urn:microsoft.com/office/officeart/2018/2/layout/IconVerticalSolidList"/>
    <dgm:cxn modelId="{FCC2CCF6-E018-401D-B195-07994423A5B3}" type="presParOf" srcId="{AC8773FA-B0FA-40DC-8885-E34D891B53CB}" destId="{C30B6F6E-1A38-43BB-BF24-69EC4E5CB628}" srcOrd="3" destOrd="0" presId="urn:microsoft.com/office/officeart/2018/2/layout/IconVerticalSolidList"/>
    <dgm:cxn modelId="{61E4CE9F-56FF-4739-9EB8-12C1BDC6E74D}" type="presParOf" srcId="{AC8773FA-B0FA-40DC-8885-E34D891B53CB}" destId="{3BFEF021-A82A-426D-84C6-ED9B0FF21932}" srcOrd="4" destOrd="0" presId="urn:microsoft.com/office/officeart/2018/2/layout/IconVerticalSolidList"/>
    <dgm:cxn modelId="{E7A32E74-6454-44C9-9BC3-5AA767A57ED6}" type="presParOf" srcId="{3BFEF021-A82A-426D-84C6-ED9B0FF21932}" destId="{CE345B11-15AA-4876-9642-611EADE671DA}" srcOrd="0" destOrd="0" presId="urn:microsoft.com/office/officeart/2018/2/layout/IconVerticalSolidList"/>
    <dgm:cxn modelId="{C24F4054-A564-4B86-B6BB-1D7DAAF11853}" type="presParOf" srcId="{3BFEF021-A82A-426D-84C6-ED9B0FF21932}" destId="{295CC0B5-670F-41B4-8F65-898E00F72C92}" srcOrd="1" destOrd="0" presId="urn:microsoft.com/office/officeart/2018/2/layout/IconVerticalSolidList"/>
    <dgm:cxn modelId="{B0EF2ECD-663C-4247-8F6E-11BFA763EFEB}" type="presParOf" srcId="{3BFEF021-A82A-426D-84C6-ED9B0FF21932}" destId="{DBDB502D-F77E-4791-88F5-C252C75ECA6B}" srcOrd="2" destOrd="0" presId="urn:microsoft.com/office/officeart/2018/2/layout/IconVerticalSolidList"/>
    <dgm:cxn modelId="{E793BD7F-85D2-4787-A4F0-7EFFEC6EE148}" type="presParOf" srcId="{3BFEF021-A82A-426D-84C6-ED9B0FF21932}" destId="{3499F6C0-A277-4CCA-8318-7BEC846D71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B4F35-BFE3-4E99-8A17-F68E376C7B33}">
      <dsp:nvSpPr>
        <dsp:cNvPr id="0" name=""/>
        <dsp:cNvSpPr/>
      </dsp:nvSpPr>
      <dsp:spPr>
        <a:xfrm>
          <a:off x="1026243" y="48793"/>
          <a:ext cx="1200937" cy="1200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2C22E-FC0B-4118-A6F3-A5B2F9EC01D8}">
      <dsp:nvSpPr>
        <dsp:cNvPr id="0" name=""/>
        <dsp:cNvSpPr/>
      </dsp:nvSpPr>
      <dsp:spPr>
        <a:xfrm>
          <a:off x="1282181" y="304730"/>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540D3E-2152-4738-A238-73DA45463CD2}">
      <dsp:nvSpPr>
        <dsp:cNvPr id="0" name=""/>
        <dsp:cNvSpPr/>
      </dsp:nvSpPr>
      <dsp:spPr>
        <a:xfrm>
          <a:off x="642337" y="1623793"/>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Blockchain :- Solidity , Ethereum , Web3.js , Ether.js</a:t>
          </a:r>
        </a:p>
      </dsp:txBody>
      <dsp:txXfrm>
        <a:off x="642337" y="1623793"/>
        <a:ext cx="1968750" cy="720000"/>
      </dsp:txXfrm>
    </dsp:sp>
    <dsp:sp modelId="{2B27FDB6-8A34-4631-AEAE-9F79AB980503}">
      <dsp:nvSpPr>
        <dsp:cNvPr id="0" name=""/>
        <dsp:cNvSpPr/>
      </dsp:nvSpPr>
      <dsp:spPr>
        <a:xfrm>
          <a:off x="3339524" y="48793"/>
          <a:ext cx="1200937" cy="1200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CA3FA-6B67-4235-9A4C-A0B2625ADEAA}">
      <dsp:nvSpPr>
        <dsp:cNvPr id="0" name=""/>
        <dsp:cNvSpPr/>
      </dsp:nvSpPr>
      <dsp:spPr>
        <a:xfrm>
          <a:off x="3595462" y="304730"/>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C48DB-A8D0-4243-8014-A4EB76A03335}">
      <dsp:nvSpPr>
        <dsp:cNvPr id="0" name=""/>
        <dsp:cNvSpPr/>
      </dsp:nvSpPr>
      <dsp:spPr>
        <a:xfrm>
          <a:off x="2955618" y="1623793"/>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JavaScript :- NodeJS , ReactJS</a:t>
          </a:r>
        </a:p>
      </dsp:txBody>
      <dsp:txXfrm>
        <a:off x="2955618" y="1623793"/>
        <a:ext cx="1968750" cy="720000"/>
      </dsp:txXfrm>
    </dsp:sp>
    <dsp:sp modelId="{D475F8FF-4B5E-4132-9E2E-9C2C7AAE8E74}">
      <dsp:nvSpPr>
        <dsp:cNvPr id="0" name=""/>
        <dsp:cNvSpPr/>
      </dsp:nvSpPr>
      <dsp:spPr>
        <a:xfrm>
          <a:off x="2182884" y="2835980"/>
          <a:ext cx="1200937" cy="1200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E010E-E093-4256-BA29-6952977B1EA1}">
      <dsp:nvSpPr>
        <dsp:cNvPr id="0" name=""/>
        <dsp:cNvSpPr/>
      </dsp:nvSpPr>
      <dsp:spPr>
        <a:xfrm>
          <a:off x="2438821" y="3091918"/>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8B2BF0-E564-476B-A2C9-417D348393A7}">
      <dsp:nvSpPr>
        <dsp:cNvPr id="0" name=""/>
        <dsp:cNvSpPr/>
      </dsp:nvSpPr>
      <dsp:spPr>
        <a:xfrm>
          <a:off x="1798978" y="441098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CSS</a:t>
          </a:r>
        </a:p>
      </dsp:txBody>
      <dsp:txXfrm>
        <a:off x="1798978" y="4410980"/>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721CE-2ADA-42AF-8039-59BF31F6BCC8}">
      <dsp:nvSpPr>
        <dsp:cNvPr id="0" name=""/>
        <dsp:cNvSpPr/>
      </dsp:nvSpPr>
      <dsp:spPr>
        <a:xfrm>
          <a:off x="0" y="2979"/>
          <a:ext cx="6557029" cy="167015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626F1-3753-4933-B825-F7CAACB7B70B}">
      <dsp:nvSpPr>
        <dsp:cNvPr id="0" name=""/>
        <dsp:cNvSpPr/>
      </dsp:nvSpPr>
      <dsp:spPr>
        <a:xfrm>
          <a:off x="505222" y="378764"/>
          <a:ext cx="919483" cy="918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288A1-FA2C-4DD5-843B-CD2A13C5A8F8}">
      <dsp:nvSpPr>
        <dsp:cNvPr id="0" name=""/>
        <dsp:cNvSpPr/>
      </dsp:nvSpPr>
      <dsp:spPr>
        <a:xfrm>
          <a:off x="1929927" y="2979"/>
          <a:ext cx="4448711" cy="167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31" tIns="176931" rIns="176931" bIns="176931" numCol="1" spcCol="1270" anchor="ctr" anchorCtr="0">
          <a:noAutofit/>
        </a:bodyPr>
        <a:lstStyle/>
        <a:p>
          <a:pPr marL="0" lvl="0" indent="0" algn="l" defTabSz="622300">
            <a:lnSpc>
              <a:spcPct val="100000"/>
            </a:lnSpc>
            <a:spcBef>
              <a:spcPct val="0"/>
            </a:spcBef>
            <a:spcAft>
              <a:spcPct val="35000"/>
            </a:spcAft>
            <a:buNone/>
          </a:pPr>
          <a:r>
            <a:rPr lang="en-US" sz="1400" b="1" i="0" kern="1200"/>
            <a:t>Cryptography and Security:</a:t>
          </a:r>
          <a:r>
            <a:rPr lang="en-US" sz="1400" b="0" i="0" kern="1200"/>
            <a:t> Blockchain relies heavily on cryptographic techniques to secure data and transactions. Each participant on the network has a pair of cryptographic keys (public and private) that authenticates their identity and allows them to interact with the blockchain. This cryptographic security ensures the privacy of transactions and protects against fraud and unauthorized access.</a:t>
          </a:r>
          <a:endParaRPr lang="en-US" sz="1400" kern="1200"/>
        </a:p>
      </dsp:txBody>
      <dsp:txXfrm>
        <a:off x="1929927" y="2979"/>
        <a:ext cx="4448711" cy="1671788"/>
      </dsp:txXfrm>
    </dsp:sp>
    <dsp:sp modelId="{77CEE992-50CE-4D45-944E-5D6CCC8577D8}">
      <dsp:nvSpPr>
        <dsp:cNvPr id="0" name=""/>
        <dsp:cNvSpPr/>
      </dsp:nvSpPr>
      <dsp:spPr>
        <a:xfrm>
          <a:off x="0" y="2036235"/>
          <a:ext cx="6557029" cy="167015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FEB35-2411-4EF1-99A9-3C3F3BC63F51}">
      <dsp:nvSpPr>
        <dsp:cNvPr id="0" name=""/>
        <dsp:cNvSpPr/>
      </dsp:nvSpPr>
      <dsp:spPr>
        <a:xfrm>
          <a:off x="505222" y="2412020"/>
          <a:ext cx="919483" cy="918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57AF23-A9A0-4FB7-9664-AFC0848C99F5}">
      <dsp:nvSpPr>
        <dsp:cNvPr id="0" name=""/>
        <dsp:cNvSpPr/>
      </dsp:nvSpPr>
      <dsp:spPr>
        <a:xfrm>
          <a:off x="1929927" y="2036235"/>
          <a:ext cx="4448711" cy="167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31" tIns="176931" rIns="176931" bIns="176931" numCol="1" spcCol="1270" anchor="ctr" anchorCtr="0">
          <a:noAutofit/>
        </a:bodyPr>
        <a:lstStyle/>
        <a:p>
          <a:pPr marL="0" lvl="0" indent="0" algn="l" defTabSz="622300">
            <a:lnSpc>
              <a:spcPct val="100000"/>
            </a:lnSpc>
            <a:spcBef>
              <a:spcPct val="0"/>
            </a:spcBef>
            <a:spcAft>
              <a:spcPct val="35000"/>
            </a:spcAft>
            <a:buNone/>
          </a:pPr>
          <a:r>
            <a:rPr lang="en-US" sz="1400" b="1" i="0" kern="1200" dirty="0"/>
            <a:t>Smart Contracts:</a:t>
          </a:r>
          <a:r>
            <a:rPr lang="en-US" sz="1400" b="0" i="0" kern="1200" dirty="0"/>
            <a:t> Blockchain platforms like Ethereum support smart contracts, self-executing contracts with the terms of the agreement directly written into code. Smart contracts automate and enforce the execution of contractual agreements without the need for intermediaries. They can be used in various applications, including supply chain management, financial services, and more.</a:t>
          </a:r>
          <a:endParaRPr lang="en-US" sz="1400" kern="1200" dirty="0"/>
        </a:p>
      </dsp:txBody>
      <dsp:txXfrm>
        <a:off x="1929927" y="2036235"/>
        <a:ext cx="4448711" cy="1671788"/>
      </dsp:txXfrm>
    </dsp:sp>
    <dsp:sp modelId="{CE345B11-15AA-4876-9642-611EADE671DA}">
      <dsp:nvSpPr>
        <dsp:cNvPr id="0" name=""/>
        <dsp:cNvSpPr/>
      </dsp:nvSpPr>
      <dsp:spPr>
        <a:xfrm>
          <a:off x="0" y="4069491"/>
          <a:ext cx="6557029" cy="167015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CC0B5-670F-41B4-8F65-898E00F72C92}">
      <dsp:nvSpPr>
        <dsp:cNvPr id="0" name=""/>
        <dsp:cNvSpPr/>
      </dsp:nvSpPr>
      <dsp:spPr>
        <a:xfrm>
          <a:off x="505222" y="4445276"/>
          <a:ext cx="919483" cy="918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9F6C0-A277-4CCA-8318-7BEC846D71F8}">
      <dsp:nvSpPr>
        <dsp:cNvPr id="0" name=""/>
        <dsp:cNvSpPr/>
      </dsp:nvSpPr>
      <dsp:spPr>
        <a:xfrm>
          <a:off x="1929927" y="4069491"/>
          <a:ext cx="4448711" cy="167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31" tIns="176931" rIns="176931" bIns="176931" numCol="1" spcCol="1270" anchor="ctr" anchorCtr="0">
          <a:noAutofit/>
        </a:bodyPr>
        <a:lstStyle/>
        <a:p>
          <a:pPr marL="0" lvl="0" indent="0" algn="l" defTabSz="622300">
            <a:lnSpc>
              <a:spcPct val="100000"/>
            </a:lnSpc>
            <a:spcBef>
              <a:spcPct val="0"/>
            </a:spcBef>
            <a:spcAft>
              <a:spcPct val="35000"/>
            </a:spcAft>
            <a:buNone/>
          </a:pPr>
          <a:r>
            <a:rPr lang="en-US" sz="1400" b="1" kern="1200" dirty="0"/>
            <a:t>Use Cases Beyond Cryptocurrency:</a:t>
          </a:r>
          <a:r>
            <a:rPr lang="en-US" sz="1400" kern="1200" dirty="0"/>
            <a:t> While blockchain technology gained prominence with cryptocurrencies like Bitcoin, its applications extend far beyond digital currencies. It is being used in industries such as supply chain management, healthcare, voting systems, real estate, and more. Blockchain's ability to provide trust, security, and transparency has the potential to revolutionize various sectors by reducing fraud, streamlining processes, and reducing costs.</a:t>
          </a:r>
        </a:p>
      </dsp:txBody>
      <dsp:txXfrm>
        <a:off x="1929927" y="4069491"/>
        <a:ext cx="4448711" cy="16717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2D6A7-2A03-42E6-90E0-C19DB6B1FAE3}" type="datetimeFigureOut">
              <a:rPr lang="en-IN" smtClean="0"/>
              <a:t>18-09-2023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35897-6762-4D89-9DDD-A204E2273112}" type="slidenum">
              <a:rPr lang="en-IN" smtClean="0"/>
              <a:t>‹#›</a:t>
            </a:fld>
            <a:endParaRPr lang="en-IN"/>
          </a:p>
        </p:txBody>
      </p:sp>
    </p:spTree>
    <p:extLst>
      <p:ext uri="{BB962C8B-B14F-4D97-AF65-F5344CB8AC3E}">
        <p14:creationId xmlns:p14="http://schemas.microsoft.com/office/powerpoint/2010/main" val="90749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F3C86847-3EB2-4575-A6F0-1AFFBF9014E4}" type="datetime1">
              <a:rPr lang="en-US" smtClean="0"/>
              <a:t>9/18/2023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8228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728D221E-2AF9-437F-9819-79787925D2E2}" type="datetime1">
              <a:rPr lang="en-US" smtClean="0"/>
              <a:t>9/18/2023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9393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C9DB1151-9F9C-41DE-A10C-7238BDF5DC3D}" type="datetime1">
              <a:rPr lang="en-US" smtClean="0"/>
              <a:t>9/18/2023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3114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AE425A9B-DA77-4F0D-8B9E-72D477AD22EB}" type="datetime1">
              <a:rPr lang="en-US" smtClean="0"/>
              <a:t>9/18/2023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2748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40264673-1A73-4A5B-83B0-0076A6D0898A}" type="datetime1">
              <a:rPr lang="en-US" smtClean="0"/>
              <a:t>9/18/2023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1416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61CA5852-3895-441D-8CE3-71D45263B1D4}" type="datetime1">
              <a:rPr lang="en-US" smtClean="0"/>
              <a:t>9/18/2023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01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ECF816F5-FDEE-47E8-AA70-50FB5EFCEB02}" type="datetime1">
              <a:rPr lang="en-US" smtClean="0"/>
              <a:t>9/18/2023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2501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471A919-4820-44DB-A4A9-6742760F8544}" type="datetime1">
              <a:rPr lang="en-US" smtClean="0"/>
              <a:t>9/18/2023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1905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24527290-0CE0-47A7-B8E2-19DB2ABE974E}" type="datetime1">
              <a:rPr lang="en-US" smtClean="0"/>
              <a:t>9/18/2023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908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CCEB3B-8F18-4F4B-B123-45D38B3060EF}" type="datetime1">
              <a:rPr lang="en-US" smtClean="0"/>
              <a:t>9/18/2023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360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70F889C7-400B-498C-9BF6-922C85584A70}" type="datetime1">
              <a:rPr lang="en-US" smtClean="0"/>
              <a:t>9/18/2023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466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25C7FE6-D99E-4D60-BD45-0A1806BC9B35}" type="datetime1">
              <a:rPr lang="en-US" smtClean="0"/>
              <a:t>9/18/2023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35062694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hdr="0" ftr="0" dt="0"/>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F52D6C48-E173-8F1D-8B4D-D7A05BCADF5A}"/>
              </a:ext>
            </a:extLst>
          </p:cNvPr>
          <p:cNvPicPr>
            <a:picLocks noChangeAspect="1"/>
          </p:cNvPicPr>
          <p:nvPr/>
        </p:nvPicPr>
        <p:blipFill rotWithShape="1">
          <a:blip r:embed="rId2"/>
          <a:srcRect l="3584" r="1154"/>
          <a:stretch/>
        </p:blipFill>
        <p:spPr>
          <a:xfrm>
            <a:off x="20" y="10"/>
            <a:ext cx="9137156" cy="6857989"/>
          </a:xfrm>
          <a:prstGeom prst="rect">
            <a:avLst/>
          </a:prstGeom>
        </p:spPr>
      </p:pic>
      <p:sp>
        <p:nvSpPr>
          <p:cNvPr id="11"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885474-FBF4-D54F-9108-3187181914C7}"/>
              </a:ext>
            </a:extLst>
          </p:cNvPr>
          <p:cNvSpPr>
            <a:spLocks noGrp="1"/>
          </p:cNvSpPr>
          <p:nvPr>
            <p:ph type="ctrTitle"/>
          </p:nvPr>
        </p:nvSpPr>
        <p:spPr>
          <a:xfrm>
            <a:off x="8420669" y="3145330"/>
            <a:ext cx="3603171" cy="2985247"/>
          </a:xfrm>
        </p:spPr>
        <p:txBody>
          <a:bodyPr>
            <a:normAutofit/>
          </a:bodyPr>
          <a:lstStyle/>
          <a:p>
            <a:pPr algn="r"/>
            <a:r>
              <a:rPr lang="en-US" sz="4400" dirty="0"/>
              <a:t>Fake </a:t>
            </a:r>
            <a:br>
              <a:rPr lang="en-US" sz="4400" dirty="0"/>
            </a:br>
            <a:r>
              <a:rPr lang="en-US" sz="4400" dirty="0"/>
              <a:t>Degree</a:t>
            </a:r>
            <a:br>
              <a:rPr lang="en-US" sz="4400" dirty="0"/>
            </a:br>
            <a:r>
              <a:rPr lang="en-US" sz="4400" dirty="0"/>
              <a:t>Detection</a:t>
            </a:r>
            <a:endParaRPr lang="en-IN" sz="4400" dirty="0"/>
          </a:p>
        </p:txBody>
      </p:sp>
      <p:sp>
        <p:nvSpPr>
          <p:cNvPr id="3" name="Subtitle 2">
            <a:extLst>
              <a:ext uri="{FF2B5EF4-FFF2-40B4-BE49-F238E27FC236}">
                <a16:creationId xmlns:a16="http://schemas.microsoft.com/office/drawing/2014/main" id="{64E6E591-36E6-A185-340E-6945AA4CA73E}"/>
              </a:ext>
            </a:extLst>
          </p:cNvPr>
          <p:cNvSpPr>
            <a:spLocks noGrp="1"/>
          </p:cNvSpPr>
          <p:nvPr>
            <p:ph type="subTitle" idx="1"/>
          </p:nvPr>
        </p:nvSpPr>
        <p:spPr>
          <a:xfrm>
            <a:off x="9137176" y="1116873"/>
            <a:ext cx="2521424" cy="1520669"/>
          </a:xfrm>
        </p:spPr>
        <p:txBody>
          <a:bodyPr>
            <a:normAutofit/>
          </a:bodyPr>
          <a:lstStyle/>
          <a:p>
            <a:pPr algn="r"/>
            <a:r>
              <a:rPr lang="en-US" sz="1600" dirty="0"/>
              <a:t>App to prevent fraudulent educational degrees</a:t>
            </a:r>
            <a:endParaRPr lang="en-IN" sz="1600" dirty="0"/>
          </a:p>
        </p:txBody>
      </p:sp>
      <p:cxnSp>
        <p:nvCxnSpPr>
          <p:cNvPr id="13" name="Straight Connector 12">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6D14D662-11BE-6993-40A2-E7678D2F4978}"/>
              </a:ext>
            </a:extLst>
          </p:cNvPr>
          <p:cNvSpPr>
            <a:spLocks noGrp="1"/>
          </p:cNvSpPr>
          <p:nvPr>
            <p:ph type="sldNum" sz="quarter" idx="12"/>
          </p:nvPr>
        </p:nvSpPr>
        <p:spPr/>
        <p:txBody>
          <a:bodyPr>
            <a:noAutofit/>
          </a:bodyPr>
          <a:lstStyle/>
          <a:p>
            <a:fld id="{312CC964-A50B-4C29-B4E4-2C30BB34CCF3}" type="slidenum">
              <a:rPr lang="en-US" sz="3200" b="1" smtClean="0">
                <a:effectLst>
                  <a:outerShdw blurRad="38100" dist="38100" dir="2700000" algn="tl">
                    <a:srgbClr val="000000">
                      <a:alpha val="43137"/>
                    </a:srgbClr>
                  </a:outerShdw>
                </a:effectLst>
                <a:latin typeface="+mj-lt"/>
              </a:rPr>
              <a:t>1</a:t>
            </a:fld>
            <a:endParaRPr lang="en-US" sz="32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576120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8" name="Straight Connector 10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0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0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0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0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1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1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45" name="Rectangle 115">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9BC7941-9245-9AE3-8CB3-D908715D23B8}"/>
              </a:ext>
            </a:extLst>
          </p:cNvPr>
          <p:cNvSpPr txBox="1"/>
          <p:nvPr/>
        </p:nvSpPr>
        <p:spPr>
          <a:xfrm>
            <a:off x="960350" y="541964"/>
            <a:ext cx="4768938" cy="381866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i="1" cap="all">
                <a:solidFill>
                  <a:schemeClr val="tx2"/>
                </a:solidFill>
                <a:latin typeface="+mj-lt"/>
                <a:ea typeface="+mj-ea"/>
                <a:cs typeface="+mj-cs"/>
              </a:rPr>
              <a:t>ER DIAGRAM</a:t>
            </a:r>
          </a:p>
        </p:txBody>
      </p:sp>
      <p:cxnSp>
        <p:nvCxnSpPr>
          <p:cNvPr id="147" name="Straight Connector 119">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21">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23">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Placeholder 6" descr="A diagram of a diagram&#10;&#10;Description automatically generated with medium confidence">
            <a:extLst>
              <a:ext uri="{FF2B5EF4-FFF2-40B4-BE49-F238E27FC236}">
                <a16:creationId xmlns:a16="http://schemas.microsoft.com/office/drawing/2014/main" id="{CF90ADE9-8599-333C-D0D4-CAE95CFE09A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10" r="4422"/>
          <a:stretch/>
        </p:blipFill>
        <p:spPr>
          <a:xfrm>
            <a:off x="6096000" y="1868823"/>
            <a:ext cx="5562600" cy="3128917"/>
          </a:xfrm>
          <a:prstGeom prst="rect">
            <a:avLst/>
          </a:prstGeom>
        </p:spPr>
      </p:pic>
      <p:sp>
        <p:nvSpPr>
          <p:cNvPr id="5" name="Slide Number Placeholder 4">
            <a:extLst>
              <a:ext uri="{FF2B5EF4-FFF2-40B4-BE49-F238E27FC236}">
                <a16:creationId xmlns:a16="http://schemas.microsoft.com/office/drawing/2014/main" id="{EF276752-E8B4-CC77-1BFA-7FA8576BE146}"/>
              </a:ext>
            </a:extLst>
          </p:cNvPr>
          <p:cNvSpPr>
            <a:spLocks noGrp="1"/>
          </p:cNvSpPr>
          <p:nvPr>
            <p:ph type="sldNum" sz="quarter" idx="12"/>
          </p:nvPr>
        </p:nvSpPr>
        <p:spPr>
          <a:xfrm>
            <a:off x="11204294" y="6217274"/>
            <a:ext cx="733419" cy="508963"/>
          </a:xfrm>
        </p:spPr>
        <p:txBody>
          <a:bodyPr vert="horz" lIns="91440" tIns="45720" rIns="91440" bIns="45720" rtlCol="0" anchor="ctr">
            <a:no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10</a:t>
            </a:fld>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00298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6DC972-CE5B-763A-7285-9F06DC1036CA}"/>
              </a:ext>
            </a:extLst>
          </p:cNvPr>
          <p:cNvSpPr>
            <a:spLocks noGrp="1"/>
          </p:cNvSpPr>
          <p:nvPr>
            <p:ph type="sldNum" sz="quarter" idx="12"/>
          </p:nvPr>
        </p:nvSpPr>
        <p:spPr>
          <a:xfrm>
            <a:off x="11424213" y="6398878"/>
            <a:ext cx="579703" cy="365125"/>
          </a:xfrm>
        </p:spPr>
        <p:txBody>
          <a:bodyPr>
            <a:noAutofit/>
          </a:bodyPr>
          <a:lstStyle/>
          <a:p>
            <a:fld id="{312CC964-A50B-4C29-B4E4-2C30BB34CCF3}" type="slidenum">
              <a:rPr lang="en-US" sz="3200" b="1" smtClean="0">
                <a:effectLst>
                  <a:outerShdw blurRad="38100" dist="38100" dir="2700000" algn="tl">
                    <a:srgbClr val="000000">
                      <a:alpha val="43137"/>
                    </a:srgbClr>
                  </a:outerShdw>
                </a:effectLst>
              </a:rPr>
              <a:t>11</a:t>
            </a:fld>
            <a:endParaRPr lang="en-US" sz="3200" b="1" dirty="0">
              <a:effectLst>
                <a:outerShdw blurRad="38100" dist="38100" dir="2700000" algn="tl">
                  <a:srgbClr val="000000">
                    <a:alpha val="43137"/>
                  </a:srgbClr>
                </a:outerShdw>
              </a:effectLst>
            </a:endParaRPr>
          </a:p>
        </p:txBody>
      </p:sp>
      <p:pic>
        <p:nvPicPr>
          <p:cNvPr id="4" name="Picture 3" descr="A diagram of a diagram&#10;&#10;Description automatically generated with medium confidence">
            <a:extLst>
              <a:ext uri="{FF2B5EF4-FFF2-40B4-BE49-F238E27FC236}">
                <a16:creationId xmlns:a16="http://schemas.microsoft.com/office/drawing/2014/main" id="{2392747A-250B-D0F8-48AE-07B67A236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609144"/>
          </a:xfrm>
          <a:prstGeom prst="rect">
            <a:avLst/>
          </a:prstGeom>
        </p:spPr>
      </p:pic>
    </p:spTree>
    <p:extLst>
      <p:ext uri="{BB962C8B-B14F-4D97-AF65-F5344CB8AC3E}">
        <p14:creationId xmlns:p14="http://schemas.microsoft.com/office/powerpoint/2010/main" val="4241305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105210-61FE-4E9D-9076-A5618FDA8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90FA8-9329-0139-AF07-AB7B5BF0B84D}"/>
              </a:ext>
            </a:extLst>
          </p:cNvPr>
          <p:cNvSpPr>
            <a:spLocks noGrp="1"/>
          </p:cNvSpPr>
          <p:nvPr>
            <p:ph type="title"/>
          </p:nvPr>
        </p:nvSpPr>
        <p:spPr>
          <a:xfrm>
            <a:off x="1143001" y="533400"/>
            <a:ext cx="6008914" cy="1683487"/>
          </a:xfrm>
        </p:spPr>
        <p:txBody>
          <a:bodyPr>
            <a:normAutofit/>
          </a:bodyPr>
          <a:lstStyle/>
          <a:p>
            <a:r>
              <a:rPr lang="en-US" dirty="0"/>
              <a:t>Technologies to be used</a:t>
            </a:r>
            <a:endParaRPr lang="en-IN" dirty="0"/>
          </a:p>
        </p:txBody>
      </p:sp>
      <p:sp>
        <p:nvSpPr>
          <p:cNvPr id="3" name="Content Placeholder 2">
            <a:extLst>
              <a:ext uri="{FF2B5EF4-FFF2-40B4-BE49-F238E27FC236}">
                <a16:creationId xmlns:a16="http://schemas.microsoft.com/office/drawing/2014/main" id="{D359B091-E7BB-DD30-16E5-1289F4D22CE0}"/>
              </a:ext>
            </a:extLst>
          </p:cNvPr>
          <p:cNvSpPr>
            <a:spLocks noGrp="1"/>
          </p:cNvSpPr>
          <p:nvPr>
            <p:ph idx="1"/>
          </p:nvPr>
        </p:nvSpPr>
        <p:spPr>
          <a:xfrm>
            <a:off x="1143000" y="2216886"/>
            <a:ext cx="6150926" cy="3817091"/>
          </a:xfrm>
        </p:spPr>
        <p:txBody>
          <a:bodyPr>
            <a:normAutofit/>
          </a:bodyPr>
          <a:lstStyle/>
          <a:p>
            <a:r>
              <a:rPr lang="en-US" dirty="0"/>
              <a:t>Front-End</a:t>
            </a:r>
            <a:r>
              <a:rPr lang="en-IN" dirty="0"/>
              <a:t> :--</a:t>
            </a:r>
          </a:p>
          <a:p>
            <a:pPr lvl="1"/>
            <a:r>
              <a:rPr lang="en-IN" dirty="0"/>
              <a:t>ReactJS</a:t>
            </a:r>
          </a:p>
          <a:p>
            <a:pPr lvl="1"/>
            <a:r>
              <a:rPr lang="en-IN" dirty="0"/>
              <a:t>CSS</a:t>
            </a:r>
          </a:p>
          <a:p>
            <a:pPr lvl="1"/>
            <a:r>
              <a:rPr lang="en-IN" dirty="0"/>
              <a:t>HTML</a:t>
            </a:r>
          </a:p>
          <a:p>
            <a:r>
              <a:rPr lang="en-IN" dirty="0"/>
              <a:t>Back-End :--</a:t>
            </a:r>
          </a:p>
          <a:p>
            <a:pPr lvl="1"/>
            <a:r>
              <a:rPr lang="en-IN" dirty="0"/>
              <a:t>Solidity</a:t>
            </a:r>
          </a:p>
          <a:p>
            <a:pPr lvl="1"/>
            <a:r>
              <a:rPr lang="en-IN" dirty="0"/>
              <a:t>NodeJS</a:t>
            </a:r>
          </a:p>
        </p:txBody>
      </p:sp>
      <p:cxnSp>
        <p:nvCxnSpPr>
          <p:cNvPr id="12" name="Straight Connector 11">
            <a:extLst>
              <a:ext uri="{FF2B5EF4-FFF2-40B4-BE49-F238E27FC236}">
                <a16:creationId xmlns:a16="http://schemas.microsoft.com/office/drawing/2014/main" id="{8C1DF613-CD5C-4D37-9F6C-843AFBBBDE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56F5D-A737-4E56-BCDD-0F992B89C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Computer script on a screen">
            <a:extLst>
              <a:ext uri="{FF2B5EF4-FFF2-40B4-BE49-F238E27FC236}">
                <a16:creationId xmlns:a16="http://schemas.microsoft.com/office/drawing/2014/main" id="{7CB4F72F-4FF2-411F-6C40-4497FAA80324}"/>
              </a:ext>
            </a:extLst>
          </p:cNvPr>
          <p:cNvPicPr>
            <a:picLocks noChangeAspect="1"/>
          </p:cNvPicPr>
          <p:nvPr/>
        </p:nvPicPr>
        <p:blipFill rotWithShape="1">
          <a:blip r:embed="rId2"/>
          <a:srcRect l="9537" r="49309" b="-1"/>
          <a:stretch/>
        </p:blipFill>
        <p:spPr>
          <a:xfrm>
            <a:off x="7963785" y="10"/>
            <a:ext cx="4228215" cy="6857990"/>
          </a:xfrm>
          <a:prstGeom prst="rect">
            <a:avLst/>
          </a:prstGeom>
        </p:spPr>
      </p:pic>
      <p:sp>
        <p:nvSpPr>
          <p:cNvPr id="4" name="Slide Number Placeholder 3">
            <a:extLst>
              <a:ext uri="{FF2B5EF4-FFF2-40B4-BE49-F238E27FC236}">
                <a16:creationId xmlns:a16="http://schemas.microsoft.com/office/drawing/2014/main" id="{BE56808C-75CD-B6A7-DAD3-2A492CEE33BB}"/>
              </a:ext>
            </a:extLst>
          </p:cNvPr>
          <p:cNvSpPr>
            <a:spLocks noGrp="1"/>
          </p:cNvSpPr>
          <p:nvPr>
            <p:ph type="sldNum" sz="quarter" idx="12"/>
          </p:nvPr>
        </p:nvSpPr>
        <p:spPr>
          <a:xfrm>
            <a:off x="11424213" y="6285054"/>
            <a:ext cx="649151" cy="478950"/>
          </a:xfrm>
        </p:spPr>
        <p:txBody>
          <a:bodyPr>
            <a:noAutofit/>
          </a:bodyPr>
          <a:lstStyle/>
          <a:p>
            <a:pPr>
              <a:spcAft>
                <a:spcPts val="600"/>
              </a:spcAft>
            </a:pPr>
            <a:fld id="{312CC964-A50B-4C29-B4E4-2C30BB34CCF3}" type="slidenum">
              <a:rPr lang="en-US" sz="3200" b="1">
                <a:solidFill>
                  <a:srgbClr val="FFFFFF"/>
                </a:solidFill>
                <a:effectLst>
                  <a:outerShdw blurRad="38100" dist="38100" dir="2700000" algn="tl">
                    <a:srgbClr val="000000">
                      <a:alpha val="43137"/>
                    </a:srgbClr>
                  </a:outerShdw>
                </a:effectLst>
              </a:rPr>
              <a:pPr>
                <a:spcAft>
                  <a:spcPts val="600"/>
                </a:spcAft>
              </a:pPr>
              <a:t>12</a:t>
            </a:fld>
            <a:endParaRPr lang="en-US" sz="32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6360071"/>
      </p:ext>
    </p:extLst>
  </p:cSld>
  <p:clrMapOvr>
    <a:masterClrMapping/>
  </p:clrMapOvr>
  <mc:AlternateContent xmlns:mc="http://schemas.openxmlformats.org/markup-compatibility/2006">
    <mc:Choice xmlns:p14="http://schemas.microsoft.com/office/powerpoint/2010/main" Requires="p14">
      <p:transition spd="slow" p14:dur="1500">
        <p14:shre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xclamation mark on a yellow background">
            <a:extLst>
              <a:ext uri="{FF2B5EF4-FFF2-40B4-BE49-F238E27FC236}">
                <a16:creationId xmlns:a16="http://schemas.microsoft.com/office/drawing/2014/main" id="{EAB81D27-2215-947D-0C50-AAE44B6EED6B}"/>
              </a:ext>
            </a:extLst>
          </p:cNvPr>
          <p:cNvPicPr>
            <a:picLocks noChangeAspect="1"/>
          </p:cNvPicPr>
          <p:nvPr/>
        </p:nvPicPr>
        <p:blipFill rotWithShape="1">
          <a:blip r:embed="rId2"/>
          <a:srcRect l="27733" r="14816"/>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8B4375F0-99CD-9A69-A575-489CEA53D32C}"/>
              </a:ext>
            </a:extLst>
          </p:cNvPr>
          <p:cNvSpPr>
            <a:spLocks noGrp="1"/>
          </p:cNvSpPr>
          <p:nvPr>
            <p:ph type="title"/>
          </p:nvPr>
        </p:nvSpPr>
        <p:spPr>
          <a:xfrm>
            <a:off x="1104901" y="467834"/>
            <a:ext cx="6132605" cy="1738422"/>
          </a:xfrm>
        </p:spPr>
        <p:txBody>
          <a:bodyPr>
            <a:normAutofit/>
          </a:bodyPr>
          <a:lstStyle/>
          <a:p>
            <a:r>
              <a:rPr lang="en-US" dirty="0"/>
              <a:t>advantages</a:t>
            </a:r>
            <a:endParaRPr lang="en-IN" dirty="0"/>
          </a:p>
        </p:txBody>
      </p:sp>
      <p:cxnSp>
        <p:nvCxnSpPr>
          <p:cNvPr id="12" name="Straight Connector 1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661589-5E85-FB45-480C-5807D88DFE5B}"/>
              </a:ext>
            </a:extLst>
          </p:cNvPr>
          <p:cNvSpPr>
            <a:spLocks noGrp="1"/>
          </p:cNvSpPr>
          <p:nvPr>
            <p:ph idx="1"/>
          </p:nvPr>
        </p:nvSpPr>
        <p:spPr>
          <a:xfrm>
            <a:off x="1104902" y="2206255"/>
            <a:ext cx="5487146" cy="4118345"/>
          </a:xfrm>
        </p:spPr>
        <p:txBody>
          <a:bodyPr>
            <a:normAutofit/>
          </a:bodyPr>
          <a:lstStyle/>
          <a:p>
            <a:pPr>
              <a:lnSpc>
                <a:spcPct val="90000"/>
              </a:lnSpc>
              <a:buFont typeface="+mj-lt"/>
              <a:buAutoNum type="arabicPeriod"/>
            </a:pPr>
            <a:r>
              <a:rPr lang="en-US" sz="1400" b="1" i="0" dirty="0">
                <a:effectLst/>
                <a:latin typeface="Söhne"/>
              </a:rPr>
              <a:t>Enhanced Trust:</a:t>
            </a:r>
            <a:r>
              <a:rPr lang="en-US" sz="1400" b="0" i="0" dirty="0">
                <a:effectLst/>
                <a:latin typeface="Söhne"/>
              </a:rPr>
              <a:t> The project bolsters trust in academic qualifications and credentials by offering a secure and tamper-proof verification system. This, in turn, builds trust among employers, educational institutions, and individuals.</a:t>
            </a:r>
          </a:p>
          <a:p>
            <a:pPr>
              <a:lnSpc>
                <a:spcPct val="90000"/>
              </a:lnSpc>
              <a:buFont typeface="+mj-lt"/>
              <a:buAutoNum type="arabicPeriod"/>
            </a:pPr>
            <a:r>
              <a:rPr lang="en-US" sz="1400" b="1" i="0" dirty="0">
                <a:effectLst/>
                <a:latin typeface="Söhne"/>
              </a:rPr>
              <a:t>Reduced Fraud:</a:t>
            </a:r>
            <a:r>
              <a:rPr lang="en-US" sz="1400" b="0" i="0" dirty="0">
                <a:effectLst/>
                <a:latin typeface="Söhne"/>
              </a:rPr>
              <a:t> By leveraging blockchain's immutability and transparency, the project significantly reduces the risk of fraudulent degrees and credentials, protecting organizations from hiring unqualified individuals.</a:t>
            </a:r>
          </a:p>
          <a:p>
            <a:pPr>
              <a:lnSpc>
                <a:spcPct val="90000"/>
              </a:lnSpc>
              <a:buFont typeface="+mj-lt"/>
              <a:buAutoNum type="arabicPeriod"/>
            </a:pPr>
            <a:r>
              <a:rPr lang="en-US" sz="1400" b="1" i="0" dirty="0">
                <a:effectLst/>
                <a:latin typeface="Söhne"/>
              </a:rPr>
              <a:t>Efficiency:</a:t>
            </a:r>
            <a:r>
              <a:rPr lang="en-US" sz="1400" b="0" i="0" dirty="0">
                <a:effectLst/>
                <a:latin typeface="Söhne"/>
              </a:rPr>
              <a:t> The system streamlines the verification process, making it faster and more efficient than traditional methods, which often involve manual checks and delays.</a:t>
            </a:r>
          </a:p>
          <a:p>
            <a:pPr>
              <a:lnSpc>
                <a:spcPct val="90000"/>
              </a:lnSpc>
              <a:buFont typeface="+mj-lt"/>
              <a:buAutoNum type="arabicPeriod"/>
            </a:pPr>
            <a:r>
              <a:rPr lang="en-US" sz="1400" b="1" i="0" dirty="0">
                <a:effectLst/>
                <a:latin typeface="Söhne"/>
              </a:rPr>
              <a:t>Privacy Protection:</a:t>
            </a:r>
            <a:r>
              <a:rPr lang="en-US" sz="1400" b="0" i="0" dirty="0">
                <a:effectLst/>
                <a:latin typeface="Söhne"/>
              </a:rPr>
              <a:t> Advanced cryptographic techniques safeguard user privacy, ensuring that only necessary information is disclosed during the verification process, enhancing data security.</a:t>
            </a:r>
          </a:p>
          <a:p>
            <a:pPr>
              <a:lnSpc>
                <a:spcPct val="90000"/>
              </a:lnSpc>
              <a:buFont typeface="+mj-lt"/>
              <a:buAutoNum type="arabicPeriod"/>
            </a:pPr>
            <a:r>
              <a:rPr lang="en-US" sz="1400" b="1" i="0" dirty="0">
                <a:effectLst/>
                <a:latin typeface="Söhne"/>
              </a:rPr>
              <a:t>User Empowerment:</a:t>
            </a:r>
            <a:r>
              <a:rPr lang="en-US" sz="1400" b="0" i="0" dirty="0">
                <a:effectLst/>
                <a:latin typeface="Söhne"/>
              </a:rPr>
              <a:t> Individuals have control over their own credentials and can easily access and share them when needed, reducing the administrative burden on educational institutions</a:t>
            </a:r>
          </a:p>
        </p:txBody>
      </p:sp>
      <p:sp>
        <p:nvSpPr>
          <p:cNvPr id="4" name="Slide Number Placeholder 3">
            <a:extLst>
              <a:ext uri="{FF2B5EF4-FFF2-40B4-BE49-F238E27FC236}">
                <a16:creationId xmlns:a16="http://schemas.microsoft.com/office/drawing/2014/main" id="{A1D89DFE-E2CF-6043-4694-CE0951578577}"/>
              </a:ext>
            </a:extLst>
          </p:cNvPr>
          <p:cNvSpPr>
            <a:spLocks noGrp="1"/>
          </p:cNvSpPr>
          <p:nvPr>
            <p:ph type="sldNum" sz="quarter" idx="12"/>
          </p:nvPr>
        </p:nvSpPr>
        <p:spPr>
          <a:xfrm>
            <a:off x="11401063" y="6123008"/>
            <a:ext cx="672301" cy="640995"/>
          </a:xfrm>
        </p:spPr>
        <p:txBody>
          <a:bodyPr>
            <a:normAutofit/>
          </a:bodyPr>
          <a:lstStyle/>
          <a:p>
            <a:pPr>
              <a:spcAft>
                <a:spcPts val="600"/>
              </a:spcAft>
            </a:pPr>
            <a:fld id="{312CC964-A50B-4C29-B4E4-2C30BB34CCF3}" type="slidenum">
              <a:rPr lang="en-US" sz="3200" b="1">
                <a:solidFill>
                  <a:srgbClr val="FFFFFF"/>
                </a:solidFill>
                <a:effectLst>
                  <a:outerShdw blurRad="38100" dist="38100" dir="2700000" algn="tl">
                    <a:srgbClr val="000000">
                      <a:alpha val="43137"/>
                    </a:srgbClr>
                  </a:outerShdw>
                </a:effectLst>
              </a:rPr>
              <a:pPr>
                <a:spcAft>
                  <a:spcPts val="600"/>
                </a:spcAft>
              </a:pPr>
              <a:t>13</a:t>
            </a:fld>
            <a:endParaRPr lang="en-US" sz="32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619506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436E8-4984-DAF9-3525-EE4476AEB59F}"/>
              </a:ext>
            </a:extLst>
          </p:cNvPr>
          <p:cNvSpPr>
            <a:spLocks noGrp="1"/>
          </p:cNvSpPr>
          <p:nvPr>
            <p:ph type="title"/>
          </p:nvPr>
        </p:nvSpPr>
        <p:spPr>
          <a:xfrm>
            <a:off x="5146159" y="685800"/>
            <a:ext cx="6238688" cy="1382233"/>
          </a:xfrm>
        </p:spPr>
        <p:txBody>
          <a:bodyPr>
            <a:normAutofit/>
          </a:bodyPr>
          <a:lstStyle/>
          <a:p>
            <a:r>
              <a:rPr lang="en-US" dirty="0"/>
              <a:t>conclusion</a:t>
            </a:r>
            <a:endParaRPr lang="en-IN" dirty="0"/>
          </a:p>
        </p:txBody>
      </p:sp>
      <p:pic>
        <p:nvPicPr>
          <p:cNvPr id="6" name="Picture 5" descr="Digital padlock art">
            <a:extLst>
              <a:ext uri="{FF2B5EF4-FFF2-40B4-BE49-F238E27FC236}">
                <a16:creationId xmlns:a16="http://schemas.microsoft.com/office/drawing/2014/main" id="{40361989-CEB9-30F6-64F9-E8008C642B6B}"/>
              </a:ext>
            </a:extLst>
          </p:cNvPr>
          <p:cNvPicPr>
            <a:picLocks noChangeAspect="1"/>
          </p:cNvPicPr>
          <p:nvPr/>
        </p:nvPicPr>
        <p:blipFill rotWithShape="1">
          <a:blip r:embed="rId2"/>
          <a:srcRect l="6263" r="40636"/>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C7CF3842-7289-E94B-DB3C-7037EB50FCF2}"/>
              </a:ext>
            </a:extLst>
          </p:cNvPr>
          <p:cNvSpPr>
            <a:spLocks noGrp="1"/>
          </p:cNvSpPr>
          <p:nvPr>
            <p:ph idx="1"/>
          </p:nvPr>
        </p:nvSpPr>
        <p:spPr>
          <a:xfrm>
            <a:off x="4966448" y="1782501"/>
            <a:ext cx="6418398" cy="4734046"/>
          </a:xfrm>
        </p:spPr>
        <p:txBody>
          <a:bodyPr>
            <a:noAutofit/>
          </a:bodyPr>
          <a:lstStyle/>
          <a:p>
            <a:pPr>
              <a:lnSpc>
                <a:spcPct val="90000"/>
              </a:lnSpc>
              <a:buFont typeface="Arial" panose="020B0604020202020204" pitchFamily="34" charset="0"/>
              <a:buChar char="•"/>
            </a:pPr>
            <a:r>
              <a:rPr lang="en-US" sz="1450" b="1" i="0" dirty="0">
                <a:effectLst/>
                <a:latin typeface="Söhne"/>
              </a:rPr>
              <a:t>Key Takeaways:</a:t>
            </a:r>
            <a:endParaRPr lang="en-US" sz="1450" b="0" i="0" dirty="0">
              <a:effectLst/>
              <a:latin typeface="Söhne"/>
            </a:endParaRPr>
          </a:p>
          <a:p>
            <a:pPr marL="742950" lvl="1" indent="-285750">
              <a:lnSpc>
                <a:spcPct val="90000"/>
              </a:lnSpc>
              <a:buFont typeface="Arial" panose="020B0604020202020204" pitchFamily="34" charset="0"/>
              <a:buChar char="•"/>
            </a:pPr>
            <a:r>
              <a:rPr lang="en-US" sz="1450" b="0" i="0" dirty="0">
                <a:effectLst/>
                <a:latin typeface="Söhne"/>
              </a:rPr>
              <a:t>Blockchain technology offers a secure and transparent solution for credential verification.</a:t>
            </a:r>
          </a:p>
          <a:p>
            <a:pPr marL="742950" lvl="1" indent="-285750">
              <a:lnSpc>
                <a:spcPct val="90000"/>
              </a:lnSpc>
              <a:buFont typeface="Arial" panose="020B0604020202020204" pitchFamily="34" charset="0"/>
              <a:buChar char="•"/>
            </a:pPr>
            <a:r>
              <a:rPr lang="en-US" sz="1450" b="0" i="0" dirty="0">
                <a:effectLst/>
                <a:latin typeface="Söhne"/>
              </a:rPr>
              <a:t>Our project "Fake Degree Detection Based on Blockchain" addresses the pressing issue of fake academic credentials.</a:t>
            </a:r>
          </a:p>
          <a:p>
            <a:pPr marL="742950" lvl="1" indent="-285750">
              <a:lnSpc>
                <a:spcPct val="90000"/>
              </a:lnSpc>
              <a:buFont typeface="Arial" panose="020B0604020202020204" pitchFamily="34" charset="0"/>
              <a:buChar char="•"/>
            </a:pPr>
            <a:r>
              <a:rPr lang="en-US" sz="1450" b="0" i="0" dirty="0">
                <a:effectLst/>
                <a:latin typeface="Söhne"/>
              </a:rPr>
              <a:t>It enhances trust, reduces fraud, and streamlines verification processes.</a:t>
            </a:r>
          </a:p>
          <a:p>
            <a:pPr>
              <a:lnSpc>
                <a:spcPct val="90000"/>
              </a:lnSpc>
              <a:buFont typeface="Arial" panose="020B0604020202020204" pitchFamily="34" charset="0"/>
              <a:buChar char="•"/>
            </a:pPr>
            <a:r>
              <a:rPr lang="en-US" sz="1450" b="1" i="0" dirty="0">
                <a:effectLst/>
                <a:latin typeface="Söhne"/>
              </a:rPr>
              <a:t>Impact:</a:t>
            </a:r>
            <a:endParaRPr lang="en-US" sz="1450" b="0" i="0" dirty="0">
              <a:effectLst/>
              <a:latin typeface="Söhne"/>
            </a:endParaRPr>
          </a:p>
          <a:p>
            <a:pPr marL="742950" lvl="1" indent="-285750">
              <a:lnSpc>
                <a:spcPct val="90000"/>
              </a:lnSpc>
              <a:buFont typeface="Arial" panose="020B0604020202020204" pitchFamily="34" charset="0"/>
              <a:buChar char="•"/>
            </a:pPr>
            <a:r>
              <a:rPr lang="en-US" sz="1450" b="0" i="0" dirty="0">
                <a:effectLst/>
                <a:latin typeface="Söhne"/>
              </a:rPr>
              <a:t>Empowers individuals, educational institutions, and employers.</a:t>
            </a:r>
          </a:p>
          <a:p>
            <a:pPr marL="742950" lvl="1" indent="-285750">
              <a:lnSpc>
                <a:spcPct val="90000"/>
              </a:lnSpc>
              <a:buFont typeface="Arial" panose="020B0604020202020204" pitchFamily="34" charset="0"/>
              <a:buChar char="•"/>
            </a:pPr>
            <a:r>
              <a:rPr lang="en-US" sz="1450" b="0" i="0" dirty="0">
                <a:effectLst/>
                <a:latin typeface="Söhne"/>
              </a:rPr>
              <a:t>Protects the integrity of academic qualifications.</a:t>
            </a:r>
          </a:p>
          <a:p>
            <a:pPr marL="742950" lvl="1" indent="-285750">
              <a:lnSpc>
                <a:spcPct val="90000"/>
              </a:lnSpc>
              <a:buFont typeface="Arial" panose="020B0604020202020204" pitchFamily="34" charset="0"/>
              <a:buChar char="•"/>
            </a:pPr>
            <a:r>
              <a:rPr lang="en-US" sz="1450" b="0" i="0" dirty="0">
                <a:effectLst/>
                <a:latin typeface="Söhne"/>
              </a:rPr>
              <a:t>Paves the way for a more reliable and efficient ecosystem.</a:t>
            </a:r>
          </a:p>
          <a:p>
            <a:pPr>
              <a:lnSpc>
                <a:spcPct val="90000"/>
              </a:lnSpc>
              <a:buFont typeface="Arial" panose="020B0604020202020204" pitchFamily="34" charset="0"/>
              <a:buChar char="•"/>
            </a:pPr>
            <a:r>
              <a:rPr lang="en-US" sz="1450" b="1" i="0" dirty="0">
                <a:effectLst/>
                <a:latin typeface="Söhne"/>
              </a:rPr>
              <a:t>Future Promise:</a:t>
            </a:r>
            <a:endParaRPr lang="en-US" sz="1450" b="0" i="0" dirty="0">
              <a:effectLst/>
              <a:latin typeface="Söhne"/>
            </a:endParaRPr>
          </a:p>
          <a:p>
            <a:pPr marL="742950" lvl="1" indent="-285750">
              <a:lnSpc>
                <a:spcPct val="90000"/>
              </a:lnSpc>
              <a:buFont typeface="Arial" panose="020B0604020202020204" pitchFamily="34" charset="0"/>
              <a:buChar char="•"/>
            </a:pPr>
            <a:r>
              <a:rPr lang="en-US" sz="1450" b="0" i="0" dirty="0">
                <a:effectLst/>
                <a:latin typeface="Söhne"/>
              </a:rPr>
              <a:t>Potential for global adoption and industry integration.</a:t>
            </a:r>
          </a:p>
          <a:p>
            <a:pPr marL="742950" lvl="1" indent="-285750">
              <a:lnSpc>
                <a:spcPct val="90000"/>
              </a:lnSpc>
              <a:buFont typeface="Arial" panose="020B0604020202020204" pitchFamily="34" charset="0"/>
              <a:buChar char="•"/>
            </a:pPr>
            <a:r>
              <a:rPr lang="en-US" sz="1450" b="0" i="0" dirty="0">
                <a:effectLst/>
                <a:latin typeface="Söhne"/>
              </a:rPr>
              <a:t>Continuous improvement in security and user experience.</a:t>
            </a:r>
          </a:p>
          <a:p>
            <a:pPr marL="742950" lvl="1" indent="-285750">
              <a:lnSpc>
                <a:spcPct val="90000"/>
              </a:lnSpc>
              <a:buFont typeface="Arial" panose="020B0604020202020204" pitchFamily="34" charset="0"/>
              <a:buChar char="•"/>
            </a:pPr>
            <a:r>
              <a:rPr lang="en-US" sz="1450" b="0" i="0" dirty="0">
                <a:effectLst/>
                <a:latin typeface="Söhne"/>
              </a:rPr>
              <a:t>A long-lasting positive influence on education and employment practices.</a:t>
            </a:r>
          </a:p>
          <a:p>
            <a:pPr>
              <a:lnSpc>
                <a:spcPct val="90000"/>
              </a:lnSpc>
              <a:buFont typeface="Arial" panose="020B0604020202020204" pitchFamily="34" charset="0"/>
              <a:buChar char="•"/>
            </a:pPr>
            <a:r>
              <a:rPr lang="en-US" sz="1450" b="1" i="0" dirty="0">
                <a:effectLst/>
                <a:latin typeface="Söhne"/>
              </a:rPr>
              <a:t>Thank You:</a:t>
            </a:r>
            <a:endParaRPr lang="en-US" sz="1450" b="0" i="0" dirty="0">
              <a:effectLst/>
              <a:latin typeface="Söhne"/>
            </a:endParaRPr>
          </a:p>
          <a:p>
            <a:pPr marL="742950" lvl="1" indent="-285750">
              <a:lnSpc>
                <a:spcPct val="90000"/>
              </a:lnSpc>
              <a:buFont typeface="Arial" panose="020B0604020202020204" pitchFamily="34" charset="0"/>
              <a:buChar char="•"/>
            </a:pPr>
            <a:r>
              <a:rPr lang="en-US" sz="1450" b="0" i="0" dirty="0">
                <a:effectLst/>
                <a:latin typeface="Söhne"/>
              </a:rPr>
              <a:t>We look forward to a future where trust and authenticity prevail in the realm of academic qualifications.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4BF9D2A-2149-3114-2893-B69781EB3FE3}"/>
              </a:ext>
            </a:extLst>
          </p:cNvPr>
          <p:cNvSpPr>
            <a:spLocks noGrp="1"/>
          </p:cNvSpPr>
          <p:nvPr>
            <p:ph type="sldNum" sz="quarter" idx="12"/>
          </p:nvPr>
        </p:nvSpPr>
        <p:spPr>
          <a:xfrm>
            <a:off x="11384847" y="6172200"/>
            <a:ext cx="688518" cy="591803"/>
          </a:xfrm>
        </p:spPr>
        <p:txBody>
          <a:bodyPr>
            <a:norm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14</a:t>
            </a:fld>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3285893"/>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B3D17D-B3AF-56FE-846D-30B8200ED5CF}"/>
              </a:ext>
            </a:extLst>
          </p:cNvPr>
          <p:cNvSpPr txBox="1"/>
          <p:nvPr/>
        </p:nvSpPr>
        <p:spPr>
          <a:xfrm>
            <a:off x="4305869" y="1994264"/>
            <a:ext cx="6935872" cy="3922755"/>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600" i="1" kern="1200" cap="all" baseline="0" dirty="0">
                <a:solidFill>
                  <a:schemeClr val="tx2"/>
                </a:solidFill>
                <a:latin typeface="+mj-lt"/>
                <a:ea typeface="+mj-ea"/>
                <a:cs typeface="+mj-cs"/>
              </a:rPr>
              <a:t>Thank you</a:t>
            </a:r>
          </a:p>
        </p:txBody>
      </p:sp>
      <p:pic>
        <p:nvPicPr>
          <p:cNvPr id="5" name="Picture 4" descr="Magnifying glass on clear background">
            <a:extLst>
              <a:ext uri="{FF2B5EF4-FFF2-40B4-BE49-F238E27FC236}">
                <a16:creationId xmlns:a16="http://schemas.microsoft.com/office/drawing/2014/main" id="{8771D08E-FCBC-8FA7-6352-C9BEAEBDF4EA}"/>
              </a:ext>
            </a:extLst>
          </p:cNvPr>
          <p:cNvPicPr>
            <a:picLocks noChangeAspect="1"/>
          </p:cNvPicPr>
          <p:nvPr/>
        </p:nvPicPr>
        <p:blipFill rotWithShape="1">
          <a:blip r:embed="rId2"/>
          <a:srcRect l="39725" r="13445" b="-1"/>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27" name="Straight Connector 26">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454E9D8-C956-EAA4-37A0-ABD329813081}"/>
              </a:ext>
            </a:extLst>
          </p:cNvPr>
          <p:cNvSpPr>
            <a:spLocks noGrp="1"/>
          </p:cNvSpPr>
          <p:nvPr>
            <p:ph type="sldNum" sz="quarter" idx="12"/>
          </p:nvPr>
        </p:nvSpPr>
        <p:spPr>
          <a:xfrm>
            <a:off x="11412639" y="6088284"/>
            <a:ext cx="660726" cy="675719"/>
          </a:xfrm>
        </p:spPr>
        <p:txBody>
          <a:bodyPr vert="horz" lIns="91440" tIns="45720" rIns="91440" bIns="45720" rtlCol="0" anchor="ctr">
            <a:norm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15</a:t>
            </a:fld>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7162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4E8BD-929B-D6AD-DEBC-E9E765B06D1B}"/>
              </a:ext>
            </a:extLst>
          </p:cNvPr>
          <p:cNvSpPr>
            <a:spLocks noGrp="1"/>
          </p:cNvSpPr>
          <p:nvPr>
            <p:ph type="title"/>
          </p:nvPr>
        </p:nvSpPr>
        <p:spPr>
          <a:xfrm>
            <a:off x="755613" y="908925"/>
            <a:ext cx="3723304" cy="4938854"/>
          </a:xfrm>
        </p:spPr>
        <p:txBody>
          <a:bodyPr>
            <a:normAutofit/>
          </a:bodyPr>
          <a:lstStyle/>
          <a:p>
            <a:r>
              <a:rPr lang="en-US" sz="3400"/>
              <a:t>Technologies used</a:t>
            </a:r>
            <a:endParaRPr lang="en-IN" sz="3400"/>
          </a:p>
        </p:txBody>
      </p:sp>
      <p:cxnSp>
        <p:nvCxnSpPr>
          <p:cNvPr id="17" name="Straight Connector 11">
            <a:extLst>
              <a:ext uri="{FF2B5EF4-FFF2-40B4-BE49-F238E27FC236}">
                <a16:creationId xmlns:a16="http://schemas.microsoft.com/office/drawing/2014/main" id="{4BCE8AF9-FB73-4BD9-BA50-43BF340CB0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532336" y="0"/>
            <a:ext cx="2086972"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3">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19615" y="0"/>
            <a:ext cx="58355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5FD7309-C031-4CCE-BBCD-56F0E2F7831D}"/>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2</a:t>
            </a:fld>
            <a:endParaRPr lang="en-US" sz="3200" b="1" dirty="0">
              <a:effectLst>
                <a:outerShdw blurRad="38100" dist="38100" dir="2700000" algn="tl">
                  <a:srgbClr val="000000">
                    <a:alpha val="43137"/>
                  </a:srgbClr>
                </a:outerShdw>
              </a:effectLst>
            </a:endParaRPr>
          </a:p>
        </p:txBody>
      </p:sp>
      <p:graphicFrame>
        <p:nvGraphicFramePr>
          <p:cNvPr id="19" name="Content Placeholder 2">
            <a:extLst>
              <a:ext uri="{FF2B5EF4-FFF2-40B4-BE49-F238E27FC236}">
                <a16:creationId xmlns:a16="http://schemas.microsoft.com/office/drawing/2014/main" id="{6090DD32-5CD7-8FE2-A889-A6A324AA392B}"/>
              </a:ext>
            </a:extLst>
          </p:cNvPr>
          <p:cNvGraphicFramePr>
            <a:graphicFrameLocks noGrp="1"/>
          </p:cNvGraphicFramePr>
          <p:nvPr>
            <p:ph idx="1"/>
            <p:extLst>
              <p:ext uri="{D42A27DB-BD31-4B8C-83A1-F6EECF244321}">
                <p14:modId xmlns:p14="http://schemas.microsoft.com/office/powerpoint/2010/main" val="884117806"/>
              </p:ext>
            </p:extLst>
          </p:nvPr>
        </p:nvGraphicFramePr>
        <p:xfrm>
          <a:off x="5869682" y="799416"/>
          <a:ext cx="5566706" cy="5179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279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56308-7ED6-41AD-1F44-5DF52A5A482D}"/>
              </a:ext>
            </a:extLst>
          </p:cNvPr>
          <p:cNvSpPr>
            <a:spLocks noGrp="1"/>
          </p:cNvSpPr>
          <p:nvPr>
            <p:ph type="title"/>
          </p:nvPr>
        </p:nvSpPr>
        <p:spPr>
          <a:xfrm>
            <a:off x="5146159" y="685800"/>
            <a:ext cx="6238688" cy="1382233"/>
          </a:xfrm>
        </p:spPr>
        <p:txBody>
          <a:bodyPr>
            <a:normAutofit/>
          </a:bodyPr>
          <a:lstStyle/>
          <a:p>
            <a:r>
              <a:rPr lang="en-US" dirty="0"/>
              <a:t>Blockchain</a:t>
            </a:r>
            <a:endParaRPr lang="en-IN" dirty="0"/>
          </a:p>
        </p:txBody>
      </p:sp>
      <p:pic>
        <p:nvPicPr>
          <p:cNvPr id="6" name="Picture 5">
            <a:extLst>
              <a:ext uri="{FF2B5EF4-FFF2-40B4-BE49-F238E27FC236}">
                <a16:creationId xmlns:a16="http://schemas.microsoft.com/office/drawing/2014/main" id="{41637902-18A2-E62E-805F-78FEB6738148}"/>
              </a:ext>
            </a:extLst>
          </p:cNvPr>
          <p:cNvPicPr>
            <a:picLocks noChangeAspect="1"/>
          </p:cNvPicPr>
          <p:nvPr/>
        </p:nvPicPr>
        <p:blipFill rotWithShape="1">
          <a:blip r:embed="rId2"/>
          <a:srcRect l="12212" r="47150"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64B79853-98CB-A772-6B4C-AF889A1DE492}"/>
              </a:ext>
            </a:extLst>
          </p:cNvPr>
          <p:cNvSpPr>
            <a:spLocks noGrp="1"/>
          </p:cNvSpPr>
          <p:nvPr>
            <p:ph idx="1"/>
          </p:nvPr>
        </p:nvSpPr>
        <p:spPr>
          <a:xfrm>
            <a:off x="5146158" y="2301949"/>
            <a:ext cx="6238687" cy="4022650"/>
          </a:xfrm>
        </p:spPr>
        <p:txBody>
          <a:bodyPr>
            <a:normAutofit/>
          </a:bodyPr>
          <a:lstStyle/>
          <a:p>
            <a:pPr>
              <a:lnSpc>
                <a:spcPct val="90000"/>
              </a:lnSpc>
            </a:pPr>
            <a:r>
              <a:rPr lang="en-US" sz="1800" b="1" i="0" dirty="0">
                <a:effectLst/>
                <a:latin typeface="Söhne"/>
              </a:rPr>
              <a:t>Decentralized Ledger:</a:t>
            </a:r>
            <a:r>
              <a:rPr lang="en-US" sz="1800" b="0" i="0" dirty="0">
                <a:effectLst/>
                <a:latin typeface="Söhne"/>
              </a:rPr>
              <a:t> Blockchain is a decentralized and distributed digital ledger that records transactions across a network of computers. Unlike traditional centralized systems, where a single authority maintains the ledger, blockchain allows multiple parties to maintain and validate the ledger collectively. This decentralization enhances transparency and security.</a:t>
            </a:r>
          </a:p>
          <a:p>
            <a:pPr>
              <a:lnSpc>
                <a:spcPct val="90000"/>
              </a:lnSpc>
            </a:pPr>
            <a:r>
              <a:rPr lang="en-US" sz="1800" b="1" i="0" dirty="0">
                <a:effectLst/>
                <a:latin typeface="Söhne"/>
              </a:rPr>
              <a:t>Immutable and Transparent:</a:t>
            </a:r>
            <a:r>
              <a:rPr lang="en-US" sz="1800" b="0" i="0" dirty="0">
                <a:effectLst/>
                <a:latin typeface="Söhne"/>
              </a:rPr>
              <a:t> Once data is added to a blockchain, it becomes nearly impossible to alter or delete. Each block in the chain contains a cryptographic reference to the previous block, creating a chain of interlinked records. This immutability ensures the integrity of the data and fosters trust among participants. Additionally, all transactions are transparent and can be viewed by anyone on the network, promoting accountability.</a:t>
            </a:r>
            <a:endParaRPr lang="en-IN" sz="1800" dirty="0"/>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51E1C45-9BC5-0529-6725-1E55255B17BF}"/>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3</a:t>
            </a:fld>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5845395"/>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BCE8AF9-FB73-4BD9-BA50-43BF340CB0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532336" y="0"/>
            <a:ext cx="2086972"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19615" y="0"/>
            <a:ext cx="58355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5D73722-9113-ECCD-1850-4F6FB695798F}"/>
              </a:ext>
            </a:extLst>
          </p:cNvPr>
          <p:cNvSpPr>
            <a:spLocks noGrp="1"/>
          </p:cNvSpPr>
          <p:nvPr>
            <p:ph type="sldNum" sz="quarter" idx="12"/>
          </p:nvPr>
        </p:nvSpPr>
        <p:spPr>
          <a:xfrm>
            <a:off x="11696601" y="6467475"/>
            <a:ext cx="470887" cy="365125"/>
          </a:xfrm>
        </p:spPr>
        <p:txBody>
          <a:bodyPr vert="horz" lIns="91440" tIns="45720" rIns="91440" bIns="45720" rtlCol="0" anchor="ctr">
            <a:noAutofit/>
          </a:bodyPr>
          <a:lstStyle/>
          <a:p>
            <a:pPr>
              <a:spcAft>
                <a:spcPts val="600"/>
              </a:spcAft>
            </a:pPr>
            <a:fld id="{312CC964-A50B-4C29-B4E4-2C30BB34CCF3}" type="slidenum">
              <a:rPr lang="en-US" sz="3200" b="1" smtClean="0">
                <a:effectLst>
                  <a:outerShdw blurRad="38100" dist="38100" dir="2700000" algn="tl">
                    <a:srgbClr val="000000">
                      <a:alpha val="43137"/>
                    </a:srgbClr>
                  </a:outerShdw>
                </a:effectLst>
              </a:rPr>
              <a:pPr>
                <a:spcAft>
                  <a:spcPts val="600"/>
                </a:spcAft>
              </a:pPr>
              <a:t>4</a:t>
            </a:fld>
            <a:endParaRPr lang="en-US" sz="3200" b="1" dirty="0">
              <a:effectLst>
                <a:outerShdw blurRad="38100" dist="38100" dir="2700000" algn="tl">
                  <a:srgbClr val="000000">
                    <a:alpha val="43137"/>
                  </a:srgbClr>
                </a:outerShdw>
              </a:effectLst>
            </a:endParaRPr>
          </a:p>
        </p:txBody>
      </p:sp>
      <p:graphicFrame>
        <p:nvGraphicFramePr>
          <p:cNvPr id="5" name="TextBox 2">
            <a:extLst>
              <a:ext uri="{FF2B5EF4-FFF2-40B4-BE49-F238E27FC236}">
                <a16:creationId xmlns:a16="http://schemas.microsoft.com/office/drawing/2014/main" id="{C43DC30B-5666-FF7B-1CFF-9A5F387118DE}"/>
              </a:ext>
            </a:extLst>
          </p:cNvPr>
          <p:cNvGraphicFramePr/>
          <p:nvPr>
            <p:extLst>
              <p:ext uri="{D42A27DB-BD31-4B8C-83A1-F6EECF244321}">
                <p14:modId xmlns:p14="http://schemas.microsoft.com/office/powerpoint/2010/main" val="757943246"/>
              </p:ext>
            </p:extLst>
          </p:nvPr>
        </p:nvGraphicFramePr>
        <p:xfrm>
          <a:off x="5310550" y="679672"/>
          <a:ext cx="6557029" cy="5744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64495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ny question marks on black background">
            <a:extLst>
              <a:ext uri="{FF2B5EF4-FFF2-40B4-BE49-F238E27FC236}">
                <a16:creationId xmlns:a16="http://schemas.microsoft.com/office/drawing/2014/main" id="{7C52A13D-E530-4013-CB20-5087377FE41F}"/>
              </a:ext>
            </a:extLst>
          </p:cNvPr>
          <p:cNvPicPr>
            <a:picLocks noChangeAspect="1"/>
          </p:cNvPicPr>
          <p:nvPr/>
        </p:nvPicPr>
        <p:blipFill rotWithShape="1">
          <a:blip r:embed="rId2"/>
          <a:srcRect l="53272" r="2" b="2"/>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C3950C8B-911E-E806-092E-C738870DD59F}"/>
              </a:ext>
            </a:extLst>
          </p:cNvPr>
          <p:cNvSpPr>
            <a:spLocks noGrp="1"/>
          </p:cNvSpPr>
          <p:nvPr>
            <p:ph type="title"/>
          </p:nvPr>
        </p:nvSpPr>
        <p:spPr>
          <a:xfrm>
            <a:off x="1104901" y="467834"/>
            <a:ext cx="6132605" cy="1738422"/>
          </a:xfrm>
        </p:spPr>
        <p:txBody>
          <a:bodyPr>
            <a:normAutofit/>
          </a:bodyPr>
          <a:lstStyle/>
          <a:p>
            <a:r>
              <a:rPr lang="en-US" dirty="0"/>
              <a:t>Problem statement</a:t>
            </a:r>
            <a:endParaRPr lang="en-IN" dirty="0"/>
          </a:p>
        </p:txBody>
      </p:sp>
      <p:cxnSp>
        <p:nvCxnSpPr>
          <p:cNvPr id="12" name="Straight Connector 1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F04CFB-2900-3B5C-DCDD-2CB8C55BBADA}"/>
              </a:ext>
            </a:extLst>
          </p:cNvPr>
          <p:cNvSpPr>
            <a:spLocks noGrp="1"/>
          </p:cNvSpPr>
          <p:nvPr>
            <p:ph idx="1"/>
          </p:nvPr>
        </p:nvSpPr>
        <p:spPr>
          <a:xfrm>
            <a:off x="1104902" y="2206255"/>
            <a:ext cx="5487146" cy="4118345"/>
          </a:xfrm>
        </p:spPr>
        <p:txBody>
          <a:bodyPr>
            <a:noAutofit/>
          </a:bodyPr>
          <a:lstStyle/>
          <a:p>
            <a:pPr algn="l"/>
            <a:r>
              <a:rPr lang="en-US" sz="1800" b="0" i="0" dirty="0">
                <a:solidFill>
                  <a:schemeClr val="tx1"/>
                </a:solidFill>
                <a:effectLst/>
                <a:latin typeface="Söhne"/>
              </a:rPr>
              <a:t>In today's world, education and qualifications are important. But there's a big problem: more and more people are getting fake degrees and certificates. These fake qualifications are a big problem because they hurt the reputation of real schools and can cause problems for employers and students.</a:t>
            </a:r>
          </a:p>
          <a:p>
            <a:pPr algn="l"/>
            <a:r>
              <a:rPr lang="en-US" sz="1800" b="0" i="0" dirty="0">
                <a:solidFill>
                  <a:schemeClr val="tx1"/>
                </a:solidFill>
                <a:effectLst/>
                <a:latin typeface="Söhne"/>
              </a:rPr>
              <a:t>The way we usually check if someone's degree is real is not very good. It's slow and can be tricked easily.</a:t>
            </a:r>
          </a:p>
          <a:p>
            <a:pPr algn="l"/>
            <a:r>
              <a:rPr lang="en-US" sz="1800" b="0" i="0" dirty="0">
                <a:solidFill>
                  <a:schemeClr val="tx1"/>
                </a:solidFill>
                <a:effectLst/>
                <a:latin typeface="Söhne"/>
              </a:rPr>
              <a:t>So, we have a project called "Fake Degree Detection Based on Blockchain." This project wants to use a special technology called blockchain to solve this problem. Blockchain is good for this because it keeps things very secure and can't be changed easily.</a:t>
            </a:r>
            <a:endParaRPr lang="en-IN" sz="1800" dirty="0">
              <a:solidFill>
                <a:schemeClr val="tx1"/>
              </a:solidFill>
            </a:endParaRPr>
          </a:p>
        </p:txBody>
      </p:sp>
      <p:sp>
        <p:nvSpPr>
          <p:cNvPr id="4" name="Slide Number Placeholder 3">
            <a:extLst>
              <a:ext uri="{FF2B5EF4-FFF2-40B4-BE49-F238E27FC236}">
                <a16:creationId xmlns:a16="http://schemas.microsoft.com/office/drawing/2014/main" id="{2A0922C8-9872-FD64-7667-5AFDC53AD2BC}"/>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a:solidFill>
                  <a:srgbClr val="FFFFFF"/>
                </a:solidFill>
              </a:rPr>
              <a:pPr>
                <a:spcAft>
                  <a:spcPts val="600"/>
                </a:spcAft>
              </a:pPr>
              <a:t>5</a:t>
            </a:fld>
            <a:endParaRPr lang="en-US" sz="3200" b="1" dirty="0">
              <a:solidFill>
                <a:srgbClr val="FFFFFF"/>
              </a:solidFill>
            </a:endParaRPr>
          </a:p>
        </p:txBody>
      </p:sp>
    </p:spTree>
    <p:extLst>
      <p:ext uri="{BB962C8B-B14F-4D97-AF65-F5344CB8AC3E}">
        <p14:creationId xmlns:p14="http://schemas.microsoft.com/office/powerpoint/2010/main" val="1515490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7BB4AE-A20D-22CC-9284-D1F0DE378DEE}"/>
              </a:ext>
            </a:extLst>
          </p:cNvPr>
          <p:cNvSpPr txBox="1"/>
          <p:nvPr/>
        </p:nvSpPr>
        <p:spPr>
          <a:xfrm>
            <a:off x="5049839" y="1754841"/>
            <a:ext cx="6481170" cy="4569758"/>
          </a:xfrm>
          <a:prstGeom prst="rect">
            <a:avLst/>
          </a:prstGeom>
        </p:spPr>
        <p:txBody>
          <a:bodyPr vert="horz" lIns="91440" tIns="45720" rIns="91440" bIns="45720" rtlCol="0" anchor="ctr">
            <a:normAutofit/>
          </a:bodyPr>
          <a:lstStyle/>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Here's what our project is all about:</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We want to make it easy for schools &amp; colleges to put real degrees on the blockchain. This way, everyone can check if a degree is real or fake.</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We want to make a simple website or app that lets people easily show their degrees to others. It will also help keep their personal information safe.</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We will make sure that people's private information is safe when they use our system.</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Our system should be able to handle lots of degrees and work well as more people use it.</a:t>
            </a:r>
          </a:p>
          <a:p>
            <a:pPr indent="-228600">
              <a:lnSpc>
                <a:spcPct val="90000"/>
              </a:lnSpc>
              <a:spcAft>
                <a:spcPts val="600"/>
              </a:spcAft>
              <a:buSzPct val="80000"/>
              <a:buFont typeface="Arial" panose="020B0604020202020204" pitchFamily="34" charset="0"/>
              <a:buChar char="•"/>
            </a:pPr>
            <a:r>
              <a:rPr lang="en-US" b="0" i="0" dirty="0">
                <a:solidFill>
                  <a:schemeClr val="tx2"/>
                </a:solidFill>
                <a:effectLst/>
              </a:rPr>
              <a:t>We'll also try to make it work with other websites and systems, so it's easy for everyone to use.</a:t>
            </a:r>
          </a:p>
          <a:p>
            <a:pPr marL="285750" indent="-228600">
              <a:lnSpc>
                <a:spcPct val="90000"/>
              </a:lnSpc>
              <a:spcAft>
                <a:spcPts val="600"/>
              </a:spcAft>
              <a:buSzPct val="80000"/>
              <a:buFont typeface="Arial" panose="020B0604020202020204" pitchFamily="34" charset="0"/>
              <a:buChar char="•"/>
            </a:pPr>
            <a:r>
              <a:rPr lang="en-US" b="0" i="0" dirty="0">
                <a:solidFill>
                  <a:schemeClr val="tx2"/>
                </a:solidFill>
                <a:effectLst/>
              </a:rPr>
              <a:t>So, our project's goal is to make it easy and safe for people to check if a degree is real or fake using blockchain technology. This will help protect the reputation of real schools and colleges to make sure that employers and students can trust the qualifications they see.</a:t>
            </a:r>
            <a:endParaRPr lang="en-US" dirty="0">
              <a:solidFill>
                <a:schemeClr val="tx2"/>
              </a:solidFill>
            </a:endParaRPr>
          </a:p>
        </p:txBody>
      </p:sp>
      <p:pic>
        <p:nvPicPr>
          <p:cNvPr id="5" name="Picture 4" descr="Light bulb on yellow background with sketched light beams and cord">
            <a:extLst>
              <a:ext uri="{FF2B5EF4-FFF2-40B4-BE49-F238E27FC236}">
                <a16:creationId xmlns:a16="http://schemas.microsoft.com/office/drawing/2014/main" id="{AE0F9AB0-3109-07AB-2C30-6485AD458C91}"/>
              </a:ext>
            </a:extLst>
          </p:cNvPr>
          <p:cNvPicPr>
            <a:picLocks noChangeAspect="1"/>
          </p:cNvPicPr>
          <p:nvPr/>
        </p:nvPicPr>
        <p:blipFill rotWithShape="1">
          <a:blip r:embed="rId2"/>
          <a:srcRect l="49783" r="4932"/>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62" name="Straight Connector 5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53">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511F213-AAAE-1587-BBEC-1AE35780C4FA}"/>
              </a:ext>
            </a:extLst>
          </p:cNvPr>
          <p:cNvSpPr>
            <a:spLocks noGrp="1"/>
          </p:cNvSpPr>
          <p:nvPr>
            <p:ph type="sldNum" sz="quarter" idx="12"/>
          </p:nvPr>
        </p:nvSpPr>
        <p:spPr>
          <a:xfrm>
            <a:off x="11602477" y="6398878"/>
            <a:ext cx="470887" cy="365125"/>
          </a:xfrm>
        </p:spPr>
        <p:txBody>
          <a:bodyPr vert="horz" lIns="91440" tIns="45720" rIns="91440" bIns="45720" rtlCol="0" anchor="ctr">
            <a:noAutofit/>
          </a:bodyPr>
          <a:lstStyle/>
          <a:p>
            <a:pPr>
              <a:spcAft>
                <a:spcPts val="600"/>
              </a:spcAft>
            </a:pPr>
            <a:fld id="{312CC964-A50B-4C29-B4E4-2C30BB34CCF3}" type="slidenum">
              <a:rPr lang="en-US" sz="3200" b="1" smtClean="0"/>
              <a:pPr>
                <a:spcAft>
                  <a:spcPts val="600"/>
                </a:spcAft>
              </a:pPr>
              <a:t>6</a:t>
            </a:fld>
            <a:endParaRPr lang="en-US" sz="3200" b="1" dirty="0"/>
          </a:p>
        </p:txBody>
      </p:sp>
    </p:spTree>
    <p:extLst>
      <p:ext uri="{BB962C8B-B14F-4D97-AF65-F5344CB8AC3E}">
        <p14:creationId xmlns:p14="http://schemas.microsoft.com/office/powerpoint/2010/main" val="398201853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DC265-8DE0-6163-49CA-9AB6D35765AF}"/>
              </a:ext>
            </a:extLst>
          </p:cNvPr>
          <p:cNvSpPr>
            <a:spLocks noGrp="1"/>
          </p:cNvSpPr>
          <p:nvPr>
            <p:ph type="title"/>
          </p:nvPr>
        </p:nvSpPr>
        <p:spPr>
          <a:xfrm>
            <a:off x="5146159" y="685800"/>
            <a:ext cx="6238688" cy="1382233"/>
          </a:xfrm>
        </p:spPr>
        <p:txBody>
          <a:bodyPr>
            <a:normAutofit/>
          </a:bodyPr>
          <a:lstStyle/>
          <a:p>
            <a:r>
              <a:rPr lang="en-US" dirty="0"/>
              <a:t>Project description</a:t>
            </a:r>
            <a:endParaRPr lang="en-IN" dirty="0"/>
          </a:p>
        </p:txBody>
      </p:sp>
      <p:pic>
        <p:nvPicPr>
          <p:cNvPr id="6" name="Picture 5" descr="White bulbs with a yellow one standing out">
            <a:extLst>
              <a:ext uri="{FF2B5EF4-FFF2-40B4-BE49-F238E27FC236}">
                <a16:creationId xmlns:a16="http://schemas.microsoft.com/office/drawing/2014/main" id="{91A9D927-3103-3D43-7C1A-BEC1C8C0B368}"/>
              </a:ext>
            </a:extLst>
          </p:cNvPr>
          <p:cNvPicPr>
            <a:picLocks noChangeAspect="1"/>
          </p:cNvPicPr>
          <p:nvPr/>
        </p:nvPicPr>
        <p:blipFill rotWithShape="1">
          <a:blip r:embed="rId2"/>
          <a:srcRect l="17952" r="33824"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9B8BF7C2-1D45-41F7-EE4A-CF5379056F4F}"/>
              </a:ext>
            </a:extLst>
          </p:cNvPr>
          <p:cNvSpPr>
            <a:spLocks noGrp="1"/>
          </p:cNvSpPr>
          <p:nvPr>
            <p:ph idx="1"/>
          </p:nvPr>
        </p:nvSpPr>
        <p:spPr>
          <a:xfrm>
            <a:off x="5146158" y="2301949"/>
            <a:ext cx="6238687" cy="4022650"/>
          </a:xfrm>
        </p:spPr>
        <p:txBody>
          <a:bodyPr>
            <a:normAutofit/>
          </a:bodyPr>
          <a:lstStyle/>
          <a:p>
            <a:pPr>
              <a:buFont typeface="Arial" panose="020B0604020202020204" pitchFamily="34" charset="0"/>
              <a:buChar char="•"/>
            </a:pPr>
            <a:r>
              <a:rPr lang="en-US" b="1" i="0" dirty="0">
                <a:effectLst/>
                <a:latin typeface="Söhne"/>
              </a:rPr>
              <a:t>Project Overview : </a:t>
            </a:r>
            <a:endParaRPr lang="en-US" b="1" i="0">
              <a:effectLst/>
              <a:latin typeface="Söhne"/>
            </a:endParaRPr>
          </a:p>
          <a:p>
            <a:pPr>
              <a:buFont typeface="Arial" panose="020B0604020202020204" pitchFamily="34" charset="0"/>
              <a:buChar char="•"/>
            </a:pPr>
            <a:r>
              <a:rPr lang="en-US" b="0" i="0">
                <a:effectLst/>
                <a:latin typeface="Söhne"/>
              </a:rPr>
              <a:t>Growing concern of fake degrees undermining trust in education and employment.</a:t>
            </a:r>
          </a:p>
          <a:p>
            <a:pPr>
              <a:buFont typeface="Arial" panose="020B0604020202020204" pitchFamily="34" charset="0"/>
              <a:buChar char="•"/>
            </a:pPr>
            <a:r>
              <a:rPr lang="en-US" b="0" i="0">
                <a:effectLst/>
                <a:latin typeface="Söhne"/>
              </a:rPr>
              <a:t>Proposed solution: Utilize blockchain technology to verify academic credentials.</a:t>
            </a:r>
          </a:p>
          <a:p>
            <a:endParaRPr lang="en-IN" dirty="0"/>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30B8D38-D699-9A66-3146-31DE4B5FC1DB}"/>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smtClean="0"/>
              <a:pPr>
                <a:spcAft>
                  <a:spcPts val="600"/>
                </a:spcAft>
              </a:pPr>
              <a:t>7</a:t>
            </a:fld>
            <a:endParaRPr lang="en-US" sz="3200" b="1" dirty="0"/>
          </a:p>
        </p:txBody>
      </p:sp>
    </p:spTree>
    <p:extLst>
      <p:ext uri="{BB962C8B-B14F-4D97-AF65-F5344CB8AC3E}">
        <p14:creationId xmlns:p14="http://schemas.microsoft.com/office/powerpoint/2010/main" val="552563371"/>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lue blocks and networks technology background">
            <a:extLst>
              <a:ext uri="{FF2B5EF4-FFF2-40B4-BE49-F238E27FC236}">
                <a16:creationId xmlns:a16="http://schemas.microsoft.com/office/drawing/2014/main" id="{15844E53-5926-ED0C-D7F1-90910D8F76CE}"/>
              </a:ext>
            </a:extLst>
          </p:cNvPr>
          <p:cNvPicPr>
            <a:picLocks noChangeAspect="1"/>
          </p:cNvPicPr>
          <p:nvPr/>
        </p:nvPicPr>
        <p:blipFill rotWithShape="1">
          <a:blip r:embed="rId2"/>
          <a:srcRect l="14225" r="45137" b="-445"/>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6436D0DC-F4CE-7E26-090B-94918A32A513}"/>
              </a:ext>
            </a:extLst>
          </p:cNvPr>
          <p:cNvSpPr>
            <a:spLocks noGrp="1"/>
          </p:cNvSpPr>
          <p:nvPr>
            <p:ph idx="1"/>
          </p:nvPr>
        </p:nvSpPr>
        <p:spPr>
          <a:xfrm>
            <a:off x="5146158" y="609600"/>
            <a:ext cx="6238687" cy="5714999"/>
          </a:xfrm>
        </p:spPr>
        <p:txBody>
          <a:bodyPr>
            <a:normAutofit/>
          </a:bodyPr>
          <a:lstStyle/>
          <a:p>
            <a:pPr>
              <a:lnSpc>
                <a:spcPct val="90000"/>
              </a:lnSpc>
            </a:pPr>
            <a:r>
              <a:rPr lang="en-US" sz="1800" b="1" i="0" dirty="0">
                <a:effectLst/>
                <a:latin typeface="Söhne"/>
              </a:rPr>
              <a:t>Objectives and Outcomes</a:t>
            </a:r>
            <a:endParaRPr lang="en-US" sz="1800" b="0" i="0" dirty="0">
              <a:effectLst/>
              <a:latin typeface="Söhne"/>
            </a:endParaRPr>
          </a:p>
          <a:p>
            <a:pPr>
              <a:lnSpc>
                <a:spcPct val="90000"/>
              </a:lnSpc>
              <a:buFont typeface="Arial" panose="020B0604020202020204" pitchFamily="34" charset="0"/>
              <a:buChar char="•"/>
            </a:pPr>
            <a:r>
              <a:rPr lang="en-US" sz="1800" b="1" i="0" dirty="0">
                <a:effectLst/>
                <a:latin typeface="Söhne"/>
              </a:rPr>
              <a:t>Project Objectives:</a:t>
            </a:r>
            <a:endParaRPr lang="en-US" sz="1800" b="0" i="0" dirty="0">
              <a:effectLst/>
              <a:latin typeface="Söhne"/>
            </a:endParaRPr>
          </a:p>
          <a:p>
            <a:pPr marL="742950" lvl="1" indent="-285750">
              <a:lnSpc>
                <a:spcPct val="90000"/>
              </a:lnSpc>
              <a:buFont typeface="Arial" panose="020B0604020202020204" pitchFamily="34" charset="0"/>
              <a:buChar char="•"/>
            </a:pPr>
            <a:r>
              <a:rPr lang="en-US" sz="1800" b="0" i="0" dirty="0">
                <a:effectLst/>
                <a:latin typeface="Söhne"/>
              </a:rPr>
              <a:t>Develop a secure, user-friendly blockchain system for credential verification.</a:t>
            </a:r>
          </a:p>
          <a:p>
            <a:pPr marL="742950" lvl="1" indent="-285750">
              <a:lnSpc>
                <a:spcPct val="90000"/>
              </a:lnSpc>
              <a:buFont typeface="Arial" panose="020B0604020202020204" pitchFamily="34" charset="0"/>
              <a:buChar char="•"/>
            </a:pPr>
            <a:r>
              <a:rPr lang="en-US" sz="1800" b="0" i="0" dirty="0">
                <a:effectLst/>
                <a:latin typeface="Söhne"/>
              </a:rPr>
              <a:t>Create a tamper-proof credential issuance process for institutions.</a:t>
            </a:r>
          </a:p>
          <a:p>
            <a:pPr marL="742950" lvl="1" indent="-285750">
              <a:lnSpc>
                <a:spcPct val="90000"/>
              </a:lnSpc>
              <a:buFont typeface="Arial" panose="020B0604020202020204" pitchFamily="34" charset="0"/>
              <a:buChar char="•"/>
            </a:pPr>
            <a:r>
              <a:rPr lang="en-US" sz="1800" b="0" i="0" dirty="0">
                <a:effectLst/>
                <a:latin typeface="Söhne"/>
              </a:rPr>
              <a:t>Provide a user-friendly interface for individuals.</a:t>
            </a:r>
          </a:p>
          <a:p>
            <a:pPr marL="742950" lvl="1" indent="-285750">
              <a:lnSpc>
                <a:spcPct val="90000"/>
              </a:lnSpc>
              <a:buFont typeface="Arial" panose="020B0604020202020204" pitchFamily="34" charset="0"/>
              <a:buChar char="•"/>
            </a:pPr>
            <a:r>
              <a:rPr lang="en-US" sz="1800" b="0" i="0" dirty="0">
                <a:effectLst/>
                <a:latin typeface="Söhne"/>
              </a:rPr>
              <a:t>Ensure privacy and security through advanced cryptography.</a:t>
            </a:r>
          </a:p>
          <a:p>
            <a:pPr marL="742950" lvl="1" indent="-285750">
              <a:lnSpc>
                <a:spcPct val="90000"/>
              </a:lnSpc>
              <a:buFont typeface="Arial" panose="020B0604020202020204" pitchFamily="34" charset="0"/>
              <a:buChar char="•"/>
            </a:pPr>
            <a:r>
              <a:rPr lang="en-US" sz="1800" b="0" i="0" dirty="0">
                <a:effectLst/>
                <a:latin typeface="Söhne"/>
              </a:rPr>
              <a:t>Design for scalability and integration with existing systems.</a:t>
            </a:r>
          </a:p>
          <a:p>
            <a:pPr>
              <a:lnSpc>
                <a:spcPct val="90000"/>
              </a:lnSpc>
              <a:buFont typeface="Arial" panose="020B0604020202020204" pitchFamily="34" charset="0"/>
              <a:buChar char="•"/>
            </a:pPr>
            <a:r>
              <a:rPr lang="en-US" sz="1800" b="1" i="0" dirty="0">
                <a:effectLst/>
                <a:latin typeface="Söhne"/>
              </a:rPr>
              <a:t>Expected Outcomes:</a:t>
            </a:r>
            <a:endParaRPr lang="en-US" sz="1800" b="0" i="0" dirty="0">
              <a:effectLst/>
              <a:latin typeface="Söhne"/>
            </a:endParaRPr>
          </a:p>
          <a:p>
            <a:pPr marL="742950" lvl="1" indent="-285750">
              <a:lnSpc>
                <a:spcPct val="90000"/>
              </a:lnSpc>
              <a:buFont typeface="Arial" panose="020B0604020202020204" pitchFamily="34" charset="0"/>
              <a:buChar char="•"/>
            </a:pPr>
            <a:r>
              <a:rPr lang="en-US" sz="1800" b="0" i="0" dirty="0">
                <a:effectLst/>
                <a:latin typeface="Söhne"/>
              </a:rPr>
              <a:t>Reliable credential verification system.</a:t>
            </a:r>
          </a:p>
          <a:p>
            <a:pPr marL="742950" lvl="1" indent="-285750">
              <a:lnSpc>
                <a:spcPct val="90000"/>
              </a:lnSpc>
              <a:buFont typeface="Arial" panose="020B0604020202020204" pitchFamily="34" charset="0"/>
              <a:buChar char="•"/>
            </a:pPr>
            <a:r>
              <a:rPr lang="en-US" sz="1800" b="0" i="0" dirty="0">
                <a:effectLst/>
                <a:latin typeface="Söhne"/>
              </a:rPr>
              <a:t>User-friendly interface for secure qualification display.</a:t>
            </a:r>
          </a:p>
          <a:p>
            <a:pPr marL="742950" lvl="1" indent="-285750">
              <a:lnSpc>
                <a:spcPct val="90000"/>
              </a:lnSpc>
              <a:buFont typeface="Arial" panose="020B0604020202020204" pitchFamily="34" charset="0"/>
              <a:buChar char="•"/>
            </a:pPr>
            <a:r>
              <a:rPr lang="en-US" sz="1800" b="0" i="0" dirty="0">
                <a:effectLst/>
                <a:latin typeface="Söhne"/>
              </a:rPr>
              <a:t>Enhanced trust and reduced risks from fake degrees.</a:t>
            </a:r>
          </a:p>
          <a:p>
            <a:pPr marL="742950" lvl="1" indent="-285750">
              <a:lnSpc>
                <a:spcPct val="90000"/>
              </a:lnSpc>
              <a:buFont typeface="Arial" panose="020B0604020202020204" pitchFamily="34" charset="0"/>
              <a:buChar char="•"/>
            </a:pPr>
            <a:r>
              <a:rPr lang="en-US" sz="1800" b="0" i="0" dirty="0">
                <a:effectLst/>
                <a:latin typeface="Söhne"/>
              </a:rPr>
              <a:t>Improved integrity of educational institutions and employment trust.</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EBE8813-1208-01F6-6D83-E0C8B0391B95}"/>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smtClean="0"/>
              <a:pPr>
                <a:spcAft>
                  <a:spcPts val="600"/>
                </a:spcAft>
              </a:pPr>
              <a:t>8</a:t>
            </a:fld>
            <a:endParaRPr lang="en-US" sz="3200" b="1" dirty="0"/>
          </a:p>
        </p:txBody>
      </p:sp>
    </p:spTree>
    <p:extLst>
      <p:ext uri="{BB962C8B-B14F-4D97-AF65-F5344CB8AC3E}">
        <p14:creationId xmlns:p14="http://schemas.microsoft.com/office/powerpoint/2010/main" val="37859439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4276C-2373-C89B-32A8-DC03D148D962}"/>
              </a:ext>
            </a:extLst>
          </p:cNvPr>
          <p:cNvSpPr>
            <a:spLocks noGrp="1"/>
          </p:cNvSpPr>
          <p:nvPr>
            <p:ph type="title"/>
          </p:nvPr>
        </p:nvSpPr>
        <p:spPr>
          <a:xfrm>
            <a:off x="1129553" y="511309"/>
            <a:ext cx="9577116" cy="1221957"/>
          </a:xfrm>
        </p:spPr>
        <p:txBody>
          <a:bodyPr anchor="ctr">
            <a:normAutofit/>
          </a:bodyPr>
          <a:lstStyle/>
          <a:p>
            <a:r>
              <a:rPr lang="en-US" dirty="0"/>
              <a:t>Future scope</a:t>
            </a:r>
            <a:endParaRPr lang="en-IN" dirty="0"/>
          </a:p>
        </p:txBody>
      </p:sp>
      <p:cxnSp>
        <p:nvCxnSpPr>
          <p:cNvPr id="21" name="Straight Connector 13">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5">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329DF9-EC04-FB65-139B-99339FC24EBE}"/>
              </a:ext>
            </a:extLst>
          </p:cNvPr>
          <p:cNvSpPr>
            <a:spLocks noGrp="1"/>
          </p:cNvSpPr>
          <p:nvPr>
            <p:ph idx="1"/>
          </p:nvPr>
        </p:nvSpPr>
        <p:spPr>
          <a:xfrm>
            <a:off x="141515" y="2155371"/>
            <a:ext cx="6825342" cy="4608632"/>
          </a:xfrm>
        </p:spPr>
        <p:txBody>
          <a:bodyPr anchor="ctr">
            <a:normAutofit/>
          </a:bodyPr>
          <a:lstStyle/>
          <a:p>
            <a:pPr>
              <a:lnSpc>
                <a:spcPct val="90000"/>
              </a:lnSpc>
              <a:buFont typeface="Arial" panose="020B0604020202020204" pitchFamily="34" charset="0"/>
              <a:buChar char="•"/>
            </a:pPr>
            <a:r>
              <a:rPr lang="en-US" sz="1600" b="1" i="0" dirty="0">
                <a:effectLst/>
                <a:latin typeface="Söhne"/>
              </a:rPr>
              <a:t>Global Adoption:</a:t>
            </a:r>
            <a:r>
              <a:rPr lang="en-US" sz="1600" b="0" i="0" dirty="0">
                <a:effectLst/>
                <a:latin typeface="Söhne"/>
              </a:rPr>
              <a:t> Expand the solution's reach to a global scale by partnering with educational institutions, governments, and international organizations to standardize blockchain-based credential verification.</a:t>
            </a:r>
          </a:p>
          <a:p>
            <a:pPr>
              <a:lnSpc>
                <a:spcPct val="90000"/>
              </a:lnSpc>
              <a:buFont typeface="Arial" panose="020B0604020202020204" pitchFamily="34" charset="0"/>
              <a:buChar char="•"/>
            </a:pPr>
            <a:r>
              <a:rPr lang="en-US" sz="1600" b="1" i="0" dirty="0">
                <a:effectLst/>
                <a:latin typeface="Söhne"/>
              </a:rPr>
              <a:t>Blockchain Interoperability:</a:t>
            </a:r>
            <a:r>
              <a:rPr lang="en-US" sz="1600" b="0" i="0" dirty="0">
                <a:effectLst/>
                <a:latin typeface="Söhne"/>
              </a:rPr>
              <a:t> Explore opportunities to make the system compatible with various blockchain platforms, ensuring interoperability and broader adoption.</a:t>
            </a:r>
          </a:p>
          <a:p>
            <a:pPr>
              <a:lnSpc>
                <a:spcPct val="90000"/>
              </a:lnSpc>
              <a:buFont typeface="Arial" panose="020B0604020202020204" pitchFamily="34" charset="0"/>
              <a:buChar char="•"/>
            </a:pPr>
            <a:r>
              <a:rPr lang="en-US" sz="1600" b="1" i="0" dirty="0">
                <a:effectLst/>
                <a:latin typeface="Söhne"/>
              </a:rPr>
              <a:t>AI Integration:</a:t>
            </a:r>
            <a:r>
              <a:rPr lang="en-US" sz="1600" b="0" i="0" dirty="0">
                <a:effectLst/>
                <a:latin typeface="Söhne"/>
              </a:rPr>
              <a:t> Incorporate artificial intelligence (AI) and machine learning (ML) algorithms to enhance fraud detection and further automate the verification process.</a:t>
            </a:r>
          </a:p>
          <a:p>
            <a:pPr>
              <a:lnSpc>
                <a:spcPct val="90000"/>
              </a:lnSpc>
              <a:buFont typeface="Arial" panose="020B0604020202020204" pitchFamily="34" charset="0"/>
              <a:buChar char="•"/>
            </a:pPr>
            <a:r>
              <a:rPr lang="en-US" sz="1600" b="1" i="0" dirty="0">
                <a:effectLst/>
                <a:latin typeface="Söhne"/>
              </a:rPr>
              <a:t>Industry Collaboration:</a:t>
            </a:r>
            <a:r>
              <a:rPr lang="en-US" sz="1600" b="0" i="0" dirty="0">
                <a:effectLst/>
                <a:latin typeface="Söhne"/>
              </a:rPr>
              <a:t> Collaborate with industries beyond education, such as healthcare, finance, and legal, to extend the application of blockchain-based verification to other professional qualifications.</a:t>
            </a:r>
          </a:p>
          <a:p>
            <a:pPr>
              <a:lnSpc>
                <a:spcPct val="90000"/>
              </a:lnSpc>
              <a:buFont typeface="Arial" panose="020B0604020202020204" pitchFamily="34" charset="0"/>
              <a:buChar char="•"/>
            </a:pPr>
            <a:r>
              <a:rPr lang="en-US" sz="1600" b="1" i="0" dirty="0">
                <a:effectLst/>
                <a:latin typeface="Söhne"/>
              </a:rPr>
              <a:t>Secure Mobile Apps:</a:t>
            </a:r>
            <a:r>
              <a:rPr lang="en-US" sz="1600" b="0" i="0" dirty="0">
                <a:effectLst/>
                <a:latin typeface="Söhne"/>
              </a:rPr>
              <a:t> Develop dedicated mobile apps for convenient and secure access to digital credentials, enhancing the user experience.</a:t>
            </a:r>
          </a:p>
          <a:p>
            <a:pPr>
              <a:lnSpc>
                <a:spcPct val="90000"/>
              </a:lnSpc>
              <a:buFont typeface="Arial" panose="020B0604020202020204" pitchFamily="34" charset="0"/>
              <a:buChar char="•"/>
            </a:pPr>
            <a:r>
              <a:rPr lang="en-US" sz="1600" b="1" i="0" dirty="0">
                <a:effectLst/>
                <a:latin typeface="Söhne"/>
              </a:rPr>
              <a:t>Government Recognition:</a:t>
            </a:r>
            <a:r>
              <a:rPr lang="en-US" sz="1600" b="0" i="0" dirty="0">
                <a:effectLst/>
                <a:latin typeface="Söhne"/>
              </a:rPr>
              <a:t> Work towards gaining recognition and support from government authorities to ensure the legal validity of blockchain-verified credentials.</a:t>
            </a:r>
          </a:p>
          <a:p>
            <a:pPr>
              <a:lnSpc>
                <a:spcPct val="90000"/>
              </a:lnSpc>
            </a:pPr>
            <a:endParaRPr lang="en-IN" sz="1300" dirty="0"/>
          </a:p>
        </p:txBody>
      </p:sp>
      <p:pic>
        <p:nvPicPr>
          <p:cNvPr id="6" name="Picture 5" descr="Technological background">
            <a:extLst>
              <a:ext uri="{FF2B5EF4-FFF2-40B4-BE49-F238E27FC236}">
                <a16:creationId xmlns:a16="http://schemas.microsoft.com/office/drawing/2014/main" id="{50C323E7-3B38-63EF-0864-D3C7D45431C3}"/>
              </a:ext>
            </a:extLst>
          </p:cNvPr>
          <p:cNvPicPr>
            <a:picLocks noChangeAspect="1"/>
          </p:cNvPicPr>
          <p:nvPr/>
        </p:nvPicPr>
        <p:blipFill rotWithShape="1">
          <a:blip r:embed="rId2"/>
          <a:srcRect l="8446" r="23383"/>
          <a:stretch/>
        </p:blipFill>
        <p:spPr>
          <a:xfrm>
            <a:off x="7225552" y="1995117"/>
            <a:ext cx="4966447" cy="4862884"/>
          </a:xfrm>
          <a:prstGeom prst="rect">
            <a:avLst/>
          </a:prstGeom>
        </p:spPr>
      </p:pic>
      <p:cxnSp>
        <p:nvCxnSpPr>
          <p:cNvPr id="20" name="Straight Connector 19">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B0AC88D-CEE3-2399-AF38-5EF549E0A7C0}"/>
              </a:ext>
            </a:extLst>
          </p:cNvPr>
          <p:cNvSpPr>
            <a:spLocks noGrp="1"/>
          </p:cNvSpPr>
          <p:nvPr>
            <p:ph type="sldNum" sz="quarter" idx="12"/>
          </p:nvPr>
        </p:nvSpPr>
        <p:spPr>
          <a:xfrm>
            <a:off x="11602477" y="6398878"/>
            <a:ext cx="470887" cy="365125"/>
          </a:xfrm>
        </p:spPr>
        <p:txBody>
          <a:bodyPr>
            <a:noAutofit/>
          </a:bodyPr>
          <a:lstStyle/>
          <a:p>
            <a:pPr>
              <a:spcAft>
                <a:spcPts val="600"/>
              </a:spcAft>
            </a:pPr>
            <a:fld id="{312CC964-A50B-4C29-B4E4-2C30BB34CCF3}" type="slidenum">
              <a:rPr lang="en-US" sz="3200" b="1">
                <a:solidFill>
                  <a:srgbClr val="FFFFFF"/>
                </a:solidFill>
              </a:rPr>
              <a:pPr>
                <a:spcAft>
                  <a:spcPts val="600"/>
                </a:spcAft>
              </a:pPr>
              <a:t>9</a:t>
            </a:fld>
            <a:endParaRPr lang="en-US" sz="3200" b="1" dirty="0">
              <a:solidFill>
                <a:srgbClr val="FFFFFF"/>
              </a:solidFill>
            </a:endParaRPr>
          </a:p>
        </p:txBody>
      </p:sp>
    </p:spTree>
    <p:extLst>
      <p:ext uri="{BB962C8B-B14F-4D97-AF65-F5344CB8AC3E}">
        <p14:creationId xmlns:p14="http://schemas.microsoft.com/office/powerpoint/2010/main" val="3835117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theme/theme1.xml><?xml version="1.0" encoding="utf-8"?>
<a:theme xmlns:a="http://schemas.openxmlformats.org/drawingml/2006/main" name="AngleLines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1221</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Univers Condensed Light</vt:lpstr>
      <vt:lpstr>Walbaum Display Light</vt:lpstr>
      <vt:lpstr>AngleLinesVTI</vt:lpstr>
      <vt:lpstr>Fake  Degree Detection</vt:lpstr>
      <vt:lpstr>Technologies used</vt:lpstr>
      <vt:lpstr>Blockchain</vt:lpstr>
      <vt:lpstr>PowerPoint Presentation</vt:lpstr>
      <vt:lpstr>Problem statement</vt:lpstr>
      <vt:lpstr>PowerPoint Presentation</vt:lpstr>
      <vt:lpstr>Project description</vt:lpstr>
      <vt:lpstr>PowerPoint Presentation</vt:lpstr>
      <vt:lpstr>Future scope</vt:lpstr>
      <vt:lpstr>PowerPoint Presentation</vt:lpstr>
      <vt:lpstr>PowerPoint Presentation</vt:lpstr>
      <vt:lpstr>Technologies to be used</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Degree Detection</dc:title>
  <dc:creator>Abhay Shukla</dc:creator>
  <cp:lastModifiedBy>Abhay Shukla</cp:lastModifiedBy>
  <cp:revision>1</cp:revision>
  <dcterms:created xsi:type="dcterms:W3CDTF">2023-09-18T16:56:31Z</dcterms:created>
  <dcterms:modified xsi:type="dcterms:W3CDTF">2023-09-18T19:17:45Z</dcterms:modified>
</cp:coreProperties>
</file>