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C89F2E-8F70-4408-8749-D9FDD976C2D6}" v="550" dt="2022-07-06T15:51:39.243"/>
    <p1510:client id="{C329CE8E-9BC9-46E3-948A-C9096446DEBC}" v="449" dt="2022-07-06T16:08:24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 bwMode="auto">
          <a:xfrm>
            <a:off x="1319174" y="2233518"/>
            <a:ext cx="6680399" cy="1159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endParaRPr/>
          </a:p>
        </p:txBody>
      </p:sp>
      <p:cxnSp>
        <p:nvCxnSpPr>
          <p:cNvPr id="11" name="Google Shape;11;p2"/>
          <p:cNvCxnSpPr>
            <a:cxnSpLocks/>
            <a:stCxn id="12" idx="4"/>
          </p:cNvCxnSpPr>
          <p:nvPr/>
        </p:nvCxnSpPr>
        <p:spPr bwMode="auto">
          <a:xfrm>
            <a:off x="939749" y="2832474"/>
            <a:ext cx="0" cy="2310899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 bwMode="auto">
          <a:xfrm>
            <a:off x="845249" y="2643474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+ 1 column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 bwMode="auto">
          <a:xfrm>
            <a:off x="1165474" y="549648"/>
            <a:ext cx="6858000" cy="3449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 bwMode="auto">
          <a:xfrm>
            <a:off x="1165497" y="1086798"/>
            <a:ext cx="6858000" cy="3725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 bwMode="auto">
          <a:xfrm>
            <a:off x="8523156" y="4752130"/>
            <a:ext cx="548699" cy="31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>
            <a:cxnSpLocks/>
          </p:cNvCxnSpPr>
          <p:nvPr/>
        </p:nvCxnSpPr>
        <p:spPr bwMode="auto">
          <a:xfrm>
            <a:off x="94563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 bwMode="auto">
          <a:xfrm>
            <a:off x="874395" y="605793"/>
            <a:ext cx="142499" cy="142499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5"/>
          <p:cNvSpPr/>
          <p:nvPr/>
        </p:nvSpPr>
        <p:spPr bwMode="auto">
          <a:xfrm>
            <a:off x="844674" y="1400720"/>
            <a:ext cx="201899" cy="201899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+ 2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 bwMode="auto">
          <a:xfrm>
            <a:off x="1165474" y="549648"/>
            <a:ext cx="6858000" cy="3449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 bwMode="auto">
          <a:xfrm>
            <a:off x="1165474" y="1174116"/>
            <a:ext cx="3306899" cy="3725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 bwMode="auto">
          <a:xfrm>
            <a:off x="4671569" y="1174116"/>
            <a:ext cx="3306899" cy="3725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 bwMode="auto">
          <a:xfrm>
            <a:off x="8523156" y="4752130"/>
            <a:ext cx="548699" cy="31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>
            <a:cxnSpLocks/>
          </p:cNvCxnSpPr>
          <p:nvPr/>
        </p:nvCxnSpPr>
        <p:spPr bwMode="auto">
          <a:xfrm>
            <a:off x="94563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 bwMode="auto">
          <a:xfrm>
            <a:off x="874395" y="605793"/>
            <a:ext cx="142499" cy="142499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" name="Google Shape;39;p6"/>
          <p:cNvSpPr/>
          <p:nvPr/>
        </p:nvSpPr>
        <p:spPr bwMode="auto">
          <a:xfrm>
            <a:off x="844674" y="1400720"/>
            <a:ext cx="201899" cy="201899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 key color" userDrawn="1">
  <p:cSld name="BLANK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 bwMode="auto">
          <a:xfrm>
            <a:off x="8523156" y="4752130"/>
            <a:ext cx="548699" cy="31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>
            <a:cxnSpLocks/>
          </p:cNvCxnSpPr>
          <p:nvPr/>
        </p:nvCxnSpPr>
        <p:spPr bwMode="auto">
          <a:xfrm>
            <a:off x="94563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 bwMode="auto">
          <a:xfrm>
            <a:off x="844674" y="2470799"/>
            <a:ext cx="201899" cy="20189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1165474" y="549648"/>
            <a:ext cx="6858000" cy="34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1165497" y="1086798"/>
            <a:ext cx="68580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523156" y="4752130"/>
            <a:ext cx="548699" cy="31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 bwMode="auto">
          <a:xfrm>
            <a:off x="929096" y="1838757"/>
            <a:ext cx="7927389" cy="146661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Calibri"/>
                <a:cs typeface="Mangal"/>
              </a:rPr>
              <a:t>WORLD WEATHER SEARCH</a:t>
            </a:r>
            <a:endParaRPr lang="en-US" sz="5400" b="1" u="none" strike="noStrike" dirty="0">
              <a:solidFill>
                <a:schemeClr val="bg1">
                  <a:lumMod val="85000"/>
                </a:schemeClr>
              </a:solidFill>
              <a:latin typeface="Calibri"/>
              <a:cs typeface="Mangal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7683580" y="4029807"/>
            <a:ext cx="2117410" cy="30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w="http://schemas.openxmlformats.org/wordprocessingml/2006/main" xmlns:m="http://schemas.openxmlformats.org/officeDocument/2006/math" xmlns="">
      <p:transition spd="slow" advClick="1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tx1">
            <a:lumMod val="85000"/>
            <a:lumOff val="15000"/>
            <a:alpha val="99999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 bwMode="auto">
          <a:xfrm>
            <a:off x="1143908" y="464430"/>
            <a:ext cx="6858000" cy="344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"/>
              </a:rPr>
              <a:t>FEATURES: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829103" y="1008857"/>
            <a:ext cx="6542887" cy="36881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3845" indent="-283845">
              <a:lnSpc>
                <a:spcPct val="150000"/>
              </a:lnSpc>
              <a:buClr>
                <a:schemeClr val="bg1"/>
              </a:buClr>
              <a:buFont typeface="Courier New"/>
              <a:buChar char="o"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Ability to search any city or location in the world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lang="en-US"/>
          </a:p>
          <a:p>
            <a:pPr marL="283845" indent="-283845">
              <a:lnSpc>
                <a:spcPct val="150000"/>
              </a:lnSpc>
              <a:buClr>
                <a:schemeClr val="bg1"/>
              </a:buClr>
              <a:buFont typeface="Courier New"/>
              <a:buChar char="o"/>
              <a:defRPr/>
            </a:pPr>
            <a:endParaRPr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 marL="283845" indent="-283845">
              <a:lnSpc>
                <a:spcPct val="150000"/>
              </a:lnSpc>
              <a:buClr>
                <a:schemeClr val="bg1"/>
              </a:buClr>
              <a:buFont typeface="Courier New"/>
              <a:buChar char="o"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Displays Geographic details like Time Zone, Latitude and Longitude of the searched location.</a:t>
            </a:r>
            <a:endParaRPr dirty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 marL="283845" indent="-283845">
              <a:lnSpc>
                <a:spcPct val="150000"/>
              </a:lnSpc>
              <a:buClr>
                <a:schemeClr val="bg1"/>
              </a:buClr>
              <a:buFont typeface="Courier New"/>
              <a:buChar char="o"/>
              <a:defRPr/>
            </a:pPr>
            <a:endParaRPr sz="180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 marL="283845" indent="-283845">
              <a:buClr>
                <a:schemeClr val="bg1"/>
              </a:buClr>
              <a:buFont typeface="Courier New"/>
              <a:buChar char="o"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Displays Weather Forecast for 5 days with 3 hour intervals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dirty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 marL="283845" indent="-283845">
              <a:lnSpc>
                <a:spcPct val="150000"/>
              </a:lnSpc>
              <a:buClr>
                <a:schemeClr val="bg1"/>
              </a:buClr>
              <a:buFont typeface="Courier New"/>
              <a:buChar char="o"/>
              <a:defRPr/>
            </a:pPr>
            <a:endParaRPr sz="180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 marL="283845" indent="-283845">
              <a:lnSpc>
                <a:spcPct val="150000"/>
              </a:lnSpc>
              <a:buClr>
                <a:schemeClr val="bg1"/>
              </a:buClr>
              <a:buFont typeface="Courier New"/>
              <a:buChar char="o"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Also displays additional information like Temperature(C) and Humidity(%).</a:t>
            </a:r>
            <a:endParaRPr sz="1800" dirty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 bwMode="auto">
          <a:xfrm>
            <a:off x="1165475" y="270337"/>
            <a:ext cx="2879065" cy="5930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rial"/>
              </a:rPr>
              <a:t>Flow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"/>
              </a:rPr>
              <a:t>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rial"/>
              </a:rPr>
              <a:t>Graph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"/>
              </a:rPr>
              <a:t>:</a:t>
            </a:r>
            <a:endParaRPr lang="en-US" sz="240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0AEF87-D15A-CBF3-B0C3-04C5B148CE0C}"/>
              </a:ext>
            </a:extLst>
          </p:cNvPr>
          <p:cNvSpPr/>
          <p:nvPr/>
        </p:nvSpPr>
        <p:spPr>
          <a:xfrm>
            <a:off x="4182194" y="801718"/>
            <a:ext cx="690113" cy="30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Start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A78305-8E0D-BF54-069A-8B632DFE1415}"/>
              </a:ext>
            </a:extLst>
          </p:cNvPr>
          <p:cNvSpPr/>
          <p:nvPr/>
        </p:nvSpPr>
        <p:spPr>
          <a:xfrm>
            <a:off x="3521734" y="1327965"/>
            <a:ext cx="2005641" cy="355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API and Location Files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25E2940-B891-1422-BDD1-ADC47A90871D}"/>
              </a:ext>
            </a:extLst>
          </p:cNvPr>
          <p:cNvSpPr/>
          <p:nvPr/>
        </p:nvSpPr>
        <p:spPr>
          <a:xfrm>
            <a:off x="3586518" y="1910823"/>
            <a:ext cx="1876245" cy="3558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"Enter the City Name"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0B109-B0AA-A2F6-2A13-A08B0D0BBE6E}"/>
              </a:ext>
            </a:extLst>
          </p:cNvPr>
          <p:cNvSpPr/>
          <p:nvPr/>
        </p:nvSpPr>
        <p:spPr>
          <a:xfrm>
            <a:off x="2543175" y="2503997"/>
            <a:ext cx="4054414" cy="5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Send API Request for Geo Location and Weather Forecast to OpenWeather and receive JSON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0C7DD-3826-94DF-3780-2F2B18FDD10F}"/>
              </a:ext>
            </a:extLst>
          </p:cNvPr>
          <p:cNvSpPr/>
          <p:nvPr/>
        </p:nvSpPr>
        <p:spPr>
          <a:xfrm>
            <a:off x="2925145" y="3262079"/>
            <a:ext cx="3353517" cy="5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Extract Location and Weather details from the received JSON file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19C0947-A4B6-AFBA-8A6F-B1CDA1BBA1E4}"/>
              </a:ext>
            </a:extLst>
          </p:cNvPr>
          <p:cNvSpPr/>
          <p:nvPr/>
        </p:nvSpPr>
        <p:spPr>
          <a:xfrm>
            <a:off x="3263782" y="4003196"/>
            <a:ext cx="2609490" cy="47445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Display Geographic Information and Weather Forecast for 5 days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5F3231-4F3D-8B55-EE72-7BE1927AFE8E}"/>
              </a:ext>
            </a:extLst>
          </p:cNvPr>
          <p:cNvSpPr/>
          <p:nvPr/>
        </p:nvSpPr>
        <p:spPr>
          <a:xfrm>
            <a:off x="4220128" y="4692081"/>
            <a:ext cx="646981" cy="269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C5D-9900-6423-0175-2EB3C632D263}"/>
              </a:ext>
            </a:extLst>
          </p:cNvPr>
          <p:cNvCxnSpPr/>
          <p:nvPr/>
        </p:nvCxnSpPr>
        <p:spPr>
          <a:xfrm>
            <a:off x="4550318" y="1103143"/>
            <a:ext cx="4735" cy="22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745DB4-FF4D-5F1F-9CAD-88001DB099A3}"/>
              </a:ext>
            </a:extLst>
          </p:cNvPr>
          <p:cNvCxnSpPr>
            <a:cxnSpLocks/>
          </p:cNvCxnSpPr>
          <p:nvPr/>
        </p:nvCxnSpPr>
        <p:spPr>
          <a:xfrm flipH="1">
            <a:off x="4541381" y="1686537"/>
            <a:ext cx="1156" cy="21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109E17-A8C6-346B-136C-C36D72AB3D0B}"/>
              </a:ext>
            </a:extLst>
          </p:cNvPr>
          <p:cNvCxnSpPr>
            <a:cxnSpLocks/>
          </p:cNvCxnSpPr>
          <p:nvPr/>
        </p:nvCxnSpPr>
        <p:spPr>
          <a:xfrm flipH="1">
            <a:off x="4540156" y="2262706"/>
            <a:ext cx="1156" cy="21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1A5FE8-2EC0-72F2-E600-15F7314FE660}"/>
              </a:ext>
            </a:extLst>
          </p:cNvPr>
          <p:cNvCxnSpPr>
            <a:cxnSpLocks/>
          </p:cNvCxnSpPr>
          <p:nvPr/>
        </p:nvCxnSpPr>
        <p:spPr>
          <a:xfrm>
            <a:off x="4540090" y="3027411"/>
            <a:ext cx="4736" cy="21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960B00-A969-B817-D871-0FBBAB3B32D0}"/>
              </a:ext>
            </a:extLst>
          </p:cNvPr>
          <p:cNvCxnSpPr>
            <a:cxnSpLocks/>
          </p:cNvCxnSpPr>
          <p:nvPr/>
        </p:nvCxnSpPr>
        <p:spPr>
          <a:xfrm flipH="1">
            <a:off x="4543603" y="3792116"/>
            <a:ext cx="1156" cy="20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22746F-2215-B56D-7E51-18B272AF9898}"/>
              </a:ext>
            </a:extLst>
          </p:cNvPr>
          <p:cNvCxnSpPr>
            <a:cxnSpLocks/>
          </p:cNvCxnSpPr>
          <p:nvPr/>
        </p:nvCxnSpPr>
        <p:spPr>
          <a:xfrm>
            <a:off x="4537646" y="4480228"/>
            <a:ext cx="4735" cy="21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 bwMode="auto">
          <a:xfrm>
            <a:off x="1548619" y="1791516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IN" sz="4000" b="1">
                <a:solidFill>
                  <a:schemeClr val="bg1">
                    <a:lumMod val="85000"/>
                  </a:schemeClr>
                </a:solidFill>
              </a:rPr>
              <a:t>THANK YOU!</a:t>
            </a:r>
            <a:endParaRPr sz="4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 bwMode="auto"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DocSecurity>0</DocSecurity>
  <PresentationFormat>On-screen Show (16:9)</PresentationFormat>
  <Paragraphs>0</Paragraphs>
  <Slides>4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Eleanor template</vt:lpstr>
      <vt:lpstr>WORLD WEATHER SEARCH</vt:lpstr>
      <vt:lpstr>FEATURES:</vt:lpstr>
      <vt:lpstr>Flow Graph: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PARKING WITH SECURITY</dc:title>
  <dc:subject/>
  <dc:creator>Nandini Sharma</dc:creator>
  <cp:keywords/>
  <dc:description/>
  <cp:lastModifiedBy/>
  <cp:revision>252</cp:revision>
  <dcterms:modified xsi:type="dcterms:W3CDTF">2022-07-06T16:13:33Z</dcterms:modified>
  <cp:category/>
  <dc:identifier/>
  <cp:contentStatus/>
  <dc:language/>
  <cp:version/>
</cp:coreProperties>
</file>