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58" r:id="rId5"/>
    <p:sldId id="259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17-02-2016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3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17-02-2016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06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17-02-2016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11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17-02-2016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4924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17-02-2016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84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17-02-2016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933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17-02-2016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168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17-02-2016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991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17-02-2016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29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17-02-2016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7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17-02-2016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82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17-02-2016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11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17-02-2016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6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17-02-2016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23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17-02-2016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03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17-02-2016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31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17-02-2016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31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551FCC8-DC01-405D-9BF9-DEDF03E01591}" type="datetimeFigureOut">
              <a:rPr lang="en-IN" smtClean="0"/>
              <a:t>17-02-2016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828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hsag24/it-mini-projec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89438"/>
            <a:ext cx="8428660" cy="3097823"/>
          </a:xfrm>
        </p:spPr>
        <p:txBody>
          <a:bodyPr/>
          <a:lstStyle/>
          <a:p>
            <a:r>
              <a:rPr lang="en-IN" sz="5000" dirty="0" smtClean="0"/>
              <a:t>INTERNET AND WEB TECHNOLOGY </a:t>
            </a:r>
            <a:br>
              <a:rPr lang="en-IN" sz="5000" dirty="0" smtClean="0"/>
            </a:br>
            <a:r>
              <a:rPr lang="en-IN" sz="5000" dirty="0" smtClean="0"/>
              <a:t>LAB</a:t>
            </a:r>
            <a:endParaRPr lang="en-IN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924526"/>
            <a:ext cx="8825658" cy="861420"/>
          </a:xfrm>
        </p:spPr>
        <p:txBody>
          <a:bodyPr>
            <a:noAutofit/>
          </a:bodyPr>
          <a:lstStyle/>
          <a:p>
            <a:r>
              <a:rPr lang="en-IN" dirty="0" smtClean="0"/>
              <a:t>ABHAY RAIZADA(13/IT/68)</a:t>
            </a:r>
          </a:p>
          <a:p>
            <a:r>
              <a:rPr lang="en-IN" dirty="0" smtClean="0"/>
              <a:t>SHAUNAK SEN(13/IT/82)</a:t>
            </a:r>
          </a:p>
          <a:p>
            <a:r>
              <a:rPr lang="en-IN" dirty="0" smtClean="0"/>
              <a:t>SURYA PRAKASH(13/IT/74)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73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 DIVISION(Date : 03/02/2016)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Abhay</a:t>
            </a:r>
            <a:r>
              <a:rPr lang="en-IN" dirty="0" smtClean="0"/>
              <a:t> : PHP and </a:t>
            </a:r>
            <a:r>
              <a:rPr lang="en-IN" dirty="0" err="1" smtClean="0"/>
              <a:t>MySql</a:t>
            </a:r>
            <a:endParaRPr lang="en-IN" dirty="0" smtClean="0"/>
          </a:p>
          <a:p>
            <a:endParaRPr lang="en-IN" dirty="0"/>
          </a:p>
          <a:p>
            <a:r>
              <a:rPr lang="en-IN" dirty="0" err="1" smtClean="0"/>
              <a:t>Shaunak</a:t>
            </a:r>
            <a:r>
              <a:rPr lang="en-IN" dirty="0" smtClean="0"/>
              <a:t> : </a:t>
            </a:r>
            <a:r>
              <a:rPr lang="en-IN" dirty="0" err="1" smtClean="0"/>
              <a:t>Javascript</a:t>
            </a:r>
            <a:r>
              <a:rPr lang="en-IN" dirty="0"/>
              <a:t>,</a:t>
            </a:r>
            <a:r>
              <a:rPr lang="en-IN" dirty="0" smtClean="0"/>
              <a:t> CSS </a:t>
            </a:r>
          </a:p>
          <a:p>
            <a:endParaRPr lang="en-IN" dirty="0"/>
          </a:p>
          <a:p>
            <a:r>
              <a:rPr lang="en-IN" dirty="0" smtClean="0"/>
              <a:t>Surya : 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01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Third Week’s Work(03/02/2016)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789" y="2000164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We’ve added automatic form </a:t>
            </a:r>
            <a:r>
              <a:rPr lang="en-IN" dirty="0"/>
              <a:t>filling(Roll No. is automatically filled using year and branch </a:t>
            </a:r>
            <a:r>
              <a:rPr lang="en-IN" dirty="0" smtClean="0"/>
              <a:t>)and form validation is done after pressing submit button.</a:t>
            </a:r>
          </a:p>
          <a:p>
            <a:endParaRPr lang="en-IN" dirty="0"/>
          </a:p>
          <a:p>
            <a:r>
              <a:rPr lang="en-IN" dirty="0" smtClean="0"/>
              <a:t>Age is calculated based on date of birth and is displayed</a:t>
            </a:r>
          </a:p>
          <a:p>
            <a:endParaRPr lang="en-IN" dirty="0"/>
          </a:p>
          <a:p>
            <a:r>
              <a:rPr lang="en-IN" dirty="0" smtClean="0"/>
              <a:t>We’ve included the option to upload profile pic(only images are accepted)</a:t>
            </a:r>
          </a:p>
          <a:p>
            <a:endParaRPr lang="en-IN" dirty="0" smtClean="0"/>
          </a:p>
          <a:p>
            <a:r>
              <a:rPr lang="en-IN" dirty="0" smtClean="0"/>
              <a:t>We’ve developed  partial backend for our website using PHP and </a:t>
            </a:r>
            <a:r>
              <a:rPr lang="en-IN" dirty="0" err="1" smtClean="0"/>
              <a:t>MySql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We’ve used Ajax for webpage response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592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Plan For Next Week(17/02/2016)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804" y="1983249"/>
            <a:ext cx="8946541" cy="4195481"/>
          </a:xfrm>
        </p:spPr>
        <p:txBody>
          <a:bodyPr/>
          <a:lstStyle/>
          <a:p>
            <a:r>
              <a:rPr lang="en-IN" dirty="0" smtClean="0"/>
              <a:t>We’ll add profile pages for student and admin</a:t>
            </a:r>
          </a:p>
          <a:p>
            <a:endParaRPr lang="en-IN" dirty="0"/>
          </a:p>
          <a:p>
            <a:r>
              <a:rPr lang="en-IN" dirty="0" smtClean="0"/>
              <a:t>We’ll add email verification</a:t>
            </a:r>
          </a:p>
          <a:p>
            <a:endParaRPr lang="en-IN" dirty="0"/>
          </a:p>
          <a:p>
            <a:r>
              <a:rPr lang="en-IN" dirty="0" smtClean="0"/>
              <a:t>We’ll add hobbies and profile pic to our database</a:t>
            </a:r>
          </a:p>
          <a:p>
            <a:endParaRPr lang="en-IN" dirty="0"/>
          </a:p>
          <a:p>
            <a:r>
              <a:rPr lang="en-IN" dirty="0" smtClean="0"/>
              <a:t>We’ll create complete backend for our website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893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 DIVISION(Date : 13/02/2016)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Abhay</a:t>
            </a:r>
            <a:r>
              <a:rPr lang="en-IN" dirty="0" smtClean="0"/>
              <a:t> :</a:t>
            </a:r>
          </a:p>
          <a:p>
            <a:endParaRPr lang="en-IN" dirty="0"/>
          </a:p>
          <a:p>
            <a:r>
              <a:rPr lang="en-IN" dirty="0" err="1" smtClean="0"/>
              <a:t>Shaunak</a:t>
            </a:r>
            <a:r>
              <a:rPr lang="en-IN" dirty="0" smtClean="0"/>
              <a:t> :</a:t>
            </a:r>
          </a:p>
          <a:p>
            <a:endParaRPr lang="en-IN" dirty="0"/>
          </a:p>
          <a:p>
            <a:r>
              <a:rPr lang="en-IN" dirty="0" smtClean="0"/>
              <a:t>Surya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482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Fourth Week’s Work(14/02/2016)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123257"/>
            <a:ext cx="8946541" cy="4195481"/>
          </a:xfrm>
        </p:spPr>
        <p:txBody>
          <a:bodyPr/>
          <a:lstStyle/>
          <a:p>
            <a:r>
              <a:rPr lang="en-IN" dirty="0" smtClean="0"/>
              <a:t>Added phone number field and validated it</a:t>
            </a:r>
          </a:p>
          <a:p>
            <a:endParaRPr lang="en-IN" dirty="0"/>
          </a:p>
          <a:p>
            <a:r>
              <a:rPr lang="en-IN" dirty="0" smtClean="0"/>
              <a:t>Added Navigation bar</a:t>
            </a:r>
          </a:p>
          <a:p>
            <a:endParaRPr lang="en-IN" dirty="0"/>
          </a:p>
          <a:p>
            <a:r>
              <a:rPr lang="en-IN" dirty="0" smtClean="0"/>
              <a:t>Added Hobbies to the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17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Plan For Next Week(24/02/2016)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88087"/>
            <a:ext cx="8946541" cy="419548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35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 DIVISION (Date : 17/01/2016)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Shaunak</a:t>
            </a:r>
            <a:r>
              <a:rPr lang="en-IN" dirty="0" smtClean="0"/>
              <a:t> : HTML</a:t>
            </a:r>
          </a:p>
          <a:p>
            <a:endParaRPr lang="en-IN" dirty="0"/>
          </a:p>
          <a:p>
            <a:r>
              <a:rPr lang="en-IN" dirty="0" err="1" smtClean="0"/>
              <a:t>Abhay</a:t>
            </a:r>
            <a:r>
              <a:rPr lang="en-IN" dirty="0" smtClean="0"/>
              <a:t> : CSS</a:t>
            </a:r>
          </a:p>
          <a:p>
            <a:endParaRPr lang="en-IN" dirty="0"/>
          </a:p>
          <a:p>
            <a:r>
              <a:rPr lang="en-IN" dirty="0" smtClean="0"/>
              <a:t>Surya : Presentation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54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61510"/>
            <a:ext cx="9404723" cy="1400530"/>
          </a:xfrm>
        </p:spPr>
        <p:txBody>
          <a:bodyPr/>
          <a:lstStyle/>
          <a:p>
            <a:r>
              <a:rPr lang="en-IN" sz="3200" dirty="0" smtClean="0"/>
              <a:t>AIM: To Create Admin and Student </a:t>
            </a:r>
            <a:br>
              <a:rPr lang="en-IN" sz="3200" dirty="0" smtClean="0"/>
            </a:br>
            <a:r>
              <a:rPr lang="en-IN" sz="3200" dirty="0" smtClean="0"/>
              <a:t>		 Login Project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wish to create an admin-student login for the purpose of grade and attendance upload and view.</a:t>
            </a:r>
          </a:p>
          <a:p>
            <a:endParaRPr lang="en-IN" dirty="0"/>
          </a:p>
          <a:p>
            <a:r>
              <a:rPr lang="en-IN" dirty="0" smtClean="0"/>
              <a:t>Till now we’ve created a Basic Landing Page for the purpose of registration of the student or admin.</a:t>
            </a:r>
          </a:p>
          <a:p>
            <a:endParaRPr lang="en-IN" dirty="0"/>
          </a:p>
          <a:p>
            <a:r>
              <a:rPr lang="en-IN" dirty="0" smtClean="0"/>
              <a:t>Technologies Used: So far we’ve used basic HTML and CSS </a:t>
            </a:r>
          </a:p>
          <a:p>
            <a:pPr marL="0" indent="0">
              <a:buNone/>
            </a:pP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866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Rectangle 4"/>
          <p:cNvSpPr/>
          <p:nvPr/>
        </p:nvSpPr>
        <p:spPr>
          <a:xfrm>
            <a:off x="323833" y="1499019"/>
            <a:ext cx="34920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the screenshot of the landing page</a:t>
            </a:r>
            <a:endParaRPr 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601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the previous slide we have shown the webpage which has fields that are required for registration.</a:t>
            </a:r>
          </a:p>
          <a:p>
            <a:r>
              <a:rPr lang="en-IN" dirty="0" smtClean="0"/>
              <a:t>We wish to create a portal where professors can upload and modify the grades and attendance of students and the latter can just check their details by logging in.</a:t>
            </a:r>
          </a:p>
          <a:p>
            <a:r>
              <a:rPr lang="en-IN" dirty="0" smtClean="0"/>
              <a:t>Details of this project can </a:t>
            </a:r>
            <a:r>
              <a:rPr lang="en-IN" dirty="0"/>
              <a:t>be found at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github.com/abhsag24/it-mini-project</a:t>
            </a:r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103312" y="483576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Description of Landing Page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76868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765" y="373588"/>
            <a:ext cx="9404723" cy="1400530"/>
          </a:xfrm>
        </p:spPr>
        <p:txBody>
          <a:bodyPr/>
          <a:lstStyle/>
          <a:p>
            <a:r>
              <a:rPr lang="en-IN" dirty="0" smtClean="0"/>
              <a:t>Plan For Next Week(27/01/2016)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wish to add index page with navigation bar and a link for new user</a:t>
            </a:r>
          </a:p>
          <a:p>
            <a:endParaRPr lang="en-IN" dirty="0"/>
          </a:p>
          <a:p>
            <a:r>
              <a:rPr lang="en-IN" dirty="0" smtClean="0"/>
              <a:t>We also want to add fields for Roll Number, Date Of Birth(calendar), Department(dropdown menu), Year, Profile picture and a reset button</a:t>
            </a:r>
          </a:p>
          <a:p>
            <a:r>
              <a:rPr lang="en-IN" dirty="0" smtClean="0"/>
              <a:t>We also want to calculate age , partial roll number and we want to implement form validation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204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 DIVISION (Date : 24/01/2016)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Abhay</a:t>
            </a:r>
            <a:r>
              <a:rPr lang="en-IN" dirty="0" smtClean="0"/>
              <a:t> : HTML </a:t>
            </a:r>
            <a:r>
              <a:rPr lang="en-IN" dirty="0"/>
              <a:t>additions</a:t>
            </a:r>
            <a:endParaRPr lang="en-IN" dirty="0" smtClean="0"/>
          </a:p>
          <a:p>
            <a:endParaRPr lang="en-IN" dirty="0"/>
          </a:p>
          <a:p>
            <a:r>
              <a:rPr lang="en-IN" dirty="0" err="1" smtClean="0"/>
              <a:t>Shaunak</a:t>
            </a:r>
            <a:r>
              <a:rPr lang="en-IN" dirty="0"/>
              <a:t> : </a:t>
            </a:r>
            <a:r>
              <a:rPr lang="en-IN" dirty="0" err="1"/>
              <a:t>Javascript</a:t>
            </a:r>
            <a:r>
              <a:rPr lang="en-IN" dirty="0"/>
              <a:t>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Surya : CSS modifications and 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35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61511"/>
            <a:ext cx="9404723" cy="1400530"/>
          </a:xfrm>
        </p:spPr>
        <p:txBody>
          <a:bodyPr/>
          <a:lstStyle/>
          <a:p>
            <a:r>
              <a:rPr lang="en-IN" dirty="0" smtClean="0"/>
              <a:t>Second Week’s Work(25/01/2016)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made a landing page with a navigation bar and a link for new user registration</a:t>
            </a:r>
          </a:p>
          <a:p>
            <a:endParaRPr lang="en-IN" dirty="0"/>
          </a:p>
          <a:p>
            <a:r>
              <a:rPr lang="en-IN" dirty="0" smtClean="0"/>
              <a:t>We added fields for Date of Birth(calendar), Roll number, Department(dropdown menu), year</a:t>
            </a:r>
          </a:p>
          <a:p>
            <a:endParaRPr lang="en-IN" dirty="0"/>
          </a:p>
          <a:p>
            <a:r>
              <a:rPr lang="en-IN" dirty="0" smtClean="0"/>
              <a:t>We used </a:t>
            </a:r>
            <a:r>
              <a:rPr lang="en-IN" dirty="0" err="1" smtClean="0"/>
              <a:t>javascript</a:t>
            </a:r>
            <a:r>
              <a:rPr lang="en-IN" dirty="0" smtClean="0"/>
              <a:t> for age calculation and form validation</a:t>
            </a:r>
          </a:p>
          <a:p>
            <a:endParaRPr lang="en-IN" dirty="0"/>
          </a:p>
          <a:p>
            <a:r>
              <a:rPr lang="en-IN" dirty="0" smtClean="0"/>
              <a:t>We stylized our navigation bar, background, all input fields and buttons using </a:t>
            </a:r>
            <a:r>
              <a:rPr lang="en-IN" dirty="0" err="1" smtClean="0"/>
              <a:t>css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66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43926"/>
            <a:ext cx="9404723" cy="1400530"/>
          </a:xfrm>
        </p:spPr>
        <p:txBody>
          <a:bodyPr/>
          <a:lstStyle/>
          <a:p>
            <a:r>
              <a:rPr lang="en-IN" dirty="0" smtClean="0"/>
              <a:t>Plan </a:t>
            </a:r>
            <a:r>
              <a:rPr lang="en-IN" dirty="0"/>
              <a:t>F</a:t>
            </a:r>
            <a:r>
              <a:rPr lang="en-IN" dirty="0" smtClean="0"/>
              <a:t>or Next Week(03/02/2016)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 reset button</a:t>
            </a:r>
          </a:p>
          <a:p>
            <a:endParaRPr lang="en-IN" dirty="0"/>
          </a:p>
          <a:p>
            <a:r>
              <a:rPr lang="en-IN" dirty="0" smtClean="0"/>
              <a:t>Add Backend for our webpage</a:t>
            </a:r>
          </a:p>
          <a:p>
            <a:endParaRPr lang="en-IN" dirty="0"/>
          </a:p>
          <a:p>
            <a:r>
              <a:rPr lang="en-IN" dirty="0" smtClean="0"/>
              <a:t>Create different profile pages for students and professors</a:t>
            </a:r>
          </a:p>
          <a:p>
            <a:endParaRPr lang="en-IN" dirty="0"/>
          </a:p>
          <a:p>
            <a:r>
              <a:rPr lang="en-IN" dirty="0" smtClean="0"/>
              <a:t>Add more content to home page and Improve user registration page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987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497</TotalTime>
  <Words>484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INTERNET AND WEB TECHNOLOGY  LAB</vt:lpstr>
      <vt:lpstr>WORK DIVISION (Date : 17/01/2016)</vt:lpstr>
      <vt:lpstr>AIM: To Create Admin and Student     Login Project </vt:lpstr>
      <vt:lpstr>PowerPoint Presentation</vt:lpstr>
      <vt:lpstr>PowerPoint Presentation</vt:lpstr>
      <vt:lpstr>Plan For Next Week(27/01/2016)</vt:lpstr>
      <vt:lpstr>WORK DIVISION (Date : 24/01/2016)</vt:lpstr>
      <vt:lpstr>Second Week’s Work(25/01/2016)</vt:lpstr>
      <vt:lpstr>Plan For Next Week(03/02/2016)</vt:lpstr>
      <vt:lpstr>WORK DIVISION(Date : 03/02/2016)</vt:lpstr>
      <vt:lpstr>Third Week’s Work(03/02/2016)</vt:lpstr>
      <vt:lpstr>Plan For Next Week(17/02/2016)</vt:lpstr>
      <vt:lpstr>WORK DIVISION(Date : 13/02/2016)</vt:lpstr>
      <vt:lpstr>Fourth Week’s Work(14/02/2016)</vt:lpstr>
      <vt:lpstr>Plan For Next Week(24/02/2016)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AND WEB TECHNOLOGY  LAB</dc:title>
  <dc:creator>SURYA ANKATA</dc:creator>
  <cp:lastModifiedBy>SURYA ANKATA</cp:lastModifiedBy>
  <cp:revision>22</cp:revision>
  <dcterms:created xsi:type="dcterms:W3CDTF">2016-01-19T18:43:19Z</dcterms:created>
  <dcterms:modified xsi:type="dcterms:W3CDTF">2016-02-17T04:15:09Z</dcterms:modified>
</cp:coreProperties>
</file>