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1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9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4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3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6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9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1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438"/>
            <a:ext cx="8428660" cy="3097823"/>
          </a:xfrm>
        </p:spPr>
        <p:txBody>
          <a:bodyPr/>
          <a:lstStyle/>
          <a:p>
            <a:r>
              <a:rPr lang="en-IN" sz="5000" dirty="0" smtClean="0"/>
              <a:t>INTERNET AND WEB TECHNOLOGY </a:t>
            </a:r>
            <a:br>
              <a:rPr lang="en-IN" sz="5000" dirty="0" smtClean="0"/>
            </a:br>
            <a:r>
              <a:rPr lang="en-IN" sz="5000" dirty="0" smtClean="0"/>
              <a:t>LAB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24526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ABHAY RAIZADA(13/IT/68)</a:t>
            </a:r>
          </a:p>
          <a:p>
            <a:r>
              <a:rPr lang="en-IN" dirty="0" smtClean="0"/>
              <a:t>SHAUNAK SEN(13/IT/82)</a:t>
            </a:r>
          </a:p>
          <a:p>
            <a:r>
              <a:rPr lang="en-IN" dirty="0" smtClean="0"/>
              <a:t>SURYA PRAKASH(13/IT/74)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7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61510"/>
            <a:ext cx="9404723" cy="1400530"/>
          </a:xfrm>
        </p:spPr>
        <p:txBody>
          <a:bodyPr/>
          <a:lstStyle/>
          <a:p>
            <a:r>
              <a:rPr lang="en-IN" sz="3200" dirty="0" smtClean="0"/>
              <a:t>AIM: To Create Admin and Student </a:t>
            </a:r>
            <a:br>
              <a:rPr lang="en-IN" sz="3200" dirty="0" smtClean="0"/>
            </a:br>
            <a:r>
              <a:rPr lang="en-IN" sz="3200" dirty="0" smtClean="0"/>
              <a:t>		 Login Project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wish to create an admin-student login for the purpose of grade and attendance upload and view.</a:t>
            </a:r>
          </a:p>
          <a:p>
            <a:endParaRPr lang="en-IN" dirty="0"/>
          </a:p>
          <a:p>
            <a:r>
              <a:rPr lang="en-IN" dirty="0" smtClean="0"/>
              <a:t>Till now we’ve created a Basic Landing Page for the purpose of registration of the student or admin.</a:t>
            </a:r>
          </a:p>
          <a:p>
            <a:endParaRPr lang="en-IN" dirty="0"/>
          </a:p>
          <a:p>
            <a:r>
              <a:rPr lang="en-IN" dirty="0" smtClean="0"/>
              <a:t>Technologies Used: So far we’ve used basic HTML and CSS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323833" y="1499019"/>
            <a:ext cx="34920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screenshot of the landing page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0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previous slide we have shown the webpage which has fields that are required for registration.</a:t>
            </a:r>
          </a:p>
          <a:p>
            <a:r>
              <a:rPr lang="en-IN" dirty="0" smtClean="0"/>
              <a:t>We wish to create a portal where professors can upload and modify the grades and attendance of students and the latter can just check their details by logging in.</a:t>
            </a:r>
          </a:p>
          <a:p>
            <a:r>
              <a:rPr lang="en-IN" dirty="0" smtClean="0"/>
              <a:t>Details of this project can </a:t>
            </a:r>
            <a:r>
              <a:rPr lang="en-IN" dirty="0"/>
              <a:t>be found at https://github.com/abhsag24/it-mini-project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6868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135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INTERNET AND WEB TECHNOLOGY  LAB</vt:lpstr>
      <vt:lpstr>AIM: To Create Admin and Student     Login Project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 LAB</dc:title>
  <dc:creator>SURYA ANKATA</dc:creator>
  <cp:lastModifiedBy>SURYA ANKATA</cp:lastModifiedBy>
  <cp:revision>4</cp:revision>
  <dcterms:created xsi:type="dcterms:W3CDTF">2016-01-19T18:43:19Z</dcterms:created>
  <dcterms:modified xsi:type="dcterms:W3CDTF">2016-01-19T19:29:31Z</dcterms:modified>
</cp:coreProperties>
</file>