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6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1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92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84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93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68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9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9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7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2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11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6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3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3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1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1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51FCC8-DC01-405D-9BF9-DEDF03E01591}" type="datetimeFigureOut">
              <a:rPr lang="en-IN" smtClean="0"/>
              <a:t>20-01-2016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AF1C-4F03-44F8-84A0-4766F8A3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28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89438"/>
            <a:ext cx="8428660" cy="3097823"/>
          </a:xfrm>
        </p:spPr>
        <p:txBody>
          <a:bodyPr/>
          <a:lstStyle/>
          <a:p>
            <a:r>
              <a:rPr lang="en-IN" sz="5000" dirty="0" smtClean="0"/>
              <a:t>INTERNET AND WEB TECHNOLOGY </a:t>
            </a:r>
            <a:br>
              <a:rPr lang="en-IN" sz="5000" dirty="0" smtClean="0"/>
            </a:br>
            <a:r>
              <a:rPr lang="en-IN" sz="5000" dirty="0" smtClean="0"/>
              <a:t>LAB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24526"/>
            <a:ext cx="8825658" cy="861420"/>
          </a:xfrm>
        </p:spPr>
        <p:txBody>
          <a:bodyPr>
            <a:noAutofit/>
          </a:bodyPr>
          <a:lstStyle/>
          <a:p>
            <a:r>
              <a:rPr lang="en-IN" dirty="0" smtClean="0"/>
              <a:t>ABHAY RAIZADA(13/IT/68)</a:t>
            </a:r>
          </a:p>
          <a:p>
            <a:r>
              <a:rPr lang="en-IN" dirty="0" smtClean="0"/>
              <a:t>SHAUNAK SEN(13/IT/82)</a:t>
            </a:r>
          </a:p>
          <a:p>
            <a:r>
              <a:rPr lang="en-IN" dirty="0" smtClean="0"/>
              <a:t>SURYA PRAKASH(13/IT/74)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73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61510"/>
            <a:ext cx="9404723" cy="1400530"/>
          </a:xfrm>
        </p:spPr>
        <p:txBody>
          <a:bodyPr/>
          <a:lstStyle/>
          <a:p>
            <a:r>
              <a:rPr lang="en-IN" sz="3200" dirty="0" smtClean="0"/>
              <a:t>AIM: To Create Admin and Student </a:t>
            </a:r>
            <a:br>
              <a:rPr lang="en-IN" sz="3200" dirty="0" smtClean="0"/>
            </a:br>
            <a:r>
              <a:rPr lang="en-IN" sz="3200" dirty="0" smtClean="0"/>
              <a:t>		 Login Project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wish to create an admin-student login for the purpose of grade and attendance upload and view.</a:t>
            </a:r>
          </a:p>
          <a:p>
            <a:endParaRPr lang="en-IN" dirty="0"/>
          </a:p>
          <a:p>
            <a:r>
              <a:rPr lang="en-IN" dirty="0" smtClean="0"/>
              <a:t>Till now we’ve created a Basic Landing Page for the purpose of registration of the student or admin.</a:t>
            </a:r>
          </a:p>
          <a:p>
            <a:endParaRPr lang="en-IN" dirty="0"/>
          </a:p>
          <a:p>
            <a:r>
              <a:rPr lang="en-IN" dirty="0" smtClean="0"/>
              <a:t>Technologies Used: So far we’ve used basic HTML and CSS </a:t>
            </a:r>
          </a:p>
          <a:p>
            <a:pPr marL="0" indent="0">
              <a:buNone/>
            </a:pP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668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68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INTERNET AND WEB TECHNOLOGY  LAB</vt:lpstr>
      <vt:lpstr>AIM: To Create Admin and Student     Login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AND WEB TECHNOLOGY  LAB</dc:title>
  <dc:creator>SURYA ANKATA</dc:creator>
  <cp:lastModifiedBy>SURYA ANKATA</cp:lastModifiedBy>
  <cp:revision>2</cp:revision>
  <dcterms:created xsi:type="dcterms:W3CDTF">2016-01-19T18:43:19Z</dcterms:created>
  <dcterms:modified xsi:type="dcterms:W3CDTF">2016-01-19T18:53:40Z</dcterms:modified>
</cp:coreProperties>
</file>