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270" r:id="rId4"/>
    <p:sldId id="271" r:id="rId5"/>
    <p:sldId id="288" r:id="rId6"/>
    <p:sldId id="302" r:id="rId7"/>
    <p:sldId id="303" r:id="rId8"/>
    <p:sldId id="309" r:id="rId9"/>
    <p:sldId id="304" r:id="rId10"/>
    <p:sldId id="307" r:id="rId11"/>
    <p:sldId id="296" r:id="rId12"/>
    <p:sldId id="272" r:id="rId13"/>
    <p:sldId id="279" r:id="rId14"/>
    <p:sldId id="280" r:id="rId15"/>
    <p:sldId id="287" r:id="rId16"/>
    <p:sldId id="284" r:id="rId17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82" d="100"/>
          <a:sy n="82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9BE1508-2A98-466E-9390-D1E8799C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D32E03-54E0-4CE1-BC8B-C638195D7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658BA-458E-48CD-AAF4-3C944CA91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EF35A01-4324-451F-9C38-0DC913FCB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E3208-5EC6-4EFD-A539-C4E16DE575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905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7EA4CA-4E03-4ED0-8BEB-0DB3FD58B8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53762D-E069-46BF-9CAD-48C0BB812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267F8D1-33FA-4D7F-A430-3C59A2384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C48C-20A1-4B0A-8E28-925F68117FD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043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C4744A-8FBD-45D1-B81C-DA5F2A68A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29F10A-E61E-4B71-8726-A73E927F8A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299BD4-C64D-4029-A679-8A20A47B7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5943-667D-42AF-BA88-D393029C29B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200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EFE0E0-A55F-4189-A7A8-F3789C1C02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4C3EE1-88A0-4858-B155-CC04027BD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C0BD671-CA70-4F8C-82C8-499EFB7B7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CE1F4-B977-4BB5-B8F2-7EDC6A73B3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0744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B62442-89F0-4687-BC11-BCBF23623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CA8710-71B0-4089-928F-20098B552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454956-E3EB-4D6B-A0DA-67B4A5EDA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2346A-DBF6-4202-9377-0CB25061150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73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6A5645-FBBA-4565-BFD3-112188A14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E1426B-AD5B-450A-9BFC-895738AFD1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A061DFC-CEA4-4FAF-BD2D-D8E8D3FF9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0FB7-5AEA-4804-83F1-120D5EF2F6E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230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631A06-7A2B-493D-8626-F4BC77A47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20E802-46FC-4CDB-87A2-F074CE3D3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2787BFD-0DC6-4035-A371-4414D35F7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99F08-1748-4080-B419-9685DE462C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9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1D0816-6C26-4459-88A1-292C6A71E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37F1C2-20FB-47F9-950A-C9472D40B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074DB39-8700-4656-B00E-F1A5C955D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27539-E2EF-42C6-9906-D3D52C022F2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074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BC9570F-9A7B-4CC2-9B6D-F4798DB2C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4FEC5F4-CCC3-4F6E-9529-ABD2FDD604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F97795-73E6-4D4E-A1D7-408D119F2E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5E1A1-4680-4680-878F-EE621C1C54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811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5307F0-DBAF-411F-816C-FA1F3C2B6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3312AA-793F-46BD-B2B5-36585A536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A510DC-5EF3-4A4B-8501-3F561F617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D9DA1-AC8B-44E5-80E9-D3B781BAB54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304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07FDD9-330B-473D-907D-29FD12D46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A9269-6103-496C-B6CF-755F2D8E6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8A298B-632A-4295-BD6B-0CA1081EE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4F630-EA68-4975-AED0-50EE6AC0F6C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455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FC2432-DFC8-4C31-AD6D-5ED19C47A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200B2E-70D8-4A9E-8512-3C7B7540A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02D1AA-D758-49FF-AE47-F023AA1C5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EFCF214-83B6-43D1-A0D7-D540794273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676C057-5EF1-4754-8E54-E2AFA29E29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EB174F3-9C73-46C2-9309-5B0BB31071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2CAE8A-D3BA-4F29-99E1-F646975DA39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94DE7F7-920B-46D4-B315-B54B8D1D7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0079" y="2204864"/>
            <a:ext cx="7843837" cy="1800200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and Conquer strategy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(Maximum Sum Sub-array Problem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7E0D9-F11B-4F95-B280-37414836B7D8}"/>
              </a:ext>
            </a:extLst>
          </p:cNvPr>
          <p:cNvSpPr txBox="1"/>
          <p:nvPr/>
        </p:nvSpPr>
        <p:spPr>
          <a:xfrm>
            <a:off x="3581889" y="4077072"/>
            <a:ext cx="1980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-15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F10-FCE8-4A2F-8872-B1E0840D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617314"/>
          </a:xfrm>
        </p:spPr>
        <p:txBody>
          <a:bodyPr/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AF5E0-23E3-4AFB-AFDF-6E15AB2A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48883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0B9109B-391C-4312-9A97-D2237B476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229600" cy="648072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FFC5E7F-09DD-4BD3-8DD6-B1211535E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2372"/>
              </p:ext>
            </p:extLst>
          </p:nvPr>
        </p:nvGraphicFramePr>
        <p:xfrm>
          <a:off x="1259632" y="1712868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233670214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58182505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55301969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829852037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612971548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75078897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83976706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49880935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687226854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68144347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65038940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95247180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0261846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81333678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841604730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414197860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89765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620594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7F0A569-16A8-4F11-AFBE-185667606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4061"/>
              </p:ext>
            </p:extLst>
          </p:nvPr>
        </p:nvGraphicFramePr>
        <p:xfrm>
          <a:off x="1259632" y="2648972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312647754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28233808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16902845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44320208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96897860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45230770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22078810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9689048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29017199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51929213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65670624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91139562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53636327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69802327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73189774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221087331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98771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52451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39F6D76-621B-40AD-9035-6AA8E36C3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01910"/>
              </p:ext>
            </p:extLst>
          </p:nvPr>
        </p:nvGraphicFramePr>
        <p:xfrm>
          <a:off x="1259632" y="3657084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76774117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1785556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5871071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269800341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46131089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4884654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623965158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45157858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06388366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87320946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380273894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84572072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082783998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73256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597476160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4179519666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688133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752913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6469EBD7-66DB-489A-A74C-0F3B8CCC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53877"/>
              </p:ext>
            </p:extLst>
          </p:nvPr>
        </p:nvGraphicFramePr>
        <p:xfrm>
          <a:off x="1259632" y="4593188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422478951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827477535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0330549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52837086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60287605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15102705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89285142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47136587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67786926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2973705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23196754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990048725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23749923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1602386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417032461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523575157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8033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056336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CA953B91-ECA6-49BB-AE05-E1FBAEDAF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97508"/>
              </p:ext>
            </p:extLst>
          </p:nvPr>
        </p:nvGraphicFramePr>
        <p:xfrm>
          <a:off x="1246981" y="5457284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22894254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12968301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6216731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23097077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65025138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56589277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56932455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118516734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2210121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434108011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8871940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188466268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12895798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55021535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514078796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926991546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837477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29061"/>
                  </a:ext>
                </a:extLst>
              </a:tr>
            </a:tbl>
          </a:graphicData>
        </a:graphic>
      </p:graphicFrame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7D191EA-3BBE-4FC9-9E19-CF771CEEE0C5}"/>
              </a:ext>
            </a:extLst>
          </p:cNvPr>
          <p:cNvGrpSpPr/>
          <p:nvPr/>
        </p:nvGrpSpPr>
        <p:grpSpPr>
          <a:xfrm>
            <a:off x="1410940" y="2132856"/>
            <a:ext cx="5321300" cy="3365500"/>
            <a:chOff x="1911350" y="2151732"/>
            <a:chExt cx="5321300" cy="336550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A2D27F2-D516-4579-A3CC-B1449FCEC0C6}"/>
                </a:ext>
              </a:extLst>
            </p:cNvPr>
            <p:cNvCxnSpPr/>
            <p:nvPr/>
          </p:nvCxnSpPr>
          <p:spPr>
            <a:xfrm flipH="1">
              <a:off x="3270250" y="2151732"/>
              <a:ext cx="1397000" cy="495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E3D218F-658A-4420-B028-C5874FC1D154}"/>
                </a:ext>
              </a:extLst>
            </p:cNvPr>
            <p:cNvCxnSpPr/>
            <p:nvPr/>
          </p:nvCxnSpPr>
          <p:spPr>
            <a:xfrm flipH="1">
              <a:off x="2400300" y="3091532"/>
              <a:ext cx="77470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07D5A2E-07E1-4449-8BBE-2232FEA84F4C}"/>
                </a:ext>
              </a:extLst>
            </p:cNvPr>
            <p:cNvCxnSpPr/>
            <p:nvPr/>
          </p:nvCxnSpPr>
          <p:spPr>
            <a:xfrm flipH="1">
              <a:off x="2070100" y="4012282"/>
              <a:ext cx="393700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994E77-8B2E-47A7-83BA-786346C4C89A}"/>
                </a:ext>
              </a:extLst>
            </p:cNvPr>
            <p:cNvCxnSpPr/>
            <p:nvPr/>
          </p:nvCxnSpPr>
          <p:spPr>
            <a:xfrm flipH="1">
              <a:off x="3530600" y="4011012"/>
              <a:ext cx="393700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962DD1B-A694-4ADC-BA10-BA85A504217A}"/>
                </a:ext>
              </a:extLst>
            </p:cNvPr>
            <p:cNvCxnSpPr/>
            <p:nvPr/>
          </p:nvCxnSpPr>
          <p:spPr>
            <a:xfrm flipH="1">
              <a:off x="4921250" y="4018632"/>
              <a:ext cx="393700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84950B6-EF19-4693-B7D7-F275067AF5A2}"/>
                </a:ext>
              </a:extLst>
            </p:cNvPr>
            <p:cNvCxnSpPr/>
            <p:nvPr/>
          </p:nvCxnSpPr>
          <p:spPr>
            <a:xfrm flipH="1">
              <a:off x="6369050" y="4012282"/>
              <a:ext cx="393700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BD580B2-93B8-4D08-B730-5A22B8C6D37A}"/>
                </a:ext>
              </a:extLst>
            </p:cNvPr>
            <p:cNvCxnSpPr/>
            <p:nvPr/>
          </p:nvCxnSpPr>
          <p:spPr>
            <a:xfrm flipH="1">
              <a:off x="1911350" y="495208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43B5A10-C417-4B90-B688-CFDB143A1BF1}"/>
                </a:ext>
              </a:extLst>
            </p:cNvPr>
            <p:cNvCxnSpPr/>
            <p:nvPr/>
          </p:nvCxnSpPr>
          <p:spPr>
            <a:xfrm flipH="1">
              <a:off x="2647950" y="4950177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80057B2-161C-4E9D-AC50-86783D9DD8CC}"/>
                </a:ext>
              </a:extLst>
            </p:cNvPr>
            <p:cNvCxnSpPr/>
            <p:nvPr/>
          </p:nvCxnSpPr>
          <p:spPr>
            <a:xfrm flipH="1">
              <a:off x="3409950" y="495208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E54F23E-0B50-4CC6-AD53-726103554350}"/>
                </a:ext>
              </a:extLst>
            </p:cNvPr>
            <p:cNvCxnSpPr/>
            <p:nvPr/>
          </p:nvCxnSpPr>
          <p:spPr>
            <a:xfrm flipH="1">
              <a:off x="4146550" y="495208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F714B78-6F7C-4E2B-A6F2-74A6454C06C0}"/>
                </a:ext>
              </a:extLst>
            </p:cNvPr>
            <p:cNvCxnSpPr/>
            <p:nvPr/>
          </p:nvCxnSpPr>
          <p:spPr>
            <a:xfrm flipH="1">
              <a:off x="4870450" y="4975577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D4EE4A1-B847-4B6A-98EB-4E52717367A8}"/>
                </a:ext>
              </a:extLst>
            </p:cNvPr>
            <p:cNvCxnSpPr/>
            <p:nvPr/>
          </p:nvCxnSpPr>
          <p:spPr>
            <a:xfrm flipH="1">
              <a:off x="5543550" y="497113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99E6605-4563-49DE-B2EC-614ED77E860F}"/>
                </a:ext>
              </a:extLst>
            </p:cNvPr>
            <p:cNvCxnSpPr/>
            <p:nvPr/>
          </p:nvCxnSpPr>
          <p:spPr>
            <a:xfrm flipH="1">
              <a:off x="6254750" y="495208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58F5DEC-33FC-4A25-8CC6-CF1377274EF0}"/>
                </a:ext>
              </a:extLst>
            </p:cNvPr>
            <p:cNvCxnSpPr/>
            <p:nvPr/>
          </p:nvCxnSpPr>
          <p:spPr>
            <a:xfrm flipH="1">
              <a:off x="6902450" y="495843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89B6724-C99D-4B21-B48D-652893769548}"/>
                </a:ext>
              </a:extLst>
            </p:cNvPr>
            <p:cNvCxnSpPr/>
            <p:nvPr/>
          </p:nvCxnSpPr>
          <p:spPr>
            <a:xfrm>
              <a:off x="7112000" y="49647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8FB78E1-F316-43B7-B477-F8FEB602F8E0}"/>
                </a:ext>
              </a:extLst>
            </p:cNvPr>
            <p:cNvCxnSpPr/>
            <p:nvPr/>
          </p:nvCxnSpPr>
          <p:spPr>
            <a:xfrm>
              <a:off x="2146300" y="4969227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AC0B246-5E92-41E3-8902-C9353F2B33FE}"/>
                </a:ext>
              </a:extLst>
            </p:cNvPr>
            <p:cNvCxnSpPr/>
            <p:nvPr/>
          </p:nvCxnSpPr>
          <p:spPr>
            <a:xfrm>
              <a:off x="2870200" y="497113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865F54-4802-462E-80BF-78C9B8826F14}"/>
                </a:ext>
              </a:extLst>
            </p:cNvPr>
            <p:cNvCxnSpPr/>
            <p:nvPr/>
          </p:nvCxnSpPr>
          <p:spPr>
            <a:xfrm>
              <a:off x="3632200" y="49520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DDC3638-A78D-4EE3-9940-AE200EB1F63F}"/>
                </a:ext>
              </a:extLst>
            </p:cNvPr>
            <p:cNvCxnSpPr/>
            <p:nvPr/>
          </p:nvCxnSpPr>
          <p:spPr>
            <a:xfrm>
              <a:off x="4368800" y="49520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4D2235D-2D92-49F2-A0CC-DEF0C2927268}"/>
                </a:ext>
              </a:extLst>
            </p:cNvPr>
            <p:cNvCxnSpPr/>
            <p:nvPr/>
          </p:nvCxnSpPr>
          <p:spPr>
            <a:xfrm>
              <a:off x="5092700" y="50028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14C0A5C-BF6F-4842-BEE7-962F5F6BE3DB}"/>
                </a:ext>
              </a:extLst>
            </p:cNvPr>
            <p:cNvCxnSpPr/>
            <p:nvPr/>
          </p:nvCxnSpPr>
          <p:spPr>
            <a:xfrm>
              <a:off x="5746750" y="49647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755CAF5-7EC9-4A24-8162-990A8DE6D9FF}"/>
                </a:ext>
              </a:extLst>
            </p:cNvPr>
            <p:cNvCxnSpPr/>
            <p:nvPr/>
          </p:nvCxnSpPr>
          <p:spPr>
            <a:xfrm>
              <a:off x="6483350" y="49520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15D5A26-3269-4799-AAEA-68B6EE24270A}"/>
                </a:ext>
              </a:extLst>
            </p:cNvPr>
            <p:cNvCxnSpPr/>
            <p:nvPr/>
          </p:nvCxnSpPr>
          <p:spPr>
            <a:xfrm>
              <a:off x="2520950" y="4018632"/>
              <a:ext cx="304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7146E77-9B64-4621-853F-4A1014537850}"/>
                </a:ext>
              </a:extLst>
            </p:cNvPr>
            <p:cNvCxnSpPr/>
            <p:nvPr/>
          </p:nvCxnSpPr>
          <p:spPr>
            <a:xfrm>
              <a:off x="5378450" y="4011012"/>
              <a:ext cx="304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C4EF46-1906-4F21-A935-B942C6BD4895}"/>
                </a:ext>
              </a:extLst>
            </p:cNvPr>
            <p:cNvCxnSpPr/>
            <p:nvPr/>
          </p:nvCxnSpPr>
          <p:spPr>
            <a:xfrm>
              <a:off x="6807200" y="4024982"/>
              <a:ext cx="304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12A41C0-10D3-453A-8838-E6674789AC2B}"/>
                </a:ext>
              </a:extLst>
            </p:cNvPr>
            <p:cNvCxnSpPr/>
            <p:nvPr/>
          </p:nvCxnSpPr>
          <p:spPr>
            <a:xfrm>
              <a:off x="4000500" y="4018632"/>
              <a:ext cx="304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06218FC-645F-4E17-8BC4-72E14D549853}"/>
                </a:ext>
              </a:extLst>
            </p:cNvPr>
            <p:cNvCxnSpPr/>
            <p:nvPr/>
          </p:nvCxnSpPr>
          <p:spPr>
            <a:xfrm>
              <a:off x="3251200" y="3104232"/>
              <a:ext cx="717550" cy="476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B09BEEA-EF92-4A10-A20B-12D983FAFB06}"/>
                </a:ext>
              </a:extLst>
            </p:cNvPr>
            <p:cNvCxnSpPr/>
            <p:nvPr/>
          </p:nvCxnSpPr>
          <p:spPr>
            <a:xfrm flipH="1">
              <a:off x="5289550" y="3075657"/>
              <a:ext cx="77470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0DC752B-4977-4DF7-AC15-6D0CA2EBAC34}"/>
                </a:ext>
              </a:extLst>
            </p:cNvPr>
            <p:cNvCxnSpPr/>
            <p:nvPr/>
          </p:nvCxnSpPr>
          <p:spPr>
            <a:xfrm>
              <a:off x="6121400" y="3097882"/>
              <a:ext cx="717550" cy="476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D0F6EC5-CB44-473E-AB1B-0FD9AAB903B6}"/>
                </a:ext>
              </a:extLst>
            </p:cNvPr>
            <p:cNvCxnSpPr/>
            <p:nvPr/>
          </p:nvCxnSpPr>
          <p:spPr>
            <a:xfrm>
              <a:off x="4724400" y="2158082"/>
              <a:ext cx="1555750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FEA8E7D-F6CC-4D4E-B007-775342B28F4A}"/>
              </a:ext>
            </a:extLst>
          </p:cNvPr>
          <p:cNvGrpSpPr/>
          <p:nvPr/>
        </p:nvGrpSpPr>
        <p:grpSpPr>
          <a:xfrm>
            <a:off x="6611590" y="2158388"/>
            <a:ext cx="1551930" cy="369332"/>
            <a:chOff x="6611590" y="2139206"/>
            <a:chExt cx="1551930" cy="369332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5E052CA-4556-4C7F-AC21-6951357AFD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2611A6C-AC27-4564-883E-EDC817646039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Divide</a:t>
              </a:r>
              <a:endParaRPr lang="en-IN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15AA309-BA29-4B39-8A66-B0BCA39F9615}"/>
              </a:ext>
            </a:extLst>
          </p:cNvPr>
          <p:cNvGrpSpPr/>
          <p:nvPr/>
        </p:nvGrpSpPr>
        <p:grpSpPr>
          <a:xfrm>
            <a:off x="6876256" y="5034290"/>
            <a:ext cx="1551930" cy="369332"/>
            <a:chOff x="6611590" y="2139206"/>
            <a:chExt cx="1551930" cy="369332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023777-8AC6-43B9-903C-60C0C3726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A6140D7-95AF-41B4-86BD-2F70406E103E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Divide</a:t>
              </a:r>
              <a:endParaRPr lang="en-IN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5957809-CCEA-437D-9294-6F2C84627795}"/>
              </a:ext>
            </a:extLst>
          </p:cNvPr>
          <p:cNvGrpSpPr/>
          <p:nvPr/>
        </p:nvGrpSpPr>
        <p:grpSpPr>
          <a:xfrm>
            <a:off x="6798345" y="4061470"/>
            <a:ext cx="1551930" cy="369332"/>
            <a:chOff x="6611590" y="2139206"/>
            <a:chExt cx="1551930" cy="369332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926C197-6262-4C89-AF93-F5273829B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AB7CAC-1B4A-4326-9690-61C0037519D6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Divide</a:t>
              </a:r>
              <a:endParaRPr lang="en-IN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4C8272A-C609-4BDD-A2D3-B42B8C1444A0}"/>
              </a:ext>
            </a:extLst>
          </p:cNvPr>
          <p:cNvGrpSpPr/>
          <p:nvPr/>
        </p:nvGrpSpPr>
        <p:grpSpPr>
          <a:xfrm>
            <a:off x="6763990" y="3048362"/>
            <a:ext cx="1551930" cy="369332"/>
            <a:chOff x="6611590" y="2139206"/>
            <a:chExt cx="1551930" cy="369332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D42909D-E3C4-489B-B4AB-9201F05E0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CC7EFB4-DDDF-4DD4-B3ED-112B988DE415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Divide</a:t>
              </a:r>
              <a:endParaRPr lang="en-IN" dirty="0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9592FB04-CF61-4565-96D8-6AE9688BD64A}"/>
              </a:ext>
            </a:extLst>
          </p:cNvPr>
          <p:cNvSpPr txBox="1"/>
          <p:nvPr/>
        </p:nvSpPr>
        <p:spPr>
          <a:xfrm>
            <a:off x="674340" y="1048473"/>
            <a:ext cx="4572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Divide and Conquer Approach</a:t>
            </a:r>
          </a:p>
        </p:txBody>
      </p:sp>
    </p:spTree>
    <p:extLst>
      <p:ext uri="{BB962C8B-B14F-4D97-AF65-F5344CB8AC3E}">
        <p14:creationId xmlns:p14="http://schemas.microsoft.com/office/powerpoint/2010/main" val="309685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8B8017-8D28-442D-85D8-9FA2C5407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964" y="354156"/>
            <a:ext cx="8229600" cy="787419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graphicFrame>
        <p:nvGraphicFramePr>
          <p:cNvPr id="20485" name="Content Placeholder 20484">
            <a:extLst>
              <a:ext uri="{FF2B5EF4-FFF2-40B4-BE49-F238E27FC236}">
                <a16:creationId xmlns:a16="http://schemas.microsoft.com/office/drawing/2014/main" id="{8BB305D6-714E-4A0F-BA13-9C0645188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92237"/>
              </p:ext>
            </p:extLst>
          </p:nvPr>
        </p:nvGraphicFramePr>
        <p:xfrm>
          <a:off x="971600" y="1700808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134525536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98536647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244009814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84134463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4901012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92019089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24332885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18216736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445374481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64296229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47350922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25222333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85390807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73709135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325352404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982560692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546074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520445"/>
                  </a:ext>
                </a:extLst>
              </a:tr>
            </a:tbl>
          </a:graphicData>
        </a:graphic>
      </p:graphicFrame>
      <p:graphicFrame>
        <p:nvGraphicFramePr>
          <p:cNvPr id="20486" name="Table 20485">
            <a:extLst>
              <a:ext uri="{FF2B5EF4-FFF2-40B4-BE49-F238E27FC236}">
                <a16:creationId xmlns:a16="http://schemas.microsoft.com/office/drawing/2014/main" id="{C2A8E1CA-4D0A-4716-B1CA-1562410D9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51552"/>
              </p:ext>
            </p:extLst>
          </p:nvPr>
        </p:nvGraphicFramePr>
        <p:xfrm>
          <a:off x="971600" y="2612772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911224737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79817339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99629548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20900567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90023754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7879080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800804797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3167355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825324246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434985841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92193861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14527274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478621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867240293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762302777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852483975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222517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298421"/>
                  </a:ext>
                </a:extLst>
              </a:tr>
            </a:tbl>
          </a:graphicData>
        </a:graphic>
      </p:graphicFrame>
      <p:graphicFrame>
        <p:nvGraphicFramePr>
          <p:cNvPr id="20487" name="Table 20486">
            <a:extLst>
              <a:ext uri="{FF2B5EF4-FFF2-40B4-BE49-F238E27FC236}">
                <a16:creationId xmlns:a16="http://schemas.microsoft.com/office/drawing/2014/main" id="{E359FD99-414A-4D7A-A482-77252DF97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58709"/>
              </p:ext>
            </p:extLst>
          </p:nvPr>
        </p:nvGraphicFramePr>
        <p:xfrm>
          <a:off x="971600" y="3573016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125351993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11836681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34776347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1325875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112409695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50957004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95775150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20192430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22393233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785675477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69519153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391350417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6321572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49963127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4186866451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875622075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6226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117019"/>
                  </a:ext>
                </a:extLst>
              </a:tr>
            </a:tbl>
          </a:graphicData>
        </a:graphic>
      </p:graphicFrame>
      <p:graphicFrame>
        <p:nvGraphicFramePr>
          <p:cNvPr id="20488" name="Table 20487">
            <a:extLst>
              <a:ext uri="{FF2B5EF4-FFF2-40B4-BE49-F238E27FC236}">
                <a16:creationId xmlns:a16="http://schemas.microsoft.com/office/drawing/2014/main" id="{B4DFFBD5-3183-41E1-A00A-0EB30185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0472"/>
              </p:ext>
            </p:extLst>
          </p:nvPr>
        </p:nvGraphicFramePr>
        <p:xfrm>
          <a:off x="971600" y="4449172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386819671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56702767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73788949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41707302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64766476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6911249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418152045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03499374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939931931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706869087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65887705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67996568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2994041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785139736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588059531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4043274787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81938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10622"/>
                  </a:ext>
                </a:extLst>
              </a:tr>
            </a:tbl>
          </a:graphicData>
        </a:graphic>
      </p:graphicFrame>
      <p:graphicFrame>
        <p:nvGraphicFramePr>
          <p:cNvPr id="20489" name="Table 20488">
            <a:extLst>
              <a:ext uri="{FF2B5EF4-FFF2-40B4-BE49-F238E27FC236}">
                <a16:creationId xmlns:a16="http://schemas.microsoft.com/office/drawing/2014/main" id="{C439627C-2328-4EB4-8E0D-B9ACC1910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9898"/>
              </p:ext>
            </p:extLst>
          </p:nvPr>
        </p:nvGraphicFramePr>
        <p:xfrm>
          <a:off x="971600" y="5445224"/>
          <a:ext cx="5622949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2769">
                  <a:extLst>
                    <a:ext uri="{9D8B030D-6E8A-4147-A177-3AD203B41FA5}">
                      <a16:colId xmlns:a16="http://schemas.microsoft.com/office/drawing/2014/main" val="328494681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46207342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6115426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09099138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17355401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45470416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31427855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26100871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720912685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36927454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61159964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9652027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155891368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888455113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4065431747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4035385860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93464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43135"/>
                  </a:ext>
                </a:extLst>
              </a:tr>
            </a:tbl>
          </a:graphicData>
        </a:graphic>
      </p:graphicFrame>
      <p:grpSp>
        <p:nvGrpSpPr>
          <p:cNvPr id="20499" name="Group 20498">
            <a:extLst>
              <a:ext uri="{FF2B5EF4-FFF2-40B4-BE49-F238E27FC236}">
                <a16:creationId xmlns:a16="http://schemas.microsoft.com/office/drawing/2014/main" id="{B01AEBEB-CCD6-4AC2-9A40-1BBF5295C335}"/>
              </a:ext>
            </a:extLst>
          </p:cNvPr>
          <p:cNvGrpSpPr/>
          <p:nvPr/>
        </p:nvGrpSpPr>
        <p:grpSpPr>
          <a:xfrm>
            <a:off x="1043608" y="4795366"/>
            <a:ext cx="5422900" cy="577850"/>
            <a:chOff x="1907704" y="4897760"/>
            <a:chExt cx="5422900" cy="57785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AE69CBF-A360-4771-9505-0D4A5308BCD5}"/>
                </a:ext>
              </a:extLst>
            </p:cNvPr>
            <p:cNvCxnSpPr/>
            <p:nvPr/>
          </p:nvCxnSpPr>
          <p:spPr>
            <a:xfrm flipV="1">
              <a:off x="190770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D319A18-50B8-4CA7-B179-0640BB990841}"/>
                </a:ext>
              </a:extLst>
            </p:cNvPr>
            <p:cNvCxnSpPr/>
            <p:nvPr/>
          </p:nvCxnSpPr>
          <p:spPr>
            <a:xfrm flipV="1">
              <a:off x="263795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03B2D83-3E66-4C6D-8EC5-668308B86B6B}"/>
                </a:ext>
              </a:extLst>
            </p:cNvPr>
            <p:cNvCxnSpPr/>
            <p:nvPr/>
          </p:nvCxnSpPr>
          <p:spPr>
            <a:xfrm flipV="1">
              <a:off x="334915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90B5952-B55E-48AD-A37F-A3DDA86779D7}"/>
                </a:ext>
              </a:extLst>
            </p:cNvPr>
            <p:cNvCxnSpPr/>
            <p:nvPr/>
          </p:nvCxnSpPr>
          <p:spPr>
            <a:xfrm flipV="1">
              <a:off x="409845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F35E162-C15B-4C01-AD8D-00DC1ED83061}"/>
                </a:ext>
              </a:extLst>
            </p:cNvPr>
            <p:cNvCxnSpPr/>
            <p:nvPr/>
          </p:nvCxnSpPr>
          <p:spPr>
            <a:xfrm flipV="1">
              <a:off x="484775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6956D3F-DC7E-4918-B58E-781426D582C2}"/>
                </a:ext>
              </a:extLst>
            </p:cNvPr>
            <p:cNvCxnSpPr/>
            <p:nvPr/>
          </p:nvCxnSpPr>
          <p:spPr>
            <a:xfrm flipV="1">
              <a:off x="550815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17E745A-4244-42D7-A8EC-C6E70E219202}"/>
                </a:ext>
              </a:extLst>
            </p:cNvPr>
            <p:cNvCxnSpPr/>
            <p:nvPr/>
          </p:nvCxnSpPr>
          <p:spPr>
            <a:xfrm flipV="1">
              <a:off x="6257454" y="4940623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5ED52F7-1322-4393-8AAD-522C8AE86EF8}"/>
                </a:ext>
              </a:extLst>
            </p:cNvPr>
            <p:cNvCxnSpPr/>
            <p:nvPr/>
          </p:nvCxnSpPr>
          <p:spPr>
            <a:xfrm flipV="1">
              <a:off x="6924204" y="4897760"/>
              <a:ext cx="1778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0AEAB56-5E97-471C-99D7-7A26D2B95DEF}"/>
                </a:ext>
              </a:extLst>
            </p:cNvPr>
            <p:cNvCxnSpPr/>
            <p:nvPr/>
          </p:nvCxnSpPr>
          <p:spPr>
            <a:xfrm flipH="1" flipV="1">
              <a:off x="2193454" y="494221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2197066-5ED9-45AE-91B9-93A72DC354D2}"/>
                </a:ext>
              </a:extLst>
            </p:cNvPr>
            <p:cNvCxnSpPr/>
            <p:nvPr/>
          </p:nvCxnSpPr>
          <p:spPr>
            <a:xfrm flipH="1" flipV="1">
              <a:off x="3699594" y="494544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FE5FECC-A52B-40FF-B925-2D5D33425A82}"/>
                </a:ext>
              </a:extLst>
            </p:cNvPr>
            <p:cNvCxnSpPr/>
            <p:nvPr/>
          </p:nvCxnSpPr>
          <p:spPr>
            <a:xfrm flipH="1" flipV="1">
              <a:off x="4377854" y="494221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CE84BB2-87A2-4AC5-80D5-795AF9A571A2}"/>
                </a:ext>
              </a:extLst>
            </p:cNvPr>
            <p:cNvCxnSpPr/>
            <p:nvPr/>
          </p:nvCxnSpPr>
          <p:spPr>
            <a:xfrm flipH="1" flipV="1">
              <a:off x="5114454" y="494856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4681862-FAD3-439C-9875-E81CAA96CD75}"/>
                </a:ext>
              </a:extLst>
            </p:cNvPr>
            <p:cNvCxnSpPr/>
            <p:nvPr/>
          </p:nvCxnSpPr>
          <p:spPr>
            <a:xfrm flipH="1" flipV="1">
              <a:off x="5793904" y="492951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F8B17D2-ED80-4DF1-831E-24B7AB085C2E}"/>
                </a:ext>
              </a:extLst>
            </p:cNvPr>
            <p:cNvCxnSpPr/>
            <p:nvPr/>
          </p:nvCxnSpPr>
          <p:spPr>
            <a:xfrm flipH="1" flipV="1">
              <a:off x="6543204" y="494221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0217406-EBA5-4CE2-96D1-B29F0B1F69C4}"/>
                </a:ext>
              </a:extLst>
            </p:cNvPr>
            <p:cNvCxnSpPr/>
            <p:nvPr/>
          </p:nvCxnSpPr>
          <p:spPr>
            <a:xfrm flipH="1" flipV="1">
              <a:off x="7184554" y="4904110"/>
              <a:ext cx="14605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5B7B8DB7-3AF6-4901-80FF-14B47BB05790}"/>
                </a:ext>
              </a:extLst>
            </p:cNvPr>
            <p:cNvCxnSpPr/>
            <p:nvPr/>
          </p:nvCxnSpPr>
          <p:spPr>
            <a:xfrm flipH="1" flipV="1">
              <a:off x="2911004" y="4946973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498" name="Group 20497">
            <a:extLst>
              <a:ext uri="{FF2B5EF4-FFF2-40B4-BE49-F238E27FC236}">
                <a16:creationId xmlns:a16="http://schemas.microsoft.com/office/drawing/2014/main" id="{F18BCEB5-3B26-47BE-81F1-53030F3EDD14}"/>
              </a:ext>
            </a:extLst>
          </p:cNvPr>
          <p:cNvGrpSpPr/>
          <p:nvPr/>
        </p:nvGrpSpPr>
        <p:grpSpPr>
          <a:xfrm>
            <a:off x="827584" y="4783100"/>
            <a:ext cx="5956300" cy="522345"/>
            <a:chOff x="1692994" y="4990696"/>
            <a:chExt cx="5956300" cy="522345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58D6317-25AE-41EB-9558-0607294BAE63}"/>
                </a:ext>
              </a:extLst>
            </p:cNvPr>
            <p:cNvGrpSpPr/>
            <p:nvPr/>
          </p:nvGrpSpPr>
          <p:grpSpPr>
            <a:xfrm>
              <a:off x="1692994" y="5061394"/>
              <a:ext cx="978422" cy="451647"/>
              <a:chOff x="-76200" y="89698"/>
              <a:chExt cx="978422" cy="490360"/>
            </a:xfrm>
          </p:grpSpPr>
          <p:sp>
            <p:nvSpPr>
              <p:cNvPr id="143" name="Text Box 32">
                <a:extLst>
                  <a:ext uri="{FF2B5EF4-FFF2-40B4-BE49-F238E27FC236}">
                    <a16:creationId xmlns:a16="http://schemas.microsoft.com/office/drawing/2014/main" id="{F4448FF6-96ED-467C-A936-F7A43BC7518A}"/>
                  </a:ext>
                </a:extLst>
              </p:cNvPr>
              <p:cNvSpPr txBox="1"/>
              <p:nvPr/>
            </p:nvSpPr>
            <p:spPr>
              <a:xfrm>
                <a:off x="-76200" y="8969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LS=13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33">
                <a:extLst>
                  <a:ext uri="{FF2B5EF4-FFF2-40B4-BE49-F238E27FC236}">
                    <a16:creationId xmlns:a16="http://schemas.microsoft.com/office/drawing/2014/main" id="{982BDAB3-41F2-4C83-AAA6-091E776C17FE}"/>
                  </a:ext>
                </a:extLst>
              </p:cNvPr>
              <p:cNvSpPr txBox="1"/>
              <p:nvPr/>
            </p:nvSpPr>
            <p:spPr>
              <a:xfrm>
                <a:off x="451372" y="109541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RS=-3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34">
                <a:extLst>
                  <a:ext uri="{FF2B5EF4-FFF2-40B4-BE49-F238E27FC236}">
                    <a16:creationId xmlns:a16="http://schemas.microsoft.com/office/drawing/2014/main" id="{567A96A1-D9BB-432C-B465-48142BD13C4C}"/>
                  </a:ext>
                </a:extLst>
              </p:cNvPr>
              <p:cNvSpPr txBox="1"/>
              <p:nvPr/>
            </p:nvSpPr>
            <p:spPr>
              <a:xfrm>
                <a:off x="176406" y="36415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CS=10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F5F69BC-68A3-4D34-A2D2-61524656A67C}"/>
                </a:ext>
              </a:extLst>
            </p:cNvPr>
            <p:cNvGrpSpPr/>
            <p:nvPr/>
          </p:nvGrpSpPr>
          <p:grpSpPr>
            <a:xfrm>
              <a:off x="2442618" y="5078039"/>
              <a:ext cx="940633" cy="431044"/>
              <a:chOff x="-50476" y="123282"/>
              <a:chExt cx="940633" cy="467991"/>
            </a:xfrm>
          </p:grpSpPr>
          <p:sp>
            <p:nvSpPr>
              <p:cNvPr id="147" name="Text Box 49">
                <a:extLst>
                  <a:ext uri="{FF2B5EF4-FFF2-40B4-BE49-F238E27FC236}">
                    <a16:creationId xmlns:a16="http://schemas.microsoft.com/office/drawing/2014/main" id="{3FDA68BC-FA74-4D63-9D73-E9329610D491}"/>
                  </a:ext>
                </a:extLst>
              </p:cNvPr>
              <p:cNvSpPr txBox="1"/>
              <p:nvPr/>
            </p:nvSpPr>
            <p:spPr>
              <a:xfrm>
                <a:off x="-50476" y="123282"/>
                <a:ext cx="450850" cy="251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LS=-25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Text Box 50">
                <a:extLst>
                  <a:ext uri="{FF2B5EF4-FFF2-40B4-BE49-F238E27FC236}">
                    <a16:creationId xmlns:a16="http://schemas.microsoft.com/office/drawing/2014/main" id="{AA30F66B-14C2-49A1-B0D7-2D9FB2A7C84B}"/>
                  </a:ext>
                </a:extLst>
              </p:cNvPr>
              <p:cNvSpPr txBox="1"/>
              <p:nvPr/>
            </p:nvSpPr>
            <p:spPr>
              <a:xfrm>
                <a:off x="439307" y="137757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RS=20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 Box 51">
                <a:extLst>
                  <a:ext uri="{FF2B5EF4-FFF2-40B4-BE49-F238E27FC236}">
                    <a16:creationId xmlns:a16="http://schemas.microsoft.com/office/drawing/2014/main" id="{A1BEA3C8-96D9-4A1A-B994-598B6D1BC4CD}"/>
                  </a:ext>
                </a:extLst>
              </p:cNvPr>
              <p:cNvSpPr txBox="1"/>
              <p:nvPr/>
            </p:nvSpPr>
            <p:spPr>
              <a:xfrm>
                <a:off x="176568" y="37537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CS=-5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4D14BE3-B94D-4512-A6F0-5051E40FEDC5}"/>
                </a:ext>
              </a:extLst>
            </p:cNvPr>
            <p:cNvGrpSpPr/>
            <p:nvPr/>
          </p:nvGrpSpPr>
          <p:grpSpPr>
            <a:xfrm>
              <a:off x="3185839" y="5084304"/>
              <a:ext cx="970955" cy="378994"/>
              <a:chOff x="-37505" y="124914"/>
              <a:chExt cx="970955" cy="411480"/>
            </a:xfrm>
          </p:grpSpPr>
          <p:sp>
            <p:nvSpPr>
              <p:cNvPr id="151" name="Text Box 53">
                <a:extLst>
                  <a:ext uri="{FF2B5EF4-FFF2-40B4-BE49-F238E27FC236}">
                    <a16:creationId xmlns:a16="http://schemas.microsoft.com/office/drawing/2014/main" id="{191ADA04-0309-40E2-A4AA-D30C92184FA2}"/>
                  </a:ext>
                </a:extLst>
              </p:cNvPr>
              <p:cNvSpPr txBox="1"/>
              <p:nvPr/>
            </p:nvSpPr>
            <p:spPr>
              <a:xfrm>
                <a:off x="-37505" y="13153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 Box 54">
                <a:extLst>
                  <a:ext uri="{FF2B5EF4-FFF2-40B4-BE49-F238E27FC236}">
                    <a16:creationId xmlns:a16="http://schemas.microsoft.com/office/drawing/2014/main" id="{46813B43-C0D4-4178-AF79-EE7D17FEA129}"/>
                  </a:ext>
                </a:extLst>
              </p:cNvPr>
              <p:cNvSpPr txBox="1"/>
              <p:nvPr/>
            </p:nvSpPr>
            <p:spPr>
              <a:xfrm>
                <a:off x="482600" y="124914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RS=-16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55">
                <a:extLst>
                  <a:ext uri="{FF2B5EF4-FFF2-40B4-BE49-F238E27FC236}">
                    <a16:creationId xmlns:a16="http://schemas.microsoft.com/office/drawing/2014/main" id="{5313BFB0-8A3E-4502-B925-CA51581E1FD7}"/>
                  </a:ext>
                </a:extLst>
              </p:cNvPr>
              <p:cNvSpPr txBox="1"/>
              <p:nvPr/>
            </p:nvSpPr>
            <p:spPr>
              <a:xfrm>
                <a:off x="186135" y="320494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CS=-19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4B1EB9C-6F90-4F88-B8D6-B20743D937B7}"/>
                </a:ext>
              </a:extLst>
            </p:cNvPr>
            <p:cNvGrpSpPr/>
            <p:nvPr/>
          </p:nvGrpSpPr>
          <p:grpSpPr>
            <a:xfrm>
              <a:off x="3896444" y="4991477"/>
              <a:ext cx="944687" cy="502794"/>
              <a:chOff x="-57150" y="1723"/>
              <a:chExt cx="944687" cy="545891"/>
            </a:xfrm>
          </p:grpSpPr>
          <p:sp>
            <p:nvSpPr>
              <p:cNvPr id="155" name="Text Box 57">
                <a:extLst>
                  <a:ext uri="{FF2B5EF4-FFF2-40B4-BE49-F238E27FC236}">
                    <a16:creationId xmlns:a16="http://schemas.microsoft.com/office/drawing/2014/main" id="{A4478843-A9DC-4EDA-8973-89FC7B6CEF72}"/>
                  </a:ext>
                </a:extLst>
              </p:cNvPr>
              <p:cNvSpPr txBox="1"/>
              <p:nvPr/>
            </p:nvSpPr>
            <p:spPr>
              <a:xfrm>
                <a:off x="-57150" y="172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LS=-23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 Box 58">
                <a:extLst>
                  <a:ext uri="{FF2B5EF4-FFF2-40B4-BE49-F238E27FC236}">
                    <a16:creationId xmlns:a16="http://schemas.microsoft.com/office/drawing/2014/main" id="{D7C4E18B-6C61-4BA4-A79F-7BF47846E4DA}"/>
                  </a:ext>
                </a:extLst>
              </p:cNvPr>
              <p:cNvSpPr txBox="1"/>
              <p:nvPr/>
            </p:nvSpPr>
            <p:spPr>
              <a:xfrm>
                <a:off x="436687" y="6823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RS=18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Text Box 59">
                <a:extLst>
                  <a:ext uri="{FF2B5EF4-FFF2-40B4-BE49-F238E27FC236}">
                    <a16:creationId xmlns:a16="http://schemas.microsoft.com/office/drawing/2014/main" id="{5D096B06-A05C-4B78-9325-485481E80A53}"/>
                  </a:ext>
                </a:extLst>
              </p:cNvPr>
              <p:cNvSpPr txBox="1"/>
              <p:nvPr/>
            </p:nvSpPr>
            <p:spPr>
              <a:xfrm>
                <a:off x="195858" y="331714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CS=-5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67757BE-55C5-4B13-BCA2-4251C695DDE2}"/>
                </a:ext>
              </a:extLst>
            </p:cNvPr>
            <p:cNvGrpSpPr/>
            <p:nvPr/>
          </p:nvGrpSpPr>
          <p:grpSpPr>
            <a:xfrm>
              <a:off x="4648886" y="5044981"/>
              <a:ext cx="938172" cy="450513"/>
              <a:chOff x="-38133" y="68431"/>
              <a:chExt cx="938172" cy="489129"/>
            </a:xfrm>
          </p:grpSpPr>
          <p:sp>
            <p:nvSpPr>
              <p:cNvPr id="159" name="Text Box 61">
                <a:extLst>
                  <a:ext uri="{FF2B5EF4-FFF2-40B4-BE49-F238E27FC236}">
                    <a16:creationId xmlns:a16="http://schemas.microsoft.com/office/drawing/2014/main" id="{1F4BBF7C-D537-4F8C-94FD-DA94FB73525F}"/>
                  </a:ext>
                </a:extLst>
              </p:cNvPr>
              <p:cNvSpPr txBox="1"/>
              <p:nvPr/>
            </p:nvSpPr>
            <p:spPr>
              <a:xfrm>
                <a:off x="-38133" y="68431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LS=20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Text Box 62">
                <a:extLst>
                  <a:ext uri="{FF2B5EF4-FFF2-40B4-BE49-F238E27FC236}">
                    <a16:creationId xmlns:a16="http://schemas.microsoft.com/office/drawing/2014/main" id="{9B7C00A5-4224-4A26-A057-EC03E879E323}"/>
                  </a:ext>
                </a:extLst>
              </p:cNvPr>
              <p:cNvSpPr txBox="1"/>
              <p:nvPr/>
            </p:nvSpPr>
            <p:spPr>
              <a:xfrm>
                <a:off x="449189" y="10432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RS=-7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63">
                <a:extLst>
                  <a:ext uri="{FF2B5EF4-FFF2-40B4-BE49-F238E27FC236}">
                    <a16:creationId xmlns:a16="http://schemas.microsoft.com/office/drawing/2014/main" id="{13ADEE3B-2AC9-409C-B367-7771579AE0DB}"/>
                  </a:ext>
                </a:extLst>
              </p:cNvPr>
              <p:cNvSpPr txBox="1"/>
              <p:nvPr/>
            </p:nvSpPr>
            <p:spPr>
              <a:xfrm>
                <a:off x="185727" y="34166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CS=13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8B7F9EAB-408E-4F25-9B7D-1A396B0535A9}"/>
                </a:ext>
              </a:extLst>
            </p:cNvPr>
            <p:cNvGrpSpPr/>
            <p:nvPr/>
          </p:nvGrpSpPr>
          <p:grpSpPr>
            <a:xfrm>
              <a:off x="5350594" y="5068012"/>
              <a:ext cx="920750" cy="435352"/>
              <a:chOff x="-31750" y="83095"/>
              <a:chExt cx="920750" cy="472668"/>
            </a:xfrm>
          </p:grpSpPr>
          <p:sp>
            <p:nvSpPr>
              <p:cNvPr id="163" name="Text Box 65">
                <a:extLst>
                  <a:ext uri="{FF2B5EF4-FFF2-40B4-BE49-F238E27FC236}">
                    <a16:creationId xmlns:a16="http://schemas.microsoft.com/office/drawing/2014/main" id="{DEBE78EE-6721-437A-A43B-A1FDD78EBED6}"/>
                  </a:ext>
                </a:extLst>
              </p:cNvPr>
              <p:cNvSpPr txBox="1"/>
              <p:nvPr/>
            </p:nvSpPr>
            <p:spPr>
              <a:xfrm>
                <a:off x="-31750" y="8309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LS=12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66">
                <a:extLst>
                  <a:ext uri="{FF2B5EF4-FFF2-40B4-BE49-F238E27FC236}">
                    <a16:creationId xmlns:a16="http://schemas.microsoft.com/office/drawing/2014/main" id="{ADE12F73-6C0B-4AF6-8FE9-08C6617625CB}"/>
                  </a:ext>
                </a:extLst>
              </p:cNvPr>
              <p:cNvSpPr txBox="1"/>
              <p:nvPr/>
            </p:nvSpPr>
            <p:spPr>
              <a:xfrm>
                <a:off x="438150" y="8815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RS=-5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67">
                <a:extLst>
                  <a:ext uri="{FF2B5EF4-FFF2-40B4-BE49-F238E27FC236}">
                    <a16:creationId xmlns:a16="http://schemas.microsoft.com/office/drawing/2014/main" id="{75AD8735-6AEB-441D-BC06-2FF67AED12E6}"/>
                  </a:ext>
                </a:extLst>
              </p:cNvPr>
              <p:cNvSpPr txBox="1"/>
              <p:nvPr/>
            </p:nvSpPr>
            <p:spPr>
              <a:xfrm>
                <a:off x="184945" y="33986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CS=7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8A115114-76A3-4971-9DD8-58D47DBE7FF4}"/>
                </a:ext>
              </a:extLst>
            </p:cNvPr>
            <p:cNvGrpSpPr/>
            <p:nvPr/>
          </p:nvGrpSpPr>
          <p:grpSpPr>
            <a:xfrm>
              <a:off x="6055213" y="5058164"/>
              <a:ext cx="965367" cy="430187"/>
              <a:chOff x="-70081" y="68955"/>
              <a:chExt cx="965367" cy="467060"/>
            </a:xfrm>
          </p:grpSpPr>
          <p:sp>
            <p:nvSpPr>
              <p:cNvPr id="167" name="Text Box 69">
                <a:extLst>
                  <a:ext uri="{FF2B5EF4-FFF2-40B4-BE49-F238E27FC236}">
                    <a16:creationId xmlns:a16="http://schemas.microsoft.com/office/drawing/2014/main" id="{793D9ECE-D86E-4E97-B03C-455A5A4D07B6}"/>
                  </a:ext>
                </a:extLst>
              </p:cNvPr>
              <p:cNvSpPr txBox="1"/>
              <p:nvPr/>
            </p:nvSpPr>
            <p:spPr>
              <a:xfrm>
                <a:off x="-70081" y="6895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LS=-22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70">
                <a:extLst>
                  <a:ext uri="{FF2B5EF4-FFF2-40B4-BE49-F238E27FC236}">
                    <a16:creationId xmlns:a16="http://schemas.microsoft.com/office/drawing/2014/main" id="{CDE1E47F-C1EC-47C7-9ADC-019E854CDA5D}"/>
                  </a:ext>
                </a:extLst>
              </p:cNvPr>
              <p:cNvSpPr txBox="1"/>
              <p:nvPr/>
            </p:nvSpPr>
            <p:spPr>
              <a:xfrm>
                <a:off x="444436" y="8861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RS=15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71">
                <a:extLst>
                  <a:ext uri="{FF2B5EF4-FFF2-40B4-BE49-F238E27FC236}">
                    <a16:creationId xmlns:a16="http://schemas.microsoft.com/office/drawing/2014/main" id="{B4A0CF1B-9C14-4C28-8B89-F8BCCBED87FC}"/>
                  </a:ext>
                </a:extLst>
              </p:cNvPr>
              <p:cNvSpPr txBox="1"/>
              <p:nvPr/>
            </p:nvSpPr>
            <p:spPr>
              <a:xfrm>
                <a:off x="166223" y="32011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CS=-7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2344746-55E7-44D1-9512-E37559BB9198}"/>
                </a:ext>
              </a:extLst>
            </p:cNvPr>
            <p:cNvGrpSpPr/>
            <p:nvPr/>
          </p:nvGrpSpPr>
          <p:grpSpPr>
            <a:xfrm>
              <a:off x="6683338" y="4990696"/>
              <a:ext cx="965956" cy="497119"/>
              <a:chOff x="-64256" y="62923"/>
              <a:chExt cx="965956" cy="539730"/>
            </a:xfrm>
          </p:grpSpPr>
          <p:sp>
            <p:nvSpPr>
              <p:cNvPr id="171" name="Text Box 73">
                <a:extLst>
                  <a:ext uri="{FF2B5EF4-FFF2-40B4-BE49-F238E27FC236}">
                    <a16:creationId xmlns:a16="http://schemas.microsoft.com/office/drawing/2014/main" id="{93185F41-3ABE-4455-AA92-0DEC7CAB9504}"/>
                  </a:ext>
                </a:extLst>
              </p:cNvPr>
              <p:cNvSpPr txBox="1"/>
              <p:nvPr/>
            </p:nvSpPr>
            <p:spPr>
              <a:xfrm>
                <a:off x="-64256" y="6292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LS=-4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Text Box 74">
                <a:extLst>
                  <a:ext uri="{FF2B5EF4-FFF2-40B4-BE49-F238E27FC236}">
                    <a16:creationId xmlns:a16="http://schemas.microsoft.com/office/drawing/2014/main" id="{6A25503D-5782-4DA8-A7CF-5D39138CF011}"/>
                  </a:ext>
                </a:extLst>
              </p:cNvPr>
              <p:cNvSpPr txBox="1"/>
              <p:nvPr/>
            </p:nvSpPr>
            <p:spPr>
              <a:xfrm>
                <a:off x="450850" y="9390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RS=7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55872367-1533-4C8D-B961-0568AFB470D0}"/>
                  </a:ext>
                </a:extLst>
              </p:cNvPr>
              <p:cNvSpPr txBox="1"/>
              <p:nvPr/>
            </p:nvSpPr>
            <p:spPr>
              <a:xfrm>
                <a:off x="197973" y="38675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497" name="Group 20496">
            <a:extLst>
              <a:ext uri="{FF2B5EF4-FFF2-40B4-BE49-F238E27FC236}">
                <a16:creationId xmlns:a16="http://schemas.microsoft.com/office/drawing/2014/main" id="{E25D3618-45B4-48D8-9845-6234A34C44AD}"/>
              </a:ext>
            </a:extLst>
          </p:cNvPr>
          <p:cNvGrpSpPr/>
          <p:nvPr/>
        </p:nvGrpSpPr>
        <p:grpSpPr>
          <a:xfrm>
            <a:off x="1115616" y="3933056"/>
            <a:ext cx="5693943" cy="501650"/>
            <a:chOff x="1955351" y="4002410"/>
            <a:chExt cx="5693943" cy="501650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91ABEF0-4F34-422A-813E-E864E51C8224}"/>
                </a:ext>
              </a:extLst>
            </p:cNvPr>
            <p:cNvCxnSpPr/>
            <p:nvPr/>
          </p:nvCxnSpPr>
          <p:spPr>
            <a:xfrm flipV="1">
              <a:off x="1971204" y="4002410"/>
              <a:ext cx="533400" cy="5016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7E48BC5-9D31-43A0-922E-9E632116989D}"/>
                </a:ext>
              </a:extLst>
            </p:cNvPr>
            <p:cNvCxnSpPr/>
            <p:nvPr/>
          </p:nvCxnSpPr>
          <p:spPr>
            <a:xfrm flipV="1">
              <a:off x="3438054" y="4002410"/>
              <a:ext cx="4699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C89CD52-AAAE-4A8E-8B6F-925D4B03076F}"/>
                </a:ext>
              </a:extLst>
            </p:cNvPr>
            <p:cNvCxnSpPr/>
            <p:nvPr/>
          </p:nvCxnSpPr>
          <p:spPr>
            <a:xfrm flipV="1">
              <a:off x="4911254" y="4010348"/>
              <a:ext cx="4699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64B9C87-AB28-4DF7-BD29-C8CD564139BF}"/>
                </a:ext>
              </a:extLst>
            </p:cNvPr>
            <p:cNvCxnSpPr/>
            <p:nvPr/>
          </p:nvCxnSpPr>
          <p:spPr>
            <a:xfrm flipV="1">
              <a:off x="6397154" y="4002410"/>
              <a:ext cx="4699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2FE8F91-E926-4227-BA97-8D475A30FC36}"/>
                </a:ext>
              </a:extLst>
            </p:cNvPr>
            <p:cNvCxnSpPr/>
            <p:nvPr/>
          </p:nvCxnSpPr>
          <p:spPr>
            <a:xfrm flipH="1" flipV="1">
              <a:off x="2542704" y="4002410"/>
              <a:ext cx="4064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C8198F1-BDCC-440A-9018-B7E4BED3FBEB}"/>
                </a:ext>
              </a:extLst>
            </p:cNvPr>
            <p:cNvCxnSpPr/>
            <p:nvPr/>
          </p:nvCxnSpPr>
          <p:spPr>
            <a:xfrm flipH="1" flipV="1">
              <a:off x="6886104" y="4013523"/>
              <a:ext cx="4064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55F2A8D0-A400-41A4-BC11-B5A8901FCED0}"/>
                </a:ext>
              </a:extLst>
            </p:cNvPr>
            <p:cNvCxnSpPr/>
            <p:nvPr/>
          </p:nvCxnSpPr>
          <p:spPr>
            <a:xfrm flipH="1" flipV="1">
              <a:off x="5425604" y="4015110"/>
              <a:ext cx="4064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5629F21-08CF-48E8-B291-5111AFD7FCD0}"/>
                </a:ext>
              </a:extLst>
            </p:cNvPr>
            <p:cNvCxnSpPr/>
            <p:nvPr/>
          </p:nvCxnSpPr>
          <p:spPr>
            <a:xfrm flipH="1" flipV="1">
              <a:off x="4003204" y="4008760"/>
              <a:ext cx="33655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5E4E189-D6DB-4F53-AFD7-20A180698149}"/>
                </a:ext>
              </a:extLst>
            </p:cNvPr>
            <p:cNvGrpSpPr/>
            <p:nvPr/>
          </p:nvGrpSpPr>
          <p:grpSpPr>
            <a:xfrm>
              <a:off x="1955351" y="4008934"/>
              <a:ext cx="1312443" cy="455493"/>
              <a:chOff x="-60200" y="-11935"/>
              <a:chExt cx="980950" cy="494535"/>
            </a:xfrm>
          </p:grpSpPr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409E2EB9-0F87-4D61-8B1A-CF671B6330AC}"/>
                  </a:ext>
                </a:extLst>
              </p:cNvPr>
              <p:cNvSpPr txBox="1"/>
              <p:nvPr/>
            </p:nvSpPr>
            <p:spPr>
              <a:xfrm>
                <a:off x="-60200" y="-1193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LS=13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E3115DBE-B70A-47C7-ADB9-4DA1345CDDCF}"/>
                  </a:ext>
                </a:extLst>
              </p:cNvPr>
              <p:cNvSpPr txBox="1"/>
              <p:nvPr/>
            </p:nvSpPr>
            <p:spPr>
              <a:xfrm>
                <a:off x="469900" y="635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RS=20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Text Box 79">
                <a:extLst>
                  <a:ext uri="{FF2B5EF4-FFF2-40B4-BE49-F238E27FC236}">
                    <a16:creationId xmlns:a16="http://schemas.microsoft.com/office/drawing/2014/main" id="{3AE9C8C7-6528-4B22-86B8-CBCD3DB27DA0}"/>
                  </a:ext>
                </a:extLst>
              </p:cNvPr>
              <p:cNvSpPr txBox="1"/>
              <p:nvPr/>
            </p:nvSpPr>
            <p:spPr>
              <a:xfrm>
                <a:off x="215900" y="26670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F8540FC-5E38-43F3-A519-E57F87BE96B4}"/>
                </a:ext>
              </a:extLst>
            </p:cNvPr>
            <p:cNvGrpSpPr/>
            <p:nvPr/>
          </p:nvGrpSpPr>
          <p:grpSpPr>
            <a:xfrm>
              <a:off x="6271344" y="4019927"/>
              <a:ext cx="1377950" cy="415925"/>
              <a:chOff x="0" y="-41366"/>
              <a:chExt cx="1029878" cy="452484"/>
            </a:xfrm>
          </p:grpSpPr>
          <p:sp>
            <p:nvSpPr>
              <p:cNvPr id="179" name="Text Box 81">
                <a:extLst>
                  <a:ext uri="{FF2B5EF4-FFF2-40B4-BE49-F238E27FC236}">
                    <a16:creationId xmlns:a16="http://schemas.microsoft.com/office/drawing/2014/main" id="{350A6A39-2D93-4191-8F04-2E23B5ED6C4A}"/>
                  </a:ext>
                </a:extLst>
              </p:cNvPr>
              <p:cNvSpPr txBox="1"/>
              <p:nvPr/>
            </p:nvSpPr>
            <p:spPr>
              <a:xfrm>
                <a:off x="0" y="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LS=15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Text Box 82">
                <a:extLst>
                  <a:ext uri="{FF2B5EF4-FFF2-40B4-BE49-F238E27FC236}">
                    <a16:creationId xmlns:a16="http://schemas.microsoft.com/office/drawing/2014/main" id="{998DE954-919D-42E1-A221-76F3688332C9}"/>
                  </a:ext>
                </a:extLst>
              </p:cNvPr>
              <p:cNvSpPr txBox="1"/>
              <p:nvPr/>
            </p:nvSpPr>
            <p:spPr>
              <a:xfrm>
                <a:off x="579028" y="-41366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RS=7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Text Box 83">
                <a:extLst>
                  <a:ext uri="{FF2B5EF4-FFF2-40B4-BE49-F238E27FC236}">
                    <a16:creationId xmlns:a16="http://schemas.microsoft.com/office/drawing/2014/main" id="{AADE7193-FF20-46C1-8C25-D86DD1617858}"/>
                  </a:ext>
                </a:extLst>
              </p:cNvPr>
              <p:cNvSpPr txBox="1"/>
              <p:nvPr/>
            </p:nvSpPr>
            <p:spPr>
              <a:xfrm>
                <a:off x="334553" y="19521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CS=18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0C38249-EFFF-401F-A13C-99B653258F8A}"/>
                </a:ext>
              </a:extLst>
            </p:cNvPr>
            <p:cNvGrpSpPr/>
            <p:nvPr/>
          </p:nvGrpSpPr>
          <p:grpSpPr>
            <a:xfrm>
              <a:off x="4854128" y="4025774"/>
              <a:ext cx="1347366" cy="445003"/>
              <a:chOff x="-43585" y="-546"/>
              <a:chExt cx="1007017" cy="483146"/>
            </a:xfrm>
          </p:grpSpPr>
          <p:sp>
            <p:nvSpPr>
              <p:cNvPr id="183" name="Text Box 85">
                <a:extLst>
                  <a:ext uri="{FF2B5EF4-FFF2-40B4-BE49-F238E27FC236}">
                    <a16:creationId xmlns:a16="http://schemas.microsoft.com/office/drawing/2014/main" id="{78C80FA0-2852-4CD5-90A6-9C1850AD9993}"/>
                  </a:ext>
                </a:extLst>
              </p:cNvPr>
              <p:cNvSpPr txBox="1"/>
              <p:nvPr/>
            </p:nvSpPr>
            <p:spPr>
              <a:xfrm>
                <a:off x="-43585" y="-546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LS=20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Text Box 86">
                <a:extLst>
                  <a:ext uri="{FF2B5EF4-FFF2-40B4-BE49-F238E27FC236}">
                    <a16:creationId xmlns:a16="http://schemas.microsoft.com/office/drawing/2014/main" id="{25AD5C3B-B67A-40E2-A587-87C83072BD09}"/>
                  </a:ext>
                </a:extLst>
              </p:cNvPr>
              <p:cNvSpPr txBox="1"/>
              <p:nvPr/>
            </p:nvSpPr>
            <p:spPr>
              <a:xfrm>
                <a:off x="512582" y="635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RS=12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 Box 87">
                <a:extLst>
                  <a:ext uri="{FF2B5EF4-FFF2-40B4-BE49-F238E27FC236}">
                    <a16:creationId xmlns:a16="http://schemas.microsoft.com/office/drawing/2014/main" id="{A0EFCA95-B121-4804-B39B-DD3DBAC2A629}"/>
                  </a:ext>
                </a:extLst>
              </p:cNvPr>
              <p:cNvSpPr txBox="1"/>
              <p:nvPr/>
            </p:nvSpPr>
            <p:spPr>
              <a:xfrm>
                <a:off x="215900" y="26670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CS=25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8C36167-7559-4312-9B9D-BFB3E448C4F4}"/>
                </a:ext>
              </a:extLst>
            </p:cNvPr>
            <p:cNvGrpSpPr/>
            <p:nvPr/>
          </p:nvGrpSpPr>
          <p:grpSpPr>
            <a:xfrm>
              <a:off x="3364878" y="4013577"/>
              <a:ext cx="1477716" cy="444500"/>
              <a:chOff x="-61583" y="-544"/>
              <a:chExt cx="1045213" cy="483144"/>
            </a:xfrm>
          </p:grpSpPr>
          <p:sp>
            <p:nvSpPr>
              <p:cNvPr id="187" name="Text Box 89">
                <a:extLst>
                  <a:ext uri="{FF2B5EF4-FFF2-40B4-BE49-F238E27FC236}">
                    <a16:creationId xmlns:a16="http://schemas.microsoft.com/office/drawing/2014/main" id="{7AD8DB51-6192-444F-AE65-60C1DCEF0BEF}"/>
                  </a:ext>
                </a:extLst>
              </p:cNvPr>
              <p:cNvSpPr txBox="1"/>
              <p:nvPr/>
            </p:nvSpPr>
            <p:spPr>
              <a:xfrm>
                <a:off x="-61583" y="1416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 Box 90">
                <a:extLst>
                  <a:ext uri="{FF2B5EF4-FFF2-40B4-BE49-F238E27FC236}">
                    <a16:creationId xmlns:a16="http://schemas.microsoft.com/office/drawing/2014/main" id="{A3D28C36-14DE-4E05-9FA5-9A73529DEE46}"/>
                  </a:ext>
                </a:extLst>
              </p:cNvPr>
              <p:cNvSpPr txBox="1"/>
              <p:nvPr/>
            </p:nvSpPr>
            <p:spPr>
              <a:xfrm>
                <a:off x="532780" y="-544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RS=18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 Box 91">
                <a:extLst>
                  <a:ext uri="{FF2B5EF4-FFF2-40B4-BE49-F238E27FC236}">
                    <a16:creationId xmlns:a16="http://schemas.microsoft.com/office/drawing/2014/main" id="{4FE32EC6-C6B2-4FFC-BFE9-C6ADA2CC0791}"/>
                  </a:ext>
                </a:extLst>
              </p:cNvPr>
              <p:cNvSpPr txBox="1"/>
              <p:nvPr/>
            </p:nvSpPr>
            <p:spPr>
              <a:xfrm>
                <a:off x="215900" y="26670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CS=-21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496" name="Group 20495">
            <a:extLst>
              <a:ext uri="{FF2B5EF4-FFF2-40B4-BE49-F238E27FC236}">
                <a16:creationId xmlns:a16="http://schemas.microsoft.com/office/drawing/2014/main" id="{361A091A-6EE3-465E-9EE8-7AE7E9CFA6DD}"/>
              </a:ext>
            </a:extLst>
          </p:cNvPr>
          <p:cNvGrpSpPr/>
          <p:nvPr/>
        </p:nvGrpSpPr>
        <p:grpSpPr>
          <a:xfrm>
            <a:off x="1547664" y="2976272"/>
            <a:ext cx="4900514" cy="541283"/>
            <a:chOff x="2372378" y="3061077"/>
            <a:chExt cx="4900514" cy="541283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0F85808-D8A7-451B-8FF1-A9FB73CD2B7C}"/>
                </a:ext>
              </a:extLst>
            </p:cNvPr>
            <p:cNvCxnSpPr/>
            <p:nvPr/>
          </p:nvCxnSpPr>
          <p:spPr>
            <a:xfrm flipV="1">
              <a:off x="2428404" y="3068960"/>
              <a:ext cx="69215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E570881-9847-467F-BB5B-F03FAB459C2C}"/>
                </a:ext>
              </a:extLst>
            </p:cNvPr>
            <p:cNvCxnSpPr/>
            <p:nvPr/>
          </p:nvCxnSpPr>
          <p:spPr>
            <a:xfrm flipV="1">
              <a:off x="5496644" y="3061077"/>
              <a:ext cx="6540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D1A3A17-09E4-4700-9D68-1C3400987FFD}"/>
                </a:ext>
              </a:extLst>
            </p:cNvPr>
            <p:cNvCxnSpPr/>
            <p:nvPr/>
          </p:nvCxnSpPr>
          <p:spPr>
            <a:xfrm flipH="1" flipV="1">
              <a:off x="3323754" y="3075310"/>
              <a:ext cx="698500" cy="495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015381C-1F15-49B7-B43D-8CB26EA20DEA}"/>
                </a:ext>
              </a:extLst>
            </p:cNvPr>
            <p:cNvCxnSpPr/>
            <p:nvPr/>
          </p:nvCxnSpPr>
          <p:spPr>
            <a:xfrm flipH="1" flipV="1">
              <a:off x="6162204" y="3073723"/>
              <a:ext cx="698500" cy="495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36C09C7-AD79-4FB8-8638-CDC12904C61F}"/>
                </a:ext>
              </a:extLst>
            </p:cNvPr>
            <p:cNvGrpSpPr/>
            <p:nvPr/>
          </p:nvGrpSpPr>
          <p:grpSpPr>
            <a:xfrm>
              <a:off x="2372378" y="3073217"/>
              <a:ext cx="2064571" cy="457760"/>
              <a:chOff x="65525" y="13181"/>
              <a:chExt cx="819717" cy="496997"/>
            </a:xfrm>
          </p:grpSpPr>
          <p:sp>
            <p:nvSpPr>
              <p:cNvPr id="191" name="Text Box 93">
                <a:extLst>
                  <a:ext uri="{FF2B5EF4-FFF2-40B4-BE49-F238E27FC236}">
                    <a16:creationId xmlns:a16="http://schemas.microsoft.com/office/drawing/2014/main" id="{294F2FE7-D6BB-4CBD-8B30-9BB10E4FC6C2}"/>
                  </a:ext>
                </a:extLst>
              </p:cNvPr>
              <p:cNvSpPr txBox="1"/>
              <p:nvPr/>
            </p:nvSpPr>
            <p:spPr>
              <a:xfrm>
                <a:off x="65525" y="20359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LS=20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Text Box 94">
                <a:extLst>
                  <a:ext uri="{FF2B5EF4-FFF2-40B4-BE49-F238E27FC236}">
                    <a16:creationId xmlns:a16="http://schemas.microsoft.com/office/drawing/2014/main" id="{9C5170FC-659C-4E23-929B-799079D70197}"/>
                  </a:ext>
                </a:extLst>
              </p:cNvPr>
              <p:cNvSpPr txBox="1"/>
              <p:nvPr/>
            </p:nvSpPr>
            <p:spPr>
              <a:xfrm>
                <a:off x="588186" y="13181"/>
                <a:ext cx="297056" cy="22310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RS=18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95">
                <a:extLst>
                  <a:ext uri="{FF2B5EF4-FFF2-40B4-BE49-F238E27FC236}">
                    <a16:creationId xmlns:a16="http://schemas.microsoft.com/office/drawing/2014/main" id="{F62B9C08-F450-4201-98B7-B3811FD146D8}"/>
                  </a:ext>
                </a:extLst>
              </p:cNvPr>
              <p:cNvSpPr txBox="1"/>
              <p:nvPr/>
            </p:nvSpPr>
            <p:spPr>
              <a:xfrm>
                <a:off x="324312" y="29427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CS=17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D57CD69-CAFD-49DC-9968-6BAC6CDD3AAB}"/>
                </a:ext>
              </a:extLst>
            </p:cNvPr>
            <p:cNvGrpSpPr/>
            <p:nvPr/>
          </p:nvGrpSpPr>
          <p:grpSpPr>
            <a:xfrm>
              <a:off x="5336295" y="3069778"/>
              <a:ext cx="1936597" cy="464374"/>
              <a:chOff x="85086" y="6000"/>
              <a:chExt cx="768906" cy="504178"/>
            </a:xfrm>
          </p:grpSpPr>
          <p:sp>
            <p:nvSpPr>
              <p:cNvPr id="195" name="Text Box 97">
                <a:extLst>
                  <a:ext uri="{FF2B5EF4-FFF2-40B4-BE49-F238E27FC236}">
                    <a16:creationId xmlns:a16="http://schemas.microsoft.com/office/drawing/2014/main" id="{862ED46F-6BF0-427A-A0E7-D2BC7AD93780}"/>
                  </a:ext>
                </a:extLst>
              </p:cNvPr>
              <p:cNvSpPr txBox="1"/>
              <p:nvPr/>
            </p:nvSpPr>
            <p:spPr>
              <a:xfrm>
                <a:off x="85086" y="600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LS=25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Text Box 98">
                <a:extLst>
                  <a:ext uri="{FF2B5EF4-FFF2-40B4-BE49-F238E27FC236}">
                    <a16:creationId xmlns:a16="http://schemas.microsoft.com/office/drawing/2014/main" id="{50ABDEE8-6956-4770-8980-2A6058E83495}"/>
                  </a:ext>
                </a:extLst>
              </p:cNvPr>
              <p:cNvSpPr txBox="1"/>
              <p:nvPr/>
            </p:nvSpPr>
            <p:spPr>
              <a:xfrm>
                <a:off x="556936" y="19884"/>
                <a:ext cx="297056" cy="22310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RS=18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99">
                <a:extLst>
                  <a:ext uri="{FF2B5EF4-FFF2-40B4-BE49-F238E27FC236}">
                    <a16:creationId xmlns:a16="http://schemas.microsoft.com/office/drawing/2014/main" id="{42897116-B81F-4BB1-8458-E96429B690E2}"/>
                  </a:ext>
                </a:extLst>
              </p:cNvPr>
              <p:cNvSpPr txBox="1"/>
              <p:nvPr/>
            </p:nvSpPr>
            <p:spPr>
              <a:xfrm>
                <a:off x="324312" y="29427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CS=16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495" name="Group 20494">
            <a:extLst>
              <a:ext uri="{FF2B5EF4-FFF2-40B4-BE49-F238E27FC236}">
                <a16:creationId xmlns:a16="http://schemas.microsoft.com/office/drawing/2014/main" id="{86669C08-DF21-4659-AA2C-B3C85413D8D1}"/>
              </a:ext>
            </a:extLst>
          </p:cNvPr>
          <p:cNvGrpSpPr/>
          <p:nvPr/>
        </p:nvGrpSpPr>
        <p:grpSpPr>
          <a:xfrm>
            <a:off x="2555776" y="2086445"/>
            <a:ext cx="2743200" cy="493713"/>
            <a:chOff x="3331294" y="2121277"/>
            <a:chExt cx="2743200" cy="493713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9E6C9B7-3AA0-47A3-9B19-C8681BB3D401}"/>
                </a:ext>
              </a:extLst>
            </p:cNvPr>
            <p:cNvCxnSpPr/>
            <p:nvPr/>
          </p:nvCxnSpPr>
          <p:spPr>
            <a:xfrm flipV="1">
              <a:off x="3331294" y="2121277"/>
              <a:ext cx="1346200" cy="4889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F71FE09-458B-4147-9F33-5A700603A990}"/>
                </a:ext>
              </a:extLst>
            </p:cNvPr>
            <p:cNvCxnSpPr/>
            <p:nvPr/>
          </p:nvCxnSpPr>
          <p:spPr>
            <a:xfrm flipH="1" flipV="1">
              <a:off x="4791794" y="2146677"/>
              <a:ext cx="1282700" cy="4508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0FF850B-A2D1-4D29-97C8-83D36CD9145D}"/>
                </a:ext>
              </a:extLst>
            </p:cNvPr>
            <p:cNvGrpSpPr/>
            <p:nvPr/>
          </p:nvGrpSpPr>
          <p:grpSpPr>
            <a:xfrm>
              <a:off x="3674194" y="2145090"/>
              <a:ext cx="2381250" cy="469900"/>
              <a:chOff x="0" y="0"/>
              <a:chExt cx="945451" cy="510178"/>
            </a:xfrm>
          </p:grpSpPr>
          <p:sp>
            <p:nvSpPr>
              <p:cNvPr id="199" name="Text Box 101">
                <a:extLst>
                  <a:ext uri="{FF2B5EF4-FFF2-40B4-BE49-F238E27FC236}">
                    <a16:creationId xmlns:a16="http://schemas.microsoft.com/office/drawing/2014/main" id="{28280261-068E-4836-B95D-6DD7036BB079}"/>
                  </a:ext>
                </a:extLst>
              </p:cNvPr>
              <p:cNvSpPr txBox="1"/>
              <p:nvPr/>
            </p:nvSpPr>
            <p:spPr>
              <a:xfrm>
                <a:off x="0" y="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LS=20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Text Box 102">
                <a:extLst>
                  <a:ext uri="{FF2B5EF4-FFF2-40B4-BE49-F238E27FC236}">
                    <a16:creationId xmlns:a16="http://schemas.microsoft.com/office/drawing/2014/main" id="{FB1D60CC-D4F3-4FC7-B6AC-B505B951BEF2}"/>
                  </a:ext>
                </a:extLst>
              </p:cNvPr>
              <p:cNvSpPr txBox="1"/>
              <p:nvPr/>
            </p:nvSpPr>
            <p:spPr>
              <a:xfrm>
                <a:off x="648395" y="13245"/>
                <a:ext cx="297056" cy="22310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RS=25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Text Box 103">
                <a:extLst>
                  <a:ext uri="{FF2B5EF4-FFF2-40B4-BE49-F238E27FC236}">
                    <a16:creationId xmlns:a16="http://schemas.microsoft.com/office/drawing/2014/main" id="{265E4BBB-443B-4431-BCD7-99279DC6B2F0}"/>
                  </a:ext>
                </a:extLst>
              </p:cNvPr>
              <p:cNvSpPr txBox="1"/>
              <p:nvPr/>
            </p:nvSpPr>
            <p:spPr>
              <a:xfrm>
                <a:off x="324312" y="29427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CS=43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4825A44-44F1-4CEE-9A8D-273C71814755}"/>
              </a:ext>
            </a:extLst>
          </p:cNvPr>
          <p:cNvGrpSpPr/>
          <p:nvPr/>
        </p:nvGrpSpPr>
        <p:grpSpPr>
          <a:xfrm>
            <a:off x="3584830" y="1226178"/>
            <a:ext cx="1368425" cy="466725"/>
            <a:chOff x="0" y="0"/>
            <a:chExt cx="1367791" cy="466091"/>
          </a:xfrm>
        </p:grpSpPr>
        <p:sp>
          <p:nvSpPr>
            <p:cNvPr id="203" name="Right Brace 202">
              <a:extLst>
                <a:ext uri="{FF2B5EF4-FFF2-40B4-BE49-F238E27FC236}">
                  <a16:creationId xmlns:a16="http://schemas.microsoft.com/office/drawing/2014/main" id="{87D5C102-E46D-4DB9-B5AB-E2CDBEDE13BB}"/>
                </a:ext>
              </a:extLst>
            </p:cNvPr>
            <p:cNvSpPr/>
            <p:nvPr/>
          </p:nvSpPr>
          <p:spPr>
            <a:xfrm rot="16200000">
              <a:off x="584200" y="-317500"/>
              <a:ext cx="212727" cy="1354455"/>
            </a:xfrm>
            <a:prstGeom prst="rightBrace">
              <a:avLst>
                <a:gd name="adj1" fmla="val 8333"/>
                <a:gd name="adj2" fmla="val 50000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04" name="文字方塊 8">
              <a:extLst>
                <a:ext uri="{FF2B5EF4-FFF2-40B4-BE49-F238E27FC236}">
                  <a16:creationId xmlns:a16="http://schemas.microsoft.com/office/drawing/2014/main" id="{0F3C8251-A425-4005-93FE-48F12A5D6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5250" cy="273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07000"/>
                </a:lnSpc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maximum subarray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492" name="Rectangle 250">
            <a:extLst>
              <a:ext uri="{FF2B5EF4-FFF2-40B4-BE49-F238E27FC236}">
                <a16:creationId xmlns:a16="http://schemas.microsoft.com/office/drawing/2014/main" id="{2EE01D63-5397-49E5-9D56-6CC542D3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4587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93" name="Rectangle 263">
            <a:extLst>
              <a:ext uri="{FF2B5EF4-FFF2-40B4-BE49-F238E27FC236}">
                <a16:creationId xmlns:a16="http://schemas.microsoft.com/office/drawing/2014/main" id="{37507DF2-09CC-4014-B07A-AB3232861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5045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94" name="Rectangle 288">
            <a:extLst>
              <a:ext uri="{FF2B5EF4-FFF2-40B4-BE49-F238E27FC236}">
                <a16:creationId xmlns:a16="http://schemas.microsoft.com/office/drawing/2014/main" id="{663F6795-8848-4978-A866-CBACE315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926" y="5645310"/>
            <a:ext cx="35662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[Note: Where LS (Left Sum), RS (Right Sum) and CS (Cross Sum)]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F3807F1-575C-4058-A458-C242A5DE0850}"/>
              </a:ext>
            </a:extLst>
          </p:cNvPr>
          <p:cNvGrpSpPr/>
          <p:nvPr/>
        </p:nvGrpSpPr>
        <p:grpSpPr>
          <a:xfrm>
            <a:off x="6591548" y="2121666"/>
            <a:ext cx="1940892" cy="646331"/>
            <a:chOff x="6611590" y="2139206"/>
            <a:chExt cx="1551930" cy="646331"/>
          </a:xfrm>
        </p:grpSpPr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E43B151-5571-4BBC-A3C7-04C99EDE2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81FF749-65A0-4796-BD02-282A8F07C6B5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Conquer</a:t>
              </a:r>
              <a:endParaRPr lang="en-IN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B358C51-C393-481E-A513-FD8A3FDF048C}"/>
              </a:ext>
            </a:extLst>
          </p:cNvPr>
          <p:cNvGrpSpPr/>
          <p:nvPr/>
        </p:nvGrpSpPr>
        <p:grpSpPr>
          <a:xfrm>
            <a:off x="6649742" y="4982736"/>
            <a:ext cx="1940892" cy="646331"/>
            <a:chOff x="6611590" y="2139206"/>
            <a:chExt cx="1551930" cy="646331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D8C7D1B-58C0-4390-8C65-5EC0C31625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8F330F5-D359-46C7-8E27-E4340B417AF7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Conquer</a:t>
              </a:r>
              <a:endParaRPr lang="en-IN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4EA4643-A04D-485A-B200-AC99BD6EFF5A}"/>
              </a:ext>
            </a:extLst>
          </p:cNvPr>
          <p:cNvGrpSpPr/>
          <p:nvPr/>
        </p:nvGrpSpPr>
        <p:grpSpPr>
          <a:xfrm>
            <a:off x="6649742" y="3977928"/>
            <a:ext cx="1940892" cy="646331"/>
            <a:chOff x="6611590" y="2139206"/>
            <a:chExt cx="1551930" cy="646331"/>
          </a:xfrm>
        </p:grpSpPr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5EB7A8E6-A4EC-4B9F-A737-94E1C182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74CB56FA-9662-4C3E-B716-F9445AD74AFB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Conquer</a:t>
              </a:r>
              <a:endParaRPr lang="en-IN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FB86CA9-DD54-45EF-912C-6EEFAD823AE3}"/>
              </a:ext>
            </a:extLst>
          </p:cNvPr>
          <p:cNvGrpSpPr/>
          <p:nvPr/>
        </p:nvGrpSpPr>
        <p:grpSpPr>
          <a:xfrm>
            <a:off x="6591548" y="3043146"/>
            <a:ext cx="1940892" cy="646331"/>
            <a:chOff x="6611590" y="2139206"/>
            <a:chExt cx="1551930" cy="646331"/>
          </a:xfrm>
        </p:grpSpPr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4468E56A-2D95-4035-B5ED-37B7B0462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81C1184-A1FB-4360-8652-BADEE67A5C4C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Conquer</a:t>
              </a:r>
              <a:endParaRPr lang="en-IN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5790B6C9-A56F-402F-AC2B-D801B6F1CCBA}"/>
              </a:ext>
            </a:extLst>
          </p:cNvPr>
          <p:cNvSpPr txBox="1"/>
          <p:nvPr/>
        </p:nvSpPr>
        <p:spPr>
          <a:xfrm>
            <a:off x="503038" y="877684"/>
            <a:ext cx="545167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Divide and Conquer Approach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8151810-4AD8-40AA-BC39-044C7482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3437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Analysing Maximum subarray problem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2E929-E92C-4DE3-A0D6-D85A7744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60744"/>
            <a:ext cx="7658526" cy="43923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64D2E40-DE14-4D30-942B-192C22443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 dirty="0">
                <a:solidFill>
                  <a:srgbClr val="000000"/>
                </a:solidFill>
              </a:rPr>
              <a:t>Analysing Maximum subarray problem</a:t>
            </a:r>
            <a:endParaRPr lang="en-IN" alt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F869F-9D33-4FB0-B1CE-6ED5160D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5" y="1772927"/>
            <a:ext cx="7644950" cy="33121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BCD-77F7-4604-A92F-528246E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Home Assignment</a:t>
            </a:r>
            <a:endParaRPr lang="en-IN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857D-0706-4AE7-AEAF-A4F4F3A7E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584" y="1722438"/>
                <a:ext cx="7643192" cy="2426642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Solve the Maximum Subarray problem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000000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857D-0706-4AE7-AEAF-A4F4F3A7E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722438"/>
                <a:ext cx="7643192" cy="2426642"/>
              </a:xfrm>
              <a:blipFill>
                <a:blip r:embed="rId2"/>
                <a:stretch>
                  <a:fillRect l="-1914" t="-3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6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4">
            <a:extLst>
              <a:ext uri="{FF2B5EF4-FFF2-40B4-BE49-F238E27FC236}">
                <a16:creationId xmlns:a16="http://schemas.microsoft.com/office/drawing/2014/main" id="{9F8C1158-95D7-4B86-B9D5-C43EB688ECE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5519801-AEDF-4CE0-862E-33B03FC799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1484313"/>
            <a:ext cx="7921625" cy="4824412"/>
          </a:xfrm>
        </p:spPr>
        <p:txBody>
          <a:bodyPr/>
          <a:lstStyle/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•    Learn the technique of “divide and conquer”</a:t>
            </a:r>
          </a:p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     in the context of the maximum sub-array with  </a:t>
            </a:r>
          </a:p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     analysis.</a:t>
            </a:r>
          </a:p>
          <a:p>
            <a:pPr algn="l" eaLnBrk="1" hangingPunct="1"/>
            <a:endParaRPr lang="en-IN" altLang="en-US" sz="2600" dirty="0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7C6BF4-A9C9-4687-A2BF-693FA16AB5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483F5C3-BB0E-4F12-9FB7-463BA80DA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Sum subarray Problem</a:t>
            </a:r>
            <a:br>
              <a:rPr lang="en-IN" altLang="en-US" sz="2800" b="1" dirty="0">
                <a:solidFill>
                  <a:srgbClr val="000000"/>
                </a:solidFill>
              </a:rPr>
            </a:br>
            <a:r>
              <a:rPr lang="en-IN" altLang="en-US" sz="2800" b="1" dirty="0">
                <a:solidFill>
                  <a:srgbClr val="000000"/>
                </a:solidFill>
              </a:rPr>
              <a:t>(A Divide and Conquer Approach)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BA47E5C-F8CA-460E-8C98-97981BB72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05000"/>
            <a:ext cx="8075612" cy="38862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Divide </a:t>
            </a:r>
            <a:r>
              <a:rPr lang="en-IN" altLang="en-US" sz="2800" dirty="0">
                <a:solidFill>
                  <a:srgbClr val="000000"/>
                </a:solidFill>
              </a:rPr>
              <a:t>the problem into a number of sub problems.</a:t>
            </a:r>
          </a:p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Conquer </a:t>
            </a:r>
            <a:r>
              <a:rPr lang="en-IN" altLang="en-US" sz="2800" dirty="0">
                <a:solidFill>
                  <a:srgbClr val="000000"/>
                </a:solidFill>
              </a:rPr>
              <a:t>the sub problems by solving them recursively.</a:t>
            </a:r>
          </a:p>
          <a:p>
            <a:pPr lvl="1" eaLnBrk="1" hangingPunct="1"/>
            <a:r>
              <a:rPr lang="en-IN" altLang="en-US" b="1" i="1" dirty="0">
                <a:solidFill>
                  <a:srgbClr val="000000"/>
                </a:solidFill>
              </a:rPr>
              <a:t>Base case: </a:t>
            </a:r>
            <a:r>
              <a:rPr lang="en-IN" altLang="en-US" dirty="0">
                <a:solidFill>
                  <a:srgbClr val="000000"/>
                </a:solidFill>
              </a:rPr>
              <a:t>If the sub problems are small enough, just solve them by brute force.</a:t>
            </a:r>
          </a:p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Combine </a:t>
            </a:r>
            <a:r>
              <a:rPr lang="en-IN" altLang="en-US" sz="2800" dirty="0">
                <a:solidFill>
                  <a:srgbClr val="000000"/>
                </a:solidFill>
              </a:rPr>
              <a:t>the sub problem solutions to give a solution to the original problem.</a:t>
            </a:r>
          </a:p>
          <a:p>
            <a:pPr eaLnBrk="1" hangingPunct="1">
              <a:buFontTx/>
              <a:buNone/>
            </a:pP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sum subarray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72BE6764-8D00-44BC-863A-42569AB26A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91580" y="1282792"/>
                <a:ext cx="7560840" cy="5010149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en-US" sz="2100" dirty="0">
                    <a:solidFill>
                      <a:srgbClr val="000000"/>
                    </a:solidFill>
                  </a:rPr>
                  <a:t>The maximum sum subarray problem is the task to find a contiguous subarray with the largest sum of a given one-dimensional array </a:t>
                </a:r>
                <a14:m>
                  <m:oMath xmlns:m="http://schemas.openxmlformats.org/officeDocument/2006/math">
                    <m:r>
                      <a:rPr lang="en-US" altLang="en-US" sz="2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𝐴𝑟𝑟</m:t>
                    </m:r>
                    <m:r>
                      <a:rPr lang="en-US" altLang="en-US" sz="2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en-US" sz="2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en-US" sz="2100" dirty="0">
                    <a:solidFill>
                      <a:srgbClr val="000000"/>
                    </a:solidFill>
                  </a:rPr>
                  <a:t>of numbers. The task is to find indices </a:t>
                </a:r>
                <a14:m>
                  <m:oMath xmlns:m="http://schemas.openxmlformats.org/officeDocument/2006/math">
                    <m:r>
                      <a:rPr lang="en-US" altLang="en-US" sz="21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en-US" sz="21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en-US" sz="21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sz="21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2100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21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en-US" sz="21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en-US" sz="21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sz="21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2100" dirty="0">
                    <a:solidFill>
                      <a:srgbClr val="000000"/>
                    </a:solidFill>
                  </a:rPr>
                  <a:t>with the condition </a:t>
                </a:r>
                <a14:m>
                  <m:oMath xmlns:m="http://schemas.openxmlformats.org/officeDocument/2006/math"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altLang="en-US" sz="2100" b="1" dirty="0">
                    <a:solidFill>
                      <a:srgbClr val="000000"/>
                    </a:solidFill>
                  </a:rPr>
                  <a:t>, </a:t>
                </a:r>
                <a:r>
                  <a:rPr lang="en-IN" altLang="en-US" sz="2100" dirty="0">
                    <a:solidFill>
                      <a:srgbClr val="000000"/>
                    </a:solidFill>
                  </a:rPr>
                  <a:t> such that:</a:t>
                </a:r>
              </a:p>
              <a:p>
                <a:pPr marL="0" indent="0" algn="just" eaLnBrk="1" hangingPunct="1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  <m:e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𝑨𝒓𝒓</m:t>
                          </m:r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IN" altLang="en-US" sz="2100" b="1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en-IN" altLang="en-US" sz="2100" dirty="0">
                    <a:solidFill>
                      <a:srgbClr val="000000"/>
                    </a:solidFill>
                  </a:rPr>
                  <a:t>Is as large as possible.</a:t>
                </a:r>
              </a:p>
              <a:p>
                <a:pPr marL="0" indent="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en-IN" altLang="en-US" sz="2100" dirty="0">
                    <a:solidFill>
                      <a:srgbClr val="000000"/>
                    </a:solidFill>
                  </a:rPr>
                  <a:t>(Note: The number of the input array may be positive, negative or zero)</a:t>
                </a:r>
              </a:p>
            </p:txBody>
          </p:sp>
        </mc:Choice>
        <mc:Fallback xmlns="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72BE6764-8D00-44BC-863A-42569AB26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1580" y="1282792"/>
                <a:ext cx="7560840" cy="5010149"/>
              </a:xfrm>
              <a:blipFill>
                <a:blip r:embed="rId2"/>
                <a:stretch>
                  <a:fillRect l="-968" r="-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1B42-B150-46B4-8377-7AF1BE11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The Maximum sum subarray problem</a:t>
            </a:r>
            <a:endParaRPr lang="en-IN" sz="28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0EEFF5-8B21-4751-BAB3-7499D3A4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85900"/>
            <a:ext cx="8003232" cy="1997036"/>
          </a:xfrm>
        </p:spPr>
        <p:txBody>
          <a:bodyPr/>
          <a:lstStyle/>
          <a:p>
            <a:pPr eaLnBrk="1" hangingPunct="1"/>
            <a:r>
              <a:rPr lang="en-US" altLang="zh-TW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Input: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 array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[1..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of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numbers</a:t>
            </a:r>
            <a:endParaRPr lang="zh-TW" altLang="zh-TW" sz="20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Assume that some of the numbers are negative, because this problem is trivial when all numbers are nonnegative</a:t>
            </a:r>
          </a:p>
          <a:p>
            <a:pPr eaLnBrk="1" hangingPunct="1"/>
            <a:r>
              <a:rPr lang="en-US" altLang="zh-TW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Output: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nonempty subarray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TW" sz="2000" i="1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..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having  the largest sum </a:t>
            </a:r>
          </a:p>
          <a:p>
            <a:pPr marL="0" indent="0" eaLnBrk="1" hangingPunct="1">
              <a:buNone/>
            </a:pP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S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TW" sz="2000" i="1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=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TW" sz="2000" i="1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TW" sz="2000" i="1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000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+1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+... + </a:t>
            </a:r>
            <a:r>
              <a:rPr lang="en-US" altLang="zh-TW" sz="2000" i="1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TW" sz="2000" i="1" baseline="-25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US" altLang="zh-TW" sz="2000" i="1" baseline="-25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TW" i="1" baseline="-250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eaLnBrk="1" hangingPunct="1">
              <a:buFont typeface="Arial" panose="020B0604020202020204" pitchFamily="34" charset="0"/>
              <a:buNone/>
            </a:pPr>
            <a:endParaRPr lang="zh-TW" altLang="zh-TW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013A4-CAAB-46CB-BCC2-29B2E601825B}"/>
              </a:ext>
            </a:extLst>
          </p:cNvPr>
          <p:cNvGrpSpPr/>
          <p:nvPr/>
        </p:nvGrpSpPr>
        <p:grpSpPr>
          <a:xfrm>
            <a:off x="1156792" y="4333599"/>
            <a:ext cx="7056784" cy="1415422"/>
            <a:chOff x="323850" y="4437063"/>
            <a:chExt cx="8353433" cy="1579941"/>
          </a:xfrm>
        </p:grpSpPr>
        <p:sp>
          <p:nvSpPr>
            <p:cNvPr id="13" name="文字方塊 6">
              <a:extLst>
                <a:ext uri="{FF2B5EF4-FFF2-40B4-BE49-F238E27FC236}">
                  <a16:creationId xmlns:a16="http://schemas.microsoft.com/office/drawing/2014/main" id="{76BC130A-0B65-44B5-B998-DCD42E4D7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4868863"/>
              <a:ext cx="417352" cy="44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A</a:t>
              </a:r>
              <a:endParaRPr lang="zh-TW" altLang="en-US" sz="2000" i="1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DA835-331A-4143-932B-70BC09A9566A}"/>
                </a:ext>
              </a:extLst>
            </p:cNvPr>
            <p:cNvGrpSpPr/>
            <p:nvPr/>
          </p:nvGrpSpPr>
          <p:grpSpPr>
            <a:xfrm>
              <a:off x="755650" y="4437063"/>
              <a:ext cx="7921633" cy="1579941"/>
              <a:chOff x="755650" y="4437063"/>
              <a:chExt cx="7921633" cy="1579941"/>
            </a:xfrm>
          </p:grpSpPr>
          <p:graphicFrame>
            <p:nvGraphicFramePr>
              <p:cNvPr id="15" name="內容版面配置區 3">
                <a:extLst>
                  <a:ext uri="{FF2B5EF4-FFF2-40B4-BE49-F238E27FC236}">
                    <a16:creationId xmlns:a16="http://schemas.microsoft.com/office/drawing/2014/main" id="{A663DBA3-A22D-4344-A36C-8ED6463016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01213471"/>
                  </p:ext>
                </p:extLst>
              </p:nvPr>
            </p:nvGraphicFramePr>
            <p:xfrm>
              <a:off x="755650" y="4941888"/>
              <a:ext cx="7410205" cy="3735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91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34689"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-25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-16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-23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-7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-22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6" name="文字方塊 5">
                <a:extLst>
                  <a:ext uri="{FF2B5EF4-FFF2-40B4-BE49-F238E27FC236}">
                    <a16:creationId xmlns:a16="http://schemas.microsoft.com/office/drawing/2014/main" id="{4A780DEC-1830-46C9-BBC1-3F8DF78AC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4437063"/>
                <a:ext cx="7921633" cy="377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 dirty="0"/>
                  <a:t> 1      2      3     4      5      6      7      8     9     10    11    12    13   14    15   16</a:t>
                </a:r>
                <a:endParaRPr lang="zh-TW" altLang="en-US" sz="1600" dirty="0"/>
              </a:p>
            </p:txBody>
          </p:sp>
          <p:sp>
            <p:nvSpPr>
              <p:cNvPr id="17" name="右大括弧 7">
                <a:extLst>
                  <a:ext uri="{FF2B5EF4-FFF2-40B4-BE49-F238E27FC236}">
                    <a16:creationId xmlns:a16="http://schemas.microsoft.com/office/drawing/2014/main" id="{594B0072-3C1F-4A8A-AB1E-B3CAF29E32E8}"/>
                  </a:ext>
                </a:extLst>
              </p:cNvPr>
              <p:cNvSpPr/>
              <p:nvPr/>
            </p:nvSpPr>
            <p:spPr>
              <a:xfrm rot="5400000">
                <a:off x="4769372" y="4619798"/>
                <a:ext cx="384175" cy="1871662"/>
              </a:xfrm>
              <a:prstGeom prst="rightBrace">
                <a:avLst>
                  <a:gd name="adj1" fmla="val 8333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2000" dirty="0"/>
              </a:p>
            </p:txBody>
          </p:sp>
          <p:sp>
            <p:nvSpPr>
              <p:cNvPr id="18" name="文字方塊 8">
                <a:extLst>
                  <a:ext uri="{FF2B5EF4-FFF2-40B4-BE49-F238E27FC236}">
                    <a16:creationId xmlns:a16="http://schemas.microsoft.com/office/drawing/2014/main" id="{36FDCE87-9381-49A1-B279-D08553861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389" y="5570388"/>
                <a:ext cx="2647015" cy="44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000" dirty="0">
                    <a:solidFill>
                      <a:srgbClr val="000000"/>
                    </a:solidFill>
                  </a:rPr>
                  <a:t>maximum subarray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430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sum subarray problem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079880"/>
            <a:ext cx="7632848" cy="501014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Divide and Conquer Approach</a:t>
            </a:r>
          </a:p>
          <a:p>
            <a:pPr algn="just" eaLnBrk="1" hangingPunct="1"/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Subproblem: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Find a maximum subarray of A[low .. high] </a:t>
            </a:r>
          </a:p>
          <a:p>
            <a:pPr marL="0" indent="0" algn="just" eaLnBrk="1" hangingPunct="1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In initial call, low =1 and high= n.</a:t>
            </a:r>
          </a:p>
          <a:p>
            <a:pPr algn="just" eaLnBrk="1" hangingPunct="1"/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Divide: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 subarray into two subarrays of as equal size as possible. Find the midpoint mid of the subarrays, and consider the subarrays A[low ..mid] and A[mid+1 .. high] .</a:t>
            </a:r>
          </a:p>
          <a:p>
            <a:pPr algn="just" eaLnBrk="1" hangingPunct="1"/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Conquer: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by finding the maximum subarrays of A[low .. mid] and A[mid+1..high] .</a:t>
            </a:r>
          </a:p>
          <a:p>
            <a:pPr algn="just" eaLnBrk="1" hangingPunct="1"/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Combine: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by finding a maximum subarray that crosses the midpoint, and using the best solution out of the three (the subarray crossing the midpoint and the two solutions found in the conquer step).</a:t>
            </a:r>
          </a:p>
        </p:txBody>
      </p:sp>
    </p:spTree>
    <p:extLst>
      <p:ext uri="{BB962C8B-B14F-4D97-AF65-F5344CB8AC3E}">
        <p14:creationId xmlns:p14="http://schemas.microsoft.com/office/powerpoint/2010/main" val="35324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ABBD-31DC-4D57-9A4B-E3A79FE2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71" y="19181"/>
            <a:ext cx="8229600" cy="1143000"/>
          </a:xfrm>
        </p:spPr>
        <p:txBody>
          <a:bodyPr/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  <a:endParaRPr lang="en-IN" sz="2800" dirty="0"/>
          </a:p>
        </p:txBody>
      </p:sp>
      <p:graphicFrame>
        <p:nvGraphicFramePr>
          <p:cNvPr id="4" name="表格 1">
            <a:extLst>
              <a:ext uri="{FF2B5EF4-FFF2-40B4-BE49-F238E27FC236}">
                <a16:creationId xmlns:a16="http://schemas.microsoft.com/office/drawing/2014/main" id="{2F96ED7F-D652-40A4-812A-EF0513E0D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17516"/>
              </p:ext>
            </p:extLst>
          </p:nvPr>
        </p:nvGraphicFramePr>
        <p:xfrm>
          <a:off x="1641717" y="4296057"/>
          <a:ext cx="5739132" cy="3659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4193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47642D-724D-41D0-ADAB-39B021EA6A13}"/>
              </a:ext>
            </a:extLst>
          </p:cNvPr>
          <p:cNvGrpSpPr/>
          <p:nvPr/>
        </p:nvGrpSpPr>
        <p:grpSpPr>
          <a:xfrm>
            <a:off x="1607354" y="3421874"/>
            <a:ext cx="5976316" cy="1931414"/>
            <a:chOff x="1258888" y="1412875"/>
            <a:chExt cx="6347944" cy="2025650"/>
          </a:xfrm>
        </p:grpSpPr>
        <p:sp>
          <p:nvSpPr>
            <p:cNvPr id="6" name="文字方塊 10">
              <a:extLst>
                <a:ext uri="{FF2B5EF4-FFF2-40B4-BE49-F238E27FC236}">
                  <a16:creationId xmlns:a16="http://schemas.microsoft.com/office/drawing/2014/main" id="{9623CCC5-FA7B-4194-813F-B7DDFE5DD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1987550"/>
              <a:ext cx="6347944" cy="355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i="1" dirty="0"/>
                <a:t>low                                           mid                                                  high</a:t>
              </a:r>
              <a:endParaRPr lang="zh-TW" altLang="en-US" sz="1600" i="1" dirty="0"/>
            </a:p>
          </p:txBody>
        </p:sp>
        <p:sp>
          <p:nvSpPr>
            <p:cNvPr id="7" name="文字方塊 11">
              <a:extLst>
                <a:ext uri="{FF2B5EF4-FFF2-40B4-BE49-F238E27FC236}">
                  <a16:creationId xmlns:a16="http://schemas.microsoft.com/office/drawing/2014/main" id="{BFC794F6-65DC-45F1-8F5A-F49C57C66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075" y="2635250"/>
              <a:ext cx="10810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i="1" dirty="0"/>
                <a:t>mid </a:t>
              </a:r>
              <a:r>
                <a:rPr lang="en-US" altLang="zh-TW" sz="1600" dirty="0"/>
                <a:t>+1</a:t>
              </a:r>
              <a:endParaRPr lang="zh-TW" altLang="en-US" sz="1600" dirty="0"/>
            </a:p>
          </p:txBody>
        </p:sp>
        <p:sp>
          <p:nvSpPr>
            <p:cNvPr id="8" name="文字方塊 12">
              <a:extLst>
                <a:ext uri="{FF2B5EF4-FFF2-40B4-BE49-F238E27FC236}">
                  <a16:creationId xmlns:a16="http://schemas.microsoft.com/office/drawing/2014/main" id="{263B1953-A562-48DB-901A-5A0019CFC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068638"/>
              <a:ext cx="1004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i="1" dirty="0"/>
                <a:t>A</a:t>
              </a:r>
              <a:r>
                <a:rPr lang="en-US" altLang="zh-TW" sz="1800" dirty="0"/>
                <a:t>[</a:t>
              </a:r>
              <a:r>
                <a:rPr lang="en-US" altLang="zh-TW" sz="1800" i="1" dirty="0" err="1"/>
                <a:t>i</a:t>
              </a:r>
              <a:r>
                <a:rPr lang="en-US" altLang="zh-TW" sz="1800" dirty="0"/>
                <a:t>..</a:t>
              </a:r>
              <a:r>
                <a:rPr lang="en-US" altLang="zh-TW" sz="1800" i="1" dirty="0"/>
                <a:t>mid</a:t>
              </a:r>
              <a:r>
                <a:rPr lang="en-US" altLang="zh-TW" sz="1800" dirty="0"/>
                <a:t>]</a:t>
              </a:r>
              <a:endParaRPr lang="zh-TW" altLang="en-US" sz="1800" dirty="0"/>
            </a:p>
          </p:txBody>
        </p:sp>
        <p:sp>
          <p:nvSpPr>
            <p:cNvPr id="9" name="文字方塊 13">
              <a:extLst>
                <a:ext uri="{FF2B5EF4-FFF2-40B4-BE49-F238E27FC236}">
                  <a16:creationId xmlns:a16="http://schemas.microsoft.com/office/drawing/2014/main" id="{B1BB0DBD-6672-4BA8-9BAF-7657CC9A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963" y="2708275"/>
              <a:ext cx="249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i="1"/>
                <a:t>j</a:t>
              </a:r>
              <a:endParaRPr lang="zh-TW" altLang="en-US" sz="1800" i="1"/>
            </a:p>
          </p:txBody>
        </p:sp>
        <p:sp>
          <p:nvSpPr>
            <p:cNvPr id="10" name="文字方塊 14">
              <a:extLst>
                <a:ext uri="{FF2B5EF4-FFF2-40B4-BE49-F238E27FC236}">
                  <a16:creationId xmlns:a16="http://schemas.microsoft.com/office/drawing/2014/main" id="{AE31B177-81AD-40F2-9437-F6B8335B3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438" y="1412875"/>
              <a:ext cx="1800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i="1"/>
                <a:t>A</a:t>
              </a:r>
              <a:r>
                <a:rPr lang="en-US" altLang="zh-TW" sz="1800"/>
                <a:t>[</a:t>
              </a:r>
              <a:r>
                <a:rPr lang="en-US" altLang="zh-TW" sz="1800" i="1"/>
                <a:t>mid+1</a:t>
              </a:r>
              <a:r>
                <a:rPr lang="en-US" altLang="zh-TW" sz="1800"/>
                <a:t>..</a:t>
              </a:r>
              <a:r>
                <a:rPr lang="en-US" altLang="zh-TW" sz="1800" i="1"/>
                <a:t>j</a:t>
              </a:r>
              <a:r>
                <a:rPr lang="en-US" altLang="zh-TW" sz="1800"/>
                <a:t>]</a:t>
              </a:r>
              <a:endParaRPr lang="zh-TW" altLang="en-US" sz="1800"/>
            </a:p>
          </p:txBody>
        </p:sp>
        <p:sp>
          <p:nvSpPr>
            <p:cNvPr id="11" name="左大括弧 8">
              <a:extLst>
                <a:ext uri="{FF2B5EF4-FFF2-40B4-BE49-F238E27FC236}">
                  <a16:creationId xmlns:a16="http://schemas.microsoft.com/office/drawing/2014/main" id="{44BE32D4-65A1-4422-A103-67CBBF7D7923}"/>
                </a:ext>
              </a:extLst>
            </p:cNvPr>
            <p:cNvSpPr/>
            <p:nvPr/>
          </p:nvSpPr>
          <p:spPr>
            <a:xfrm rot="5400000">
              <a:off x="5075238" y="1125538"/>
              <a:ext cx="287337" cy="1582737"/>
            </a:xfrm>
            <a:prstGeom prst="leftBrace">
              <a:avLst>
                <a:gd name="adj1" fmla="val 8333"/>
                <a:gd name="adj2" fmla="val 4951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2" name="左大括弧 9">
              <a:extLst>
                <a:ext uri="{FF2B5EF4-FFF2-40B4-BE49-F238E27FC236}">
                  <a16:creationId xmlns:a16="http://schemas.microsoft.com/office/drawing/2014/main" id="{E9C1AF3E-5BC0-47EF-8B34-54A8CD009A46}"/>
                </a:ext>
              </a:extLst>
            </p:cNvPr>
            <p:cNvSpPr/>
            <p:nvPr/>
          </p:nvSpPr>
          <p:spPr>
            <a:xfrm rot="16200000">
              <a:off x="3564732" y="2348706"/>
              <a:ext cx="287338" cy="1152525"/>
            </a:xfrm>
            <a:prstGeom prst="leftBrace">
              <a:avLst>
                <a:gd name="adj1" fmla="val 8333"/>
                <a:gd name="adj2" fmla="val 4951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3" name="文字方塊 11">
              <a:extLst>
                <a:ext uri="{FF2B5EF4-FFF2-40B4-BE49-F238E27FC236}">
                  <a16:creationId xmlns:a16="http://schemas.microsoft.com/office/drawing/2014/main" id="{A99DD276-26F0-49DA-8D23-A96AB8C72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8" y="1773238"/>
              <a:ext cx="2698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i="1"/>
                <a:t>i</a:t>
              </a:r>
              <a:endParaRPr lang="zh-TW" altLang="en-US" i="1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7B8FE5-E16C-454F-B9AE-81CB267544F1}"/>
              </a:ext>
            </a:extLst>
          </p:cNvPr>
          <p:cNvGrpSpPr/>
          <p:nvPr/>
        </p:nvGrpSpPr>
        <p:grpSpPr>
          <a:xfrm>
            <a:off x="1776453" y="1040954"/>
            <a:ext cx="5948859" cy="2091586"/>
            <a:chOff x="1435100" y="3746500"/>
            <a:chExt cx="6296024" cy="23129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0F8F55-89DA-4D6B-88D2-B78FF974F53A}"/>
                </a:ext>
              </a:extLst>
            </p:cNvPr>
            <p:cNvGrpSpPr/>
            <p:nvPr/>
          </p:nvGrpSpPr>
          <p:grpSpPr>
            <a:xfrm>
              <a:off x="1435100" y="3746500"/>
              <a:ext cx="6162214" cy="1166553"/>
              <a:chOff x="1403350" y="3789363"/>
              <a:chExt cx="6162214" cy="1166553"/>
            </a:xfrm>
          </p:grpSpPr>
          <p:sp>
            <p:nvSpPr>
              <p:cNvPr id="22" name="文字方塊 10">
                <a:extLst>
                  <a:ext uri="{FF2B5EF4-FFF2-40B4-BE49-F238E27FC236}">
                    <a16:creationId xmlns:a16="http://schemas.microsoft.com/office/drawing/2014/main" id="{26A5584D-B93B-4210-A936-6EEF7620F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350" y="4581525"/>
                <a:ext cx="6162214" cy="374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 i="1" dirty="0"/>
                  <a:t>low                                         mid                                                  high</a:t>
                </a:r>
                <a:endParaRPr lang="zh-TW" altLang="en-US" sz="1600" i="1" dirty="0"/>
              </a:p>
            </p:txBody>
          </p:sp>
          <p:sp>
            <p:nvSpPr>
              <p:cNvPr id="23" name="文字方塊 14">
                <a:extLst>
                  <a:ext uri="{FF2B5EF4-FFF2-40B4-BE49-F238E27FC236}">
                    <a16:creationId xmlns:a16="http://schemas.microsoft.com/office/drawing/2014/main" id="{E59DD44E-8B2B-4553-A149-F94548BB8D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8038" y="3789363"/>
                <a:ext cx="2303462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 i="1" dirty="0"/>
                  <a:t>crosses the midpoint</a:t>
                </a:r>
                <a:endParaRPr lang="zh-TW" altLang="en-US" sz="1800" dirty="0"/>
              </a:p>
            </p:txBody>
          </p:sp>
          <p:sp>
            <p:nvSpPr>
              <p:cNvPr id="24" name="左大括弧 21">
                <a:extLst>
                  <a:ext uri="{FF2B5EF4-FFF2-40B4-BE49-F238E27FC236}">
                    <a16:creationId xmlns:a16="http://schemas.microsoft.com/office/drawing/2014/main" id="{2456DB5A-FC14-4AF6-B721-2A90E5DD1E1E}"/>
                  </a:ext>
                </a:extLst>
              </p:cNvPr>
              <p:cNvSpPr/>
              <p:nvPr/>
            </p:nvSpPr>
            <p:spPr>
              <a:xfrm rot="5400000">
                <a:off x="4319588" y="3033713"/>
                <a:ext cx="287337" cy="2808287"/>
              </a:xfrm>
              <a:prstGeom prst="leftBrace">
                <a:avLst>
                  <a:gd name="adj1" fmla="val 8333"/>
                  <a:gd name="adj2" fmla="val 4951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01C5CB-452E-41D8-AD78-920F03A2D018}"/>
                </a:ext>
              </a:extLst>
            </p:cNvPr>
            <p:cNvGrpSpPr/>
            <p:nvPr/>
          </p:nvGrpSpPr>
          <p:grpSpPr>
            <a:xfrm>
              <a:off x="1469582" y="5275911"/>
              <a:ext cx="6261542" cy="783576"/>
              <a:chOff x="1338450" y="5229225"/>
              <a:chExt cx="6360925" cy="873125"/>
            </a:xfrm>
          </p:grpSpPr>
          <p:sp>
            <p:nvSpPr>
              <p:cNvPr id="17" name="文字方塊 11">
                <a:extLst>
                  <a:ext uri="{FF2B5EF4-FFF2-40B4-BE49-F238E27FC236}">
                    <a16:creationId xmlns:a16="http://schemas.microsoft.com/office/drawing/2014/main" id="{7ED2E4AC-B551-42EF-B411-3510EC96E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2381" y="5229225"/>
                <a:ext cx="1081087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 i="1"/>
                  <a:t>mid </a:t>
                </a:r>
                <a:r>
                  <a:rPr lang="en-US" altLang="zh-TW" sz="1600"/>
                  <a:t>+1</a:t>
                </a:r>
                <a:endParaRPr lang="zh-TW" altLang="en-US" sz="1600"/>
              </a:p>
            </p:txBody>
          </p:sp>
          <p:sp>
            <p:nvSpPr>
              <p:cNvPr id="18" name="文字方塊 12">
                <a:extLst>
                  <a:ext uri="{FF2B5EF4-FFF2-40B4-BE49-F238E27FC236}">
                    <a16:creationId xmlns:a16="http://schemas.microsoft.com/office/drawing/2014/main" id="{A963B5B5-08DD-44D0-9FF8-26D7CE9BA5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175" y="5662613"/>
                <a:ext cx="2274888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/>
                  <a:t>entirely in </a:t>
                </a:r>
                <a:r>
                  <a:rPr lang="en-US" altLang="zh-TW" sz="1800" i="1"/>
                  <a:t>A</a:t>
                </a:r>
                <a:r>
                  <a:rPr lang="en-US" altLang="zh-TW" sz="1800"/>
                  <a:t>[</a:t>
                </a:r>
                <a:r>
                  <a:rPr lang="en-US" altLang="zh-TW" sz="1800" i="1"/>
                  <a:t>low</a:t>
                </a:r>
                <a:r>
                  <a:rPr lang="en-US" altLang="zh-TW" sz="1800"/>
                  <a:t>..</a:t>
                </a:r>
                <a:r>
                  <a:rPr lang="en-US" altLang="zh-TW" sz="1800" i="1"/>
                  <a:t>mid</a:t>
                </a:r>
                <a:r>
                  <a:rPr lang="en-US" altLang="zh-TW" sz="1800"/>
                  <a:t>]</a:t>
                </a:r>
                <a:endParaRPr lang="zh-TW" altLang="en-US" sz="1800"/>
              </a:p>
            </p:txBody>
          </p:sp>
          <p:sp>
            <p:nvSpPr>
              <p:cNvPr id="19" name="文字方塊 13">
                <a:extLst>
                  <a:ext uri="{FF2B5EF4-FFF2-40B4-BE49-F238E27FC236}">
                    <a16:creationId xmlns:a16="http://schemas.microsoft.com/office/drawing/2014/main" id="{322AABB1-51B1-4E94-862F-4A69155D0C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825" y="5732463"/>
                <a:ext cx="2622550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/>
                  <a:t>entirely in </a:t>
                </a:r>
                <a:r>
                  <a:rPr lang="en-US" altLang="zh-TW" sz="1800" i="1"/>
                  <a:t>A</a:t>
                </a:r>
                <a:r>
                  <a:rPr lang="en-US" altLang="zh-TW" sz="1800"/>
                  <a:t>[</a:t>
                </a:r>
                <a:r>
                  <a:rPr lang="en-US" altLang="zh-TW" sz="1800" i="1"/>
                  <a:t>mid+1</a:t>
                </a:r>
                <a:r>
                  <a:rPr lang="en-US" altLang="zh-TW" sz="1800"/>
                  <a:t>..</a:t>
                </a:r>
                <a:r>
                  <a:rPr lang="en-US" altLang="zh-TW" sz="1800" i="1"/>
                  <a:t>high</a:t>
                </a:r>
                <a:r>
                  <a:rPr lang="en-US" altLang="zh-TW" sz="1800"/>
                  <a:t>]</a:t>
                </a:r>
                <a:endParaRPr lang="zh-TW" altLang="en-US" sz="1800"/>
              </a:p>
            </p:txBody>
          </p:sp>
          <p:sp>
            <p:nvSpPr>
              <p:cNvPr id="20" name="左大括弧 22">
                <a:extLst>
                  <a:ext uri="{FF2B5EF4-FFF2-40B4-BE49-F238E27FC236}">
                    <a16:creationId xmlns:a16="http://schemas.microsoft.com/office/drawing/2014/main" id="{2DD313B1-93B8-4075-9901-A0F31595B302}"/>
                  </a:ext>
                </a:extLst>
              </p:cNvPr>
              <p:cNvSpPr/>
              <p:nvPr/>
            </p:nvSpPr>
            <p:spPr>
              <a:xfrm rot="16200000">
                <a:off x="2639073" y="4110978"/>
                <a:ext cx="320863" cy="2922109"/>
              </a:xfrm>
              <a:prstGeom prst="leftBrace">
                <a:avLst>
                  <a:gd name="adj1" fmla="val 8333"/>
                  <a:gd name="adj2" fmla="val 4951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21" name="左大括弧 23">
                <a:extLst>
                  <a:ext uri="{FF2B5EF4-FFF2-40B4-BE49-F238E27FC236}">
                    <a16:creationId xmlns:a16="http://schemas.microsoft.com/office/drawing/2014/main" id="{4AA727C9-5F86-4E31-B20E-730C1D129473}"/>
                  </a:ext>
                </a:extLst>
              </p:cNvPr>
              <p:cNvSpPr/>
              <p:nvPr/>
            </p:nvSpPr>
            <p:spPr>
              <a:xfrm rot="16200000">
                <a:off x="5645204" y="4110975"/>
                <a:ext cx="320861" cy="2922111"/>
              </a:xfrm>
              <a:prstGeom prst="leftBrace">
                <a:avLst>
                  <a:gd name="adj1" fmla="val 8333"/>
                  <a:gd name="adj2" fmla="val 4951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graphicFrame>
        <p:nvGraphicFramePr>
          <p:cNvPr id="25" name="表格 3">
            <a:extLst>
              <a:ext uri="{FF2B5EF4-FFF2-40B4-BE49-F238E27FC236}">
                <a16:creationId xmlns:a16="http://schemas.microsoft.com/office/drawing/2014/main" id="{28A11DB1-0E33-453C-B323-68AE88F1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17535"/>
              </p:ext>
            </p:extLst>
          </p:nvPr>
        </p:nvGraphicFramePr>
        <p:xfrm>
          <a:off x="1743165" y="2123203"/>
          <a:ext cx="5669874" cy="3659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4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0890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文字方塊 14">
            <a:extLst>
              <a:ext uri="{FF2B5EF4-FFF2-40B4-BE49-F238E27FC236}">
                <a16:creationId xmlns:a16="http://schemas.microsoft.com/office/drawing/2014/main" id="{ADA67616-FDD5-42CA-A171-68AC42BB2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890" y="3102948"/>
            <a:ext cx="583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Fig (a): Possible locations of subarrays of A[</a:t>
            </a:r>
            <a:r>
              <a:rPr lang="en-US" altLang="zh-TW" sz="1800" dirty="0" err="1">
                <a:solidFill>
                  <a:srgbClr val="FF0000"/>
                </a:solidFill>
              </a:rPr>
              <a:t>low..high</a:t>
            </a:r>
            <a:r>
              <a:rPr lang="en-US" altLang="zh-TW" sz="1800" dirty="0">
                <a:solidFill>
                  <a:srgbClr val="FF0000"/>
                </a:solidFill>
              </a:rPr>
              <a:t>]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29" name="文字方塊 12">
            <a:extLst>
              <a:ext uri="{FF2B5EF4-FFF2-40B4-BE49-F238E27FC236}">
                <a16:creationId xmlns:a16="http://schemas.microsoft.com/office/drawing/2014/main" id="{E8638FAB-7D5B-47A9-9D28-5522DBDD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717" y="5485985"/>
            <a:ext cx="6482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Fig (b): A[</a:t>
            </a:r>
            <a:r>
              <a:rPr lang="en-US" altLang="zh-TW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..j] comprises two subarrays A[</a:t>
            </a:r>
            <a:r>
              <a:rPr lang="en-US" altLang="zh-TW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..mid] and A[mid+1..j]</a:t>
            </a:r>
            <a:endParaRPr lang="zh-TW" altLang="zh-TW" sz="1800" dirty="0">
              <a:solidFill>
                <a:srgbClr val="FF0000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TW" altLang="en-US" sz="1800" dirty="0">
              <a:latin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644170-41B9-421E-AABC-456EB5B2BD82}"/>
              </a:ext>
            </a:extLst>
          </p:cNvPr>
          <p:cNvSpPr txBox="1"/>
          <p:nvPr/>
        </p:nvSpPr>
        <p:spPr>
          <a:xfrm>
            <a:off x="611560" y="701324"/>
            <a:ext cx="4572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Divide and Conquer Approach</a:t>
            </a:r>
          </a:p>
        </p:txBody>
      </p:sp>
    </p:spTree>
    <p:extLst>
      <p:ext uri="{BB962C8B-B14F-4D97-AF65-F5344CB8AC3E}">
        <p14:creationId xmlns:p14="http://schemas.microsoft.com/office/powerpoint/2010/main" val="131401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F10-FCE8-4A2F-8872-B1E0840D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17314"/>
          </a:xfrm>
        </p:spPr>
        <p:txBody>
          <a:bodyPr/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  <a:endParaRPr lang="en-IN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B9DA4C-9E37-4715-AE8E-73A1A30A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28" y="1772816"/>
            <a:ext cx="8229600" cy="3599284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Initial call: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AXIMUM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UBARRAY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(A,1,n)</a:t>
            </a:r>
          </a:p>
          <a:p>
            <a:pPr marL="627063">
              <a:lnSpc>
                <a:spcPct val="150000"/>
              </a:lnSpc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Divide by computing 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627063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Conquer by the two recursive calls to 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AXIMUM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UBARRAY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627063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Combine by calling 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ROSSING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UBARRAY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then determining</a:t>
            </a:r>
          </a:p>
          <a:p>
            <a:pPr marL="627063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which of the three results gives the maximum sum.</a:t>
            </a:r>
          </a:p>
          <a:p>
            <a:pPr marL="627063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 case is when the subarray has only 1 element.</a:t>
            </a:r>
            <a:endParaRPr lang="en-IN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0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F10-FCE8-4A2F-8872-B1E0840D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617314"/>
          </a:xfrm>
        </p:spPr>
        <p:txBody>
          <a:bodyPr/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B3DED-3ECB-43C2-816D-C963AB3C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4680520" cy="44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8399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1226</TotalTime>
  <Words>1228</Words>
  <Application>Microsoft Office PowerPoint</Application>
  <PresentationFormat>On-screen Show (4:3)</PresentationFormat>
  <Paragraphs>459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Cambria Math</vt:lpstr>
      <vt:lpstr>Constantia</vt:lpstr>
      <vt:lpstr>Tahoma</vt:lpstr>
      <vt:lpstr>Times New Roman</vt:lpstr>
      <vt:lpstr>Wingdings</vt:lpstr>
      <vt:lpstr>10069045</vt:lpstr>
      <vt:lpstr>Algorithm Analysis and Design   Divide and Conquer strategy  (Maximum Sum Sub-array Problem) </vt:lpstr>
      <vt:lpstr>Overview</vt:lpstr>
      <vt:lpstr>The Maximum Sum subarray Problem (A Divide and Conquer Approach)</vt:lpstr>
      <vt:lpstr>The Maximum sum subarray problem</vt:lpstr>
      <vt:lpstr>The Maximum sum subarray problem</vt:lpstr>
      <vt:lpstr>The Maximum sum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Analysing Maximum subarray problem</vt:lpstr>
      <vt:lpstr>Analysing Maximum subarray problem</vt:lpstr>
      <vt:lpstr>Home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Ravendra singh</cp:lastModifiedBy>
  <cp:revision>73</cp:revision>
  <dcterms:created xsi:type="dcterms:W3CDTF">2008-04-22T09:26:06Z</dcterms:created>
  <dcterms:modified xsi:type="dcterms:W3CDTF">2020-09-14T10:18:38Z</dcterms:modified>
</cp:coreProperties>
</file>