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sldIdLst>
    <p:sldId id="366" r:id="rId2"/>
    <p:sldId id="367" r:id="rId3"/>
    <p:sldId id="368" r:id="rId4"/>
    <p:sldId id="369" r:id="rId5"/>
    <p:sldId id="370" r:id="rId6"/>
    <p:sldId id="371" r:id="rId7"/>
    <p:sldId id="372" r:id="rId8"/>
    <p:sldId id="373" r:id="rId9"/>
    <p:sldId id="374" r:id="rId10"/>
    <p:sldId id="375" r:id="rId11"/>
    <p:sldId id="376" r:id="rId12"/>
    <p:sldId id="377" r:id="rId13"/>
    <p:sldId id="378" r:id="rId14"/>
    <p:sldId id="379" r:id="rId15"/>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p:cViewPr varScale="1">
        <p:scale>
          <a:sx n="82" d="100"/>
          <a:sy n="82" d="100"/>
        </p:scale>
        <p:origin x="1411"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75803-1834-48FF-85E0-EAD064CB3B38}" type="datetimeFigureOut">
              <a:rPr lang="en-US" smtClean="0"/>
              <a:t>8/18/2020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69AD8-3573-4C43-9D8F-9C2CEB94632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F636D4D-D4C2-4420-BC7B-0FBD381910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 name="Rectangle 5">
            <a:extLst>
              <a:ext uri="{FF2B5EF4-FFF2-40B4-BE49-F238E27FC236}">
                <a16:creationId xmlns:a16="http://schemas.microsoft.com/office/drawing/2014/main" id="{08B62502-1CEF-4C31-BF9E-E38E16E494E4}"/>
              </a:ext>
            </a:extLst>
          </p:cNvPr>
          <p:cNvSpPr>
            <a:spLocks noGrp="1" noChangeArrowheads="1"/>
          </p:cNvSpPr>
          <p:nvPr>
            <p:ph type="dt" sz="half" idx="10"/>
          </p:nvPr>
        </p:nvSpPr>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EA238A8F-4C9E-4DBE-9928-5E26AF6A4D0F}"/>
              </a:ext>
            </a:extLst>
          </p:cNvPr>
          <p:cNvSpPr>
            <a:spLocks noGrp="1" noChangeArrowheads="1"/>
          </p:cNvSpPr>
          <p:nvPr>
            <p:ph type="ftr" sz="quarter" idx="11"/>
          </p:nvPr>
        </p:nvSpPr>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5B62174A-D024-497D-A469-CE2489E51C93}"/>
              </a:ext>
            </a:extLst>
          </p:cNvPr>
          <p:cNvSpPr>
            <a:spLocks noGrp="1" noChangeArrowheads="1"/>
          </p:cNvSpPr>
          <p:nvPr>
            <p:ph type="sldNum" sz="quarter" idx="12"/>
          </p:nvPr>
        </p:nvSpPr>
        <p:spPr/>
        <p:txBody>
          <a:bodyPr/>
          <a:lstStyle>
            <a:lvl1pPr>
              <a:defRPr/>
            </a:lvl1pPr>
          </a:lstStyle>
          <a:p>
            <a:pPr>
              <a:defRPr/>
            </a:pPr>
            <a:fld id="{87047F3E-FCD0-4ABA-AFF2-ED65D0003351}" type="slidenum">
              <a:rPr lang="en-IN" altLang="en-US"/>
              <a:pPr>
                <a:defRPr/>
              </a:pPr>
              <a:t>‹#›</a:t>
            </a:fld>
            <a:endParaRPr lang="en-IN" altLang="en-US"/>
          </a:p>
        </p:txBody>
      </p:sp>
    </p:spTree>
    <p:extLst>
      <p:ext uri="{BB962C8B-B14F-4D97-AF65-F5344CB8AC3E}">
        <p14:creationId xmlns:p14="http://schemas.microsoft.com/office/powerpoint/2010/main" val="352471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CCD5771B-CBC5-4CE8-A4E4-60F971788B0F}"/>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4751C71-6A4E-4BE4-A4DF-15F6A97A2AD5}"/>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4D170F7E-9C81-4C40-AE58-804613FE4D0B}"/>
              </a:ext>
            </a:extLst>
          </p:cNvPr>
          <p:cNvSpPr>
            <a:spLocks noGrp="1" noChangeArrowheads="1"/>
          </p:cNvSpPr>
          <p:nvPr>
            <p:ph type="sldNum" sz="quarter" idx="12"/>
          </p:nvPr>
        </p:nvSpPr>
        <p:spPr>
          <a:ln/>
        </p:spPr>
        <p:txBody>
          <a:bodyPr/>
          <a:lstStyle>
            <a:lvl1pPr>
              <a:defRPr/>
            </a:lvl1pPr>
          </a:lstStyle>
          <a:p>
            <a:pPr>
              <a:defRPr/>
            </a:pPr>
            <a:fld id="{715B8816-7ADF-4CA3-A3C5-014F0EA51635}" type="slidenum">
              <a:rPr lang="en-IN" altLang="en-US"/>
              <a:pPr>
                <a:defRPr/>
              </a:pPr>
              <a:t>‹#›</a:t>
            </a:fld>
            <a:endParaRPr lang="en-IN" altLang="en-US"/>
          </a:p>
        </p:txBody>
      </p:sp>
    </p:spTree>
    <p:extLst>
      <p:ext uri="{BB962C8B-B14F-4D97-AF65-F5344CB8AC3E}">
        <p14:creationId xmlns:p14="http://schemas.microsoft.com/office/powerpoint/2010/main" val="17823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64414D75-3B5F-4976-A9D9-9F187EF997C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863CB175-4CFB-428E-97F8-328803FDC970}"/>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2F3853AD-FDA9-4AC6-8A28-87FEFFA9D849}"/>
              </a:ext>
            </a:extLst>
          </p:cNvPr>
          <p:cNvSpPr>
            <a:spLocks noGrp="1" noChangeArrowheads="1"/>
          </p:cNvSpPr>
          <p:nvPr>
            <p:ph type="sldNum" sz="quarter" idx="12"/>
          </p:nvPr>
        </p:nvSpPr>
        <p:spPr>
          <a:ln/>
        </p:spPr>
        <p:txBody>
          <a:bodyPr/>
          <a:lstStyle>
            <a:lvl1pPr>
              <a:defRPr/>
            </a:lvl1pPr>
          </a:lstStyle>
          <a:p>
            <a:pPr>
              <a:defRPr/>
            </a:pPr>
            <a:fld id="{A925E0B9-CBF1-48D6-BC24-B6EB26871620}" type="slidenum">
              <a:rPr lang="en-IN" altLang="en-US"/>
              <a:pPr>
                <a:defRPr/>
              </a:pPr>
              <a:t>‹#›</a:t>
            </a:fld>
            <a:endParaRPr lang="en-IN" altLang="en-US"/>
          </a:p>
        </p:txBody>
      </p:sp>
    </p:spTree>
    <p:extLst>
      <p:ext uri="{BB962C8B-B14F-4D97-AF65-F5344CB8AC3E}">
        <p14:creationId xmlns:p14="http://schemas.microsoft.com/office/powerpoint/2010/main" val="221887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8C016004-DBD5-4D0A-B560-824CEB435D2D}"/>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4B410DF1-B239-40DF-B2CF-03B46F600DCF}"/>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8B838248-9DD0-4FDF-9E33-76E5FDEB9A98}"/>
              </a:ext>
            </a:extLst>
          </p:cNvPr>
          <p:cNvSpPr>
            <a:spLocks noGrp="1" noChangeArrowheads="1"/>
          </p:cNvSpPr>
          <p:nvPr>
            <p:ph type="sldNum" sz="quarter" idx="12"/>
          </p:nvPr>
        </p:nvSpPr>
        <p:spPr>
          <a:ln/>
        </p:spPr>
        <p:txBody>
          <a:bodyPr/>
          <a:lstStyle>
            <a:lvl1pPr>
              <a:defRPr/>
            </a:lvl1pPr>
          </a:lstStyle>
          <a:p>
            <a:pPr>
              <a:defRPr/>
            </a:pPr>
            <a:fld id="{224DC7DC-AFCA-4F10-9785-4FC92B4F7A74}" type="slidenum">
              <a:rPr lang="en-IN" altLang="en-US"/>
              <a:pPr>
                <a:defRPr/>
              </a:pPr>
              <a:t>‹#›</a:t>
            </a:fld>
            <a:endParaRPr lang="en-IN" altLang="en-US"/>
          </a:p>
        </p:txBody>
      </p:sp>
    </p:spTree>
    <p:extLst>
      <p:ext uri="{BB962C8B-B14F-4D97-AF65-F5344CB8AC3E}">
        <p14:creationId xmlns:p14="http://schemas.microsoft.com/office/powerpoint/2010/main" val="191146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432F9396-9FCA-4853-AC98-9B0B3D6C366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FB3211C2-3815-410A-A63E-577AA2AAF979}"/>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6DFF545A-AA60-4975-B7F9-31C0B63FEE10}"/>
              </a:ext>
            </a:extLst>
          </p:cNvPr>
          <p:cNvSpPr>
            <a:spLocks noGrp="1" noChangeArrowheads="1"/>
          </p:cNvSpPr>
          <p:nvPr>
            <p:ph type="sldNum" sz="quarter" idx="12"/>
          </p:nvPr>
        </p:nvSpPr>
        <p:spPr>
          <a:ln/>
        </p:spPr>
        <p:txBody>
          <a:bodyPr/>
          <a:lstStyle>
            <a:lvl1pPr>
              <a:defRPr/>
            </a:lvl1pPr>
          </a:lstStyle>
          <a:p>
            <a:pPr>
              <a:defRPr/>
            </a:pPr>
            <a:fld id="{297F9928-C08E-4A7A-8409-6743F99131BA}" type="slidenum">
              <a:rPr lang="en-IN" altLang="en-US"/>
              <a:pPr>
                <a:defRPr/>
              </a:pPr>
              <a:t>‹#›</a:t>
            </a:fld>
            <a:endParaRPr lang="en-IN" altLang="en-US"/>
          </a:p>
        </p:txBody>
      </p:sp>
    </p:spTree>
    <p:extLst>
      <p:ext uri="{BB962C8B-B14F-4D97-AF65-F5344CB8AC3E}">
        <p14:creationId xmlns:p14="http://schemas.microsoft.com/office/powerpoint/2010/main" val="97867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BF19C97E-7CB6-418A-B6B6-3EBECFE72DC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CFC10302-8EA1-4197-8E89-534A1822CC52}"/>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8DF2E082-C6BA-48BE-9CA2-DE362A0D75FC}"/>
              </a:ext>
            </a:extLst>
          </p:cNvPr>
          <p:cNvSpPr>
            <a:spLocks noGrp="1" noChangeArrowheads="1"/>
          </p:cNvSpPr>
          <p:nvPr>
            <p:ph type="sldNum" sz="quarter" idx="12"/>
          </p:nvPr>
        </p:nvSpPr>
        <p:spPr>
          <a:ln/>
        </p:spPr>
        <p:txBody>
          <a:bodyPr/>
          <a:lstStyle>
            <a:lvl1pPr>
              <a:defRPr/>
            </a:lvl1pPr>
          </a:lstStyle>
          <a:p>
            <a:pPr>
              <a:defRPr/>
            </a:pPr>
            <a:fld id="{E8C367A2-A260-4891-A5CB-5EA9BECCDA99}" type="slidenum">
              <a:rPr lang="en-IN" altLang="en-US"/>
              <a:pPr>
                <a:defRPr/>
              </a:pPr>
              <a:t>‹#›</a:t>
            </a:fld>
            <a:endParaRPr lang="en-IN" altLang="en-US"/>
          </a:p>
        </p:txBody>
      </p:sp>
    </p:spTree>
    <p:extLst>
      <p:ext uri="{BB962C8B-B14F-4D97-AF65-F5344CB8AC3E}">
        <p14:creationId xmlns:p14="http://schemas.microsoft.com/office/powerpoint/2010/main" val="325796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3E66A70E-7DE0-463B-8FE6-EEC2E3B27A5F}"/>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8" name="Rectangle 6">
            <a:extLst>
              <a:ext uri="{FF2B5EF4-FFF2-40B4-BE49-F238E27FC236}">
                <a16:creationId xmlns:a16="http://schemas.microsoft.com/office/drawing/2014/main" id="{6634383D-87A9-49A5-A989-F6A8303CC02A}"/>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9" name="Rectangle 7">
            <a:extLst>
              <a:ext uri="{FF2B5EF4-FFF2-40B4-BE49-F238E27FC236}">
                <a16:creationId xmlns:a16="http://schemas.microsoft.com/office/drawing/2014/main" id="{F08C16FD-F3B8-4892-AD77-2C77F2191DA1}"/>
              </a:ext>
            </a:extLst>
          </p:cNvPr>
          <p:cNvSpPr>
            <a:spLocks noGrp="1" noChangeArrowheads="1"/>
          </p:cNvSpPr>
          <p:nvPr>
            <p:ph type="sldNum" sz="quarter" idx="12"/>
          </p:nvPr>
        </p:nvSpPr>
        <p:spPr>
          <a:ln/>
        </p:spPr>
        <p:txBody>
          <a:bodyPr/>
          <a:lstStyle>
            <a:lvl1pPr>
              <a:defRPr/>
            </a:lvl1pPr>
          </a:lstStyle>
          <a:p>
            <a:pPr>
              <a:defRPr/>
            </a:pPr>
            <a:fld id="{0AC94FE5-425C-4BE0-959E-96C5C9393E59}" type="slidenum">
              <a:rPr lang="en-IN" altLang="en-US"/>
              <a:pPr>
                <a:defRPr/>
              </a:pPr>
              <a:t>‹#›</a:t>
            </a:fld>
            <a:endParaRPr lang="en-IN" altLang="en-US"/>
          </a:p>
        </p:txBody>
      </p:sp>
    </p:spTree>
    <p:extLst>
      <p:ext uri="{BB962C8B-B14F-4D97-AF65-F5344CB8AC3E}">
        <p14:creationId xmlns:p14="http://schemas.microsoft.com/office/powerpoint/2010/main" val="376852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C7BD6117-EE74-4B66-B0C4-6C8F998F0987}"/>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4" name="Rectangle 6">
            <a:extLst>
              <a:ext uri="{FF2B5EF4-FFF2-40B4-BE49-F238E27FC236}">
                <a16:creationId xmlns:a16="http://schemas.microsoft.com/office/drawing/2014/main" id="{E49E5BDD-CCC0-4F40-88B9-A9D7AC53844D}"/>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5" name="Rectangle 7">
            <a:extLst>
              <a:ext uri="{FF2B5EF4-FFF2-40B4-BE49-F238E27FC236}">
                <a16:creationId xmlns:a16="http://schemas.microsoft.com/office/drawing/2014/main" id="{79BE65AE-91B2-401D-B498-F0C1BF5F9E55}"/>
              </a:ext>
            </a:extLst>
          </p:cNvPr>
          <p:cNvSpPr>
            <a:spLocks noGrp="1" noChangeArrowheads="1"/>
          </p:cNvSpPr>
          <p:nvPr>
            <p:ph type="sldNum" sz="quarter" idx="12"/>
          </p:nvPr>
        </p:nvSpPr>
        <p:spPr>
          <a:ln/>
        </p:spPr>
        <p:txBody>
          <a:bodyPr/>
          <a:lstStyle>
            <a:lvl1pPr>
              <a:defRPr/>
            </a:lvl1pPr>
          </a:lstStyle>
          <a:p>
            <a:pPr>
              <a:defRPr/>
            </a:pPr>
            <a:fld id="{D8FAA2A5-0D8C-453A-A9CC-536366F7B8C7}" type="slidenum">
              <a:rPr lang="en-IN" altLang="en-US"/>
              <a:pPr>
                <a:defRPr/>
              </a:pPr>
              <a:t>‹#›</a:t>
            </a:fld>
            <a:endParaRPr lang="en-IN" altLang="en-US"/>
          </a:p>
        </p:txBody>
      </p:sp>
    </p:spTree>
    <p:extLst>
      <p:ext uri="{BB962C8B-B14F-4D97-AF65-F5344CB8AC3E}">
        <p14:creationId xmlns:p14="http://schemas.microsoft.com/office/powerpoint/2010/main" val="63678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F689E00-5089-4707-BD38-B97D5598D842}"/>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3" name="Rectangle 6">
            <a:extLst>
              <a:ext uri="{FF2B5EF4-FFF2-40B4-BE49-F238E27FC236}">
                <a16:creationId xmlns:a16="http://schemas.microsoft.com/office/drawing/2014/main" id="{A2CF00FD-6290-421B-92CA-813A2C145271}"/>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4" name="Rectangle 7">
            <a:extLst>
              <a:ext uri="{FF2B5EF4-FFF2-40B4-BE49-F238E27FC236}">
                <a16:creationId xmlns:a16="http://schemas.microsoft.com/office/drawing/2014/main" id="{CF1D117E-FACA-4DF9-869E-CE342F3B75A2}"/>
              </a:ext>
            </a:extLst>
          </p:cNvPr>
          <p:cNvSpPr>
            <a:spLocks noGrp="1" noChangeArrowheads="1"/>
          </p:cNvSpPr>
          <p:nvPr>
            <p:ph type="sldNum" sz="quarter" idx="12"/>
          </p:nvPr>
        </p:nvSpPr>
        <p:spPr>
          <a:ln/>
        </p:spPr>
        <p:txBody>
          <a:bodyPr/>
          <a:lstStyle>
            <a:lvl1pPr>
              <a:defRPr/>
            </a:lvl1pPr>
          </a:lstStyle>
          <a:p>
            <a:pPr>
              <a:defRPr/>
            </a:pPr>
            <a:fld id="{7F6B5B5F-6271-404F-8ECB-D050E63B106C}" type="slidenum">
              <a:rPr lang="en-IN" altLang="en-US"/>
              <a:pPr>
                <a:defRPr/>
              </a:pPr>
              <a:t>‹#›</a:t>
            </a:fld>
            <a:endParaRPr lang="en-IN" altLang="en-US"/>
          </a:p>
        </p:txBody>
      </p:sp>
    </p:spTree>
    <p:extLst>
      <p:ext uri="{BB962C8B-B14F-4D97-AF65-F5344CB8AC3E}">
        <p14:creationId xmlns:p14="http://schemas.microsoft.com/office/powerpoint/2010/main" val="316554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F9149A69-9D32-446E-94E5-A56755F01BD0}"/>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7875FB04-7256-4B56-AD4C-A03404267697}"/>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AC820EFC-C136-45D1-ACFD-7206DFFB2BFA}"/>
              </a:ext>
            </a:extLst>
          </p:cNvPr>
          <p:cNvSpPr>
            <a:spLocks noGrp="1" noChangeArrowheads="1"/>
          </p:cNvSpPr>
          <p:nvPr>
            <p:ph type="sldNum" sz="quarter" idx="12"/>
          </p:nvPr>
        </p:nvSpPr>
        <p:spPr>
          <a:ln/>
        </p:spPr>
        <p:txBody>
          <a:bodyPr/>
          <a:lstStyle>
            <a:lvl1pPr>
              <a:defRPr/>
            </a:lvl1pPr>
          </a:lstStyle>
          <a:p>
            <a:pPr>
              <a:defRPr/>
            </a:pPr>
            <a:fld id="{3C0C5F8F-EC83-4722-B360-50FA55D3A2FB}" type="slidenum">
              <a:rPr lang="en-IN" altLang="en-US"/>
              <a:pPr>
                <a:defRPr/>
              </a:pPr>
              <a:t>‹#›</a:t>
            </a:fld>
            <a:endParaRPr lang="en-IN" altLang="en-US"/>
          </a:p>
        </p:txBody>
      </p:sp>
    </p:spTree>
    <p:extLst>
      <p:ext uri="{BB962C8B-B14F-4D97-AF65-F5344CB8AC3E}">
        <p14:creationId xmlns:p14="http://schemas.microsoft.com/office/powerpoint/2010/main" val="43135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F22EF94E-DC94-4A8F-AD72-6785212E6439}"/>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8E6C640E-D5A9-42CA-9940-A441A06C672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3F6954CC-A098-4A65-91FF-61153B8D988C}"/>
              </a:ext>
            </a:extLst>
          </p:cNvPr>
          <p:cNvSpPr>
            <a:spLocks noGrp="1" noChangeArrowheads="1"/>
          </p:cNvSpPr>
          <p:nvPr>
            <p:ph type="sldNum" sz="quarter" idx="12"/>
          </p:nvPr>
        </p:nvSpPr>
        <p:spPr>
          <a:ln/>
        </p:spPr>
        <p:txBody>
          <a:bodyPr/>
          <a:lstStyle>
            <a:lvl1pPr>
              <a:defRPr/>
            </a:lvl1pPr>
          </a:lstStyle>
          <a:p>
            <a:pPr>
              <a:defRPr/>
            </a:pPr>
            <a:fld id="{3AC0DB2B-7B6D-4710-9350-27149E2E67B7}" type="slidenum">
              <a:rPr lang="en-IN" altLang="en-US"/>
              <a:pPr>
                <a:defRPr/>
              </a:pPr>
              <a:t>‹#›</a:t>
            </a:fld>
            <a:endParaRPr lang="en-IN" altLang="en-US"/>
          </a:p>
        </p:txBody>
      </p:sp>
    </p:spTree>
    <p:extLst>
      <p:ext uri="{BB962C8B-B14F-4D97-AF65-F5344CB8AC3E}">
        <p14:creationId xmlns:p14="http://schemas.microsoft.com/office/powerpoint/2010/main" val="23616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1ACF99B-3D64-4B0A-8EF5-3CCE22A4A6E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95E30B85-5D77-40FC-9E55-CF9D42FD50AD}"/>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1028" name="Rectangle 4">
            <a:extLst>
              <a:ext uri="{FF2B5EF4-FFF2-40B4-BE49-F238E27FC236}">
                <a16:creationId xmlns:a16="http://schemas.microsoft.com/office/drawing/2014/main" id="{EC22A42B-38C5-4A74-A36F-BBAF4472ADBB}"/>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8F52620E-E2C5-4A5B-81A0-66AF0521D66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defRPr>
            </a:lvl1pPr>
          </a:lstStyle>
          <a:p>
            <a:pPr>
              <a:defRPr/>
            </a:pPr>
            <a:endParaRPr lang="en-IN" altLang="en-US"/>
          </a:p>
        </p:txBody>
      </p:sp>
      <p:sp>
        <p:nvSpPr>
          <p:cNvPr id="4102" name="Rectangle 6">
            <a:extLst>
              <a:ext uri="{FF2B5EF4-FFF2-40B4-BE49-F238E27FC236}">
                <a16:creationId xmlns:a16="http://schemas.microsoft.com/office/drawing/2014/main" id="{7FAB74AD-A715-4A6A-AC2B-E04FFED823BF}"/>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defRPr>
            </a:lvl1pPr>
          </a:lstStyle>
          <a:p>
            <a:pPr>
              <a:defRPr/>
            </a:pPr>
            <a:endParaRPr lang="en-IN" altLang="en-US"/>
          </a:p>
        </p:txBody>
      </p:sp>
      <p:sp>
        <p:nvSpPr>
          <p:cNvPr id="4103" name="Rectangle 7">
            <a:extLst>
              <a:ext uri="{FF2B5EF4-FFF2-40B4-BE49-F238E27FC236}">
                <a16:creationId xmlns:a16="http://schemas.microsoft.com/office/drawing/2014/main" id="{65ECCFFB-E828-4F5D-88D6-BEAC596842D6}"/>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defRPr>
            </a:lvl1pPr>
          </a:lstStyle>
          <a:p>
            <a:pPr>
              <a:defRPr/>
            </a:pPr>
            <a:fld id="{21ED67DC-D667-4160-8113-6B2DC6D2B29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3800" kern="1200">
          <a:solidFill>
            <a:schemeClr val="tx2"/>
          </a:solidFill>
          <a:latin typeface="+mj-lt"/>
          <a:ea typeface="+mj-ea"/>
          <a:cs typeface="+mj-cs"/>
        </a:defRPr>
      </a:lvl1pPr>
      <a:lvl2pPr algn="ctr" rtl="0" eaLnBrk="0" fontAlgn="base" hangingPunct="0">
        <a:spcBef>
          <a:spcPct val="0"/>
        </a:spcBef>
        <a:spcAft>
          <a:spcPct val="0"/>
        </a:spcAft>
        <a:defRPr sz="3800">
          <a:solidFill>
            <a:schemeClr val="tx2"/>
          </a:solidFill>
          <a:latin typeface="Tahoma" panose="020B0604030504040204" pitchFamily="34" charset="0"/>
        </a:defRPr>
      </a:lvl2pPr>
      <a:lvl3pPr algn="ctr" rtl="0" eaLnBrk="0" fontAlgn="base" hangingPunct="0">
        <a:spcBef>
          <a:spcPct val="0"/>
        </a:spcBef>
        <a:spcAft>
          <a:spcPct val="0"/>
        </a:spcAft>
        <a:defRPr sz="3800">
          <a:solidFill>
            <a:schemeClr val="tx2"/>
          </a:solidFill>
          <a:latin typeface="Tahoma" panose="020B0604030504040204" pitchFamily="34" charset="0"/>
        </a:defRPr>
      </a:lvl3pPr>
      <a:lvl4pPr algn="ctr" rtl="0" eaLnBrk="0" fontAlgn="base" hangingPunct="0">
        <a:spcBef>
          <a:spcPct val="0"/>
        </a:spcBef>
        <a:spcAft>
          <a:spcPct val="0"/>
        </a:spcAft>
        <a:defRPr sz="3800">
          <a:solidFill>
            <a:schemeClr val="tx2"/>
          </a:solidFill>
          <a:latin typeface="Tahoma" panose="020B0604030504040204" pitchFamily="34" charset="0"/>
        </a:defRPr>
      </a:lvl4pPr>
      <a:lvl5pPr algn="ctr" rtl="0" eaLnBrk="0" fontAlgn="base" hangingPunct="0">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BC5E8CA1-F978-4363-BC05-05E9829C5CA6}"/>
              </a:ext>
            </a:extLst>
          </p:cNvPr>
          <p:cNvSpPr>
            <a:spLocks noGrp="1" noChangeArrowheads="1"/>
          </p:cNvSpPr>
          <p:nvPr>
            <p:ph type="ctrTitle"/>
          </p:nvPr>
        </p:nvSpPr>
        <p:spPr>
          <a:xfrm>
            <a:off x="539750" y="2205038"/>
            <a:ext cx="7843838" cy="1584325"/>
          </a:xfrm>
        </p:spPr>
        <p:txBody>
          <a:bodyPr>
            <a:normAutofit fontScale="90000"/>
          </a:bodyPr>
          <a:lstStyle/>
          <a:p>
            <a:r>
              <a:rPr lang="en-IN" altLang="en-US" sz="3200" b="1" dirty="0">
                <a:solidFill>
                  <a:srgbClr val="000000"/>
                </a:solidFill>
              </a:rPr>
              <a:t>Design and Analysis of Algorithm</a:t>
            </a:r>
            <a:br>
              <a:rPr lang="en-IN" altLang="en-US" sz="3200" b="1" dirty="0">
                <a:solidFill>
                  <a:srgbClr val="000000"/>
                </a:solidFill>
              </a:rPr>
            </a:br>
            <a:r>
              <a:rPr lang="en-IN" altLang="en-US" sz="3200" b="1" dirty="0">
                <a:solidFill>
                  <a:srgbClr val="000000"/>
                </a:solidFill>
              </a:rPr>
              <a:t>(KCS503)</a:t>
            </a:r>
            <a:br>
              <a:rPr lang="en-IN" altLang="en-US" sz="3200" b="1" dirty="0">
                <a:solidFill>
                  <a:srgbClr val="000000"/>
                </a:solidFill>
              </a:rPr>
            </a:br>
            <a:br>
              <a:rPr lang="en-IN" altLang="en-US" sz="3200" b="1" dirty="0">
                <a:solidFill>
                  <a:srgbClr val="000000"/>
                </a:solidFill>
              </a:rPr>
            </a:br>
            <a:r>
              <a:rPr lang="en-US" sz="2800" b="1" dirty="0"/>
              <a:t>Insertion Sort and its Analysis</a:t>
            </a:r>
            <a:br>
              <a:rPr lang="en-IN" altLang="en-US" sz="3400" dirty="0">
                <a:solidFill>
                  <a:srgbClr val="000000"/>
                </a:solidFill>
              </a:rPr>
            </a:br>
            <a:br>
              <a:rPr lang="en-IN" altLang="en-US" sz="3400" dirty="0">
                <a:solidFill>
                  <a:srgbClr val="000000"/>
                </a:solidFill>
              </a:rPr>
            </a:br>
            <a:r>
              <a:rPr lang="en-IN" altLang="en-US" sz="3200" b="1" dirty="0">
                <a:solidFill>
                  <a:srgbClr val="000000"/>
                </a:solidFill>
              </a:rPr>
              <a:t>Lecture - 3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a:extLst>
              <a:ext uri="{FF2B5EF4-FFF2-40B4-BE49-F238E27FC236}">
                <a16:creationId xmlns:a16="http://schemas.microsoft.com/office/drawing/2014/main" id="{0D7DE44E-4119-4A82-9159-4B90138399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341438"/>
            <a:ext cx="792162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Text Box 5">
            <a:extLst>
              <a:ext uri="{FF2B5EF4-FFF2-40B4-BE49-F238E27FC236}">
                <a16:creationId xmlns:a16="http://schemas.microsoft.com/office/drawing/2014/main" id="{44EEB794-35F9-4620-9E62-36979ABA0614}"/>
              </a:ext>
            </a:extLst>
          </p:cNvPr>
          <p:cNvSpPr txBox="1">
            <a:spLocks noChangeArrowheads="1"/>
          </p:cNvSpPr>
          <p:nvPr/>
        </p:nvSpPr>
        <p:spPr bwMode="auto">
          <a:xfrm>
            <a:off x="1476375" y="692150"/>
            <a:ext cx="619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2"/>
                </a:solidFill>
                <a:latin typeface="Tahoma" panose="020B0604030504040204" pitchFamily="34" charset="0"/>
              </a:defRPr>
            </a:lvl1pPr>
            <a:lvl2pPr marL="742950" indent="-285750">
              <a:spcBef>
                <a:spcPct val="20000"/>
              </a:spcBef>
              <a:buChar char="–"/>
              <a:defRPr sz="2800">
                <a:solidFill>
                  <a:schemeClr val="tx2"/>
                </a:solidFill>
                <a:latin typeface="Tahoma" panose="020B0604030504040204" pitchFamily="34" charset="0"/>
              </a:defRPr>
            </a:lvl2pPr>
            <a:lvl3pPr marL="1143000" indent="-228600">
              <a:spcBef>
                <a:spcPct val="20000"/>
              </a:spcBef>
              <a:buChar char="•"/>
              <a:defRPr sz="2400">
                <a:solidFill>
                  <a:schemeClr val="tx2"/>
                </a:solidFill>
                <a:latin typeface="Tahoma" panose="020B0604030504040204" pitchFamily="34" charset="0"/>
              </a:defRPr>
            </a:lvl3pPr>
            <a:lvl4pPr marL="1600200" indent="-228600">
              <a:spcBef>
                <a:spcPct val="20000"/>
              </a:spcBef>
              <a:buChar char="–"/>
              <a:defRPr sz="2000">
                <a:solidFill>
                  <a:schemeClr val="tx2"/>
                </a:solidFill>
                <a:latin typeface="Tahoma" panose="020B0604030504040204" pitchFamily="34" charset="0"/>
              </a:defRPr>
            </a:lvl4pPr>
            <a:lvl5pPr marL="2057400" indent="-228600">
              <a:spcBef>
                <a:spcPct val="20000"/>
              </a:spcBef>
              <a:buChar char="»"/>
              <a:defRPr sz="2000">
                <a:solidFill>
                  <a:schemeClr val="tx2"/>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Tahoma" panose="020B0604030504040204" pitchFamily="34" charset="0"/>
              </a:defRPr>
            </a:lvl9pPr>
          </a:lstStyle>
          <a:p>
            <a:pPr algn="ctr" eaLnBrk="1" hangingPunct="1">
              <a:spcBef>
                <a:spcPct val="50000"/>
              </a:spcBef>
              <a:buFontTx/>
              <a:buNone/>
            </a:pPr>
            <a:r>
              <a:rPr lang="en-US" altLang="en-US" sz="2400" b="1">
                <a:solidFill>
                  <a:srgbClr val="000000"/>
                </a:solidFill>
              </a:rPr>
              <a:t>Running Time of Insertion Sort</a:t>
            </a:r>
            <a:endParaRPr lang="en-IN" altLang="en-US" sz="2400"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id="{F98AEB34-1ED3-4482-B3CB-6FD9A16BE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557338"/>
            <a:ext cx="784860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a:extLst>
              <a:ext uri="{FF2B5EF4-FFF2-40B4-BE49-F238E27FC236}">
                <a16:creationId xmlns:a16="http://schemas.microsoft.com/office/drawing/2014/main" id="{BC8A39A5-B9BB-4609-8231-B7BCDDA579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703263"/>
            <a:ext cx="7993062" cy="51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a:extLst>
              <a:ext uri="{FF2B5EF4-FFF2-40B4-BE49-F238E27FC236}">
                <a16:creationId xmlns:a16="http://schemas.microsoft.com/office/drawing/2014/main" id="{99BDEEA1-F6C3-43BE-918A-387238645F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1211263"/>
            <a:ext cx="792162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FBB4754-FEC4-429A-8F2E-D2FAF9219C9E}"/>
              </a:ext>
            </a:extLst>
          </p:cNvPr>
          <p:cNvSpPr>
            <a:spLocks noGrp="1" noChangeArrowheads="1"/>
          </p:cNvSpPr>
          <p:nvPr>
            <p:ph type="title"/>
          </p:nvPr>
        </p:nvSpPr>
        <p:spPr/>
        <p:txBody>
          <a:bodyPr/>
          <a:lstStyle/>
          <a:p>
            <a:pPr eaLnBrk="1" hangingPunct="1"/>
            <a:r>
              <a:rPr lang="en-IN" altLang="en-US" b="1">
                <a:solidFill>
                  <a:srgbClr val="000000"/>
                </a:solidFill>
              </a:rPr>
              <a:t>Order of Growth</a:t>
            </a:r>
          </a:p>
        </p:txBody>
      </p:sp>
      <p:sp>
        <p:nvSpPr>
          <p:cNvPr id="37891" name="Rectangle 3">
            <a:extLst>
              <a:ext uri="{FF2B5EF4-FFF2-40B4-BE49-F238E27FC236}">
                <a16:creationId xmlns:a16="http://schemas.microsoft.com/office/drawing/2014/main" id="{84728A00-BBBE-4906-8667-5C3B0CC1EA35}"/>
              </a:ext>
            </a:extLst>
          </p:cNvPr>
          <p:cNvSpPr>
            <a:spLocks noGrp="1" noChangeArrowheads="1"/>
          </p:cNvSpPr>
          <p:nvPr>
            <p:ph type="body" idx="1"/>
          </p:nvPr>
        </p:nvSpPr>
        <p:spPr/>
        <p:txBody>
          <a:bodyPr/>
          <a:lstStyle/>
          <a:p>
            <a:pPr eaLnBrk="1" hangingPunct="1"/>
            <a:r>
              <a:rPr lang="en-IN" altLang="en-US" sz="2400">
                <a:solidFill>
                  <a:srgbClr val="000000"/>
                </a:solidFill>
              </a:rPr>
              <a:t>Another abstraction to ease analysis and focus on the important features.</a:t>
            </a:r>
          </a:p>
          <a:p>
            <a:pPr eaLnBrk="1" hangingPunct="1"/>
            <a:r>
              <a:rPr lang="en-IN" altLang="en-US" sz="2400">
                <a:solidFill>
                  <a:srgbClr val="000000"/>
                </a:solidFill>
              </a:rPr>
              <a:t>Look only at the leading term of the formula for running time.</a:t>
            </a:r>
          </a:p>
          <a:p>
            <a:pPr lvl="1" eaLnBrk="1" hangingPunct="1"/>
            <a:r>
              <a:rPr lang="en-IN" altLang="en-US" sz="2400">
                <a:solidFill>
                  <a:srgbClr val="000000"/>
                </a:solidFill>
              </a:rPr>
              <a:t>Drop lower-order terms.</a:t>
            </a:r>
          </a:p>
          <a:p>
            <a:pPr lvl="1" eaLnBrk="1" hangingPunct="1"/>
            <a:r>
              <a:rPr lang="en-IN" altLang="en-US" sz="2400">
                <a:solidFill>
                  <a:srgbClr val="000000"/>
                </a:solidFill>
              </a:rPr>
              <a:t>Ignore the constant coefficient in the leading term.</a:t>
            </a:r>
          </a:p>
          <a:p>
            <a:pPr eaLnBrk="1" hangingPunct="1">
              <a:buFontTx/>
              <a:buNone/>
            </a:pPr>
            <a:endParaRPr lang="en-IN" altLang="en-US"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6DAE52C-CAC1-4BA7-A3BF-F5333CCDEC7F}"/>
              </a:ext>
            </a:extLst>
          </p:cNvPr>
          <p:cNvSpPr>
            <a:spLocks noGrp="1" noChangeArrowheads="1"/>
          </p:cNvSpPr>
          <p:nvPr>
            <p:ph type="title"/>
          </p:nvPr>
        </p:nvSpPr>
        <p:spPr>
          <a:xfrm>
            <a:off x="457200" y="579438"/>
            <a:ext cx="8229600" cy="904875"/>
          </a:xfrm>
        </p:spPr>
        <p:txBody>
          <a:bodyPr/>
          <a:lstStyle/>
          <a:p>
            <a:pPr eaLnBrk="1" hangingPunct="1"/>
            <a:r>
              <a:rPr lang="en-IN" altLang="en-US" b="1"/>
              <a:t> </a:t>
            </a:r>
            <a:r>
              <a:rPr lang="en-IN" altLang="en-US" sz="2800" b="1">
                <a:solidFill>
                  <a:srgbClr val="000000"/>
                </a:solidFill>
              </a:rPr>
              <a:t>A Sorting Problem (Incremental Approach)</a:t>
            </a:r>
          </a:p>
        </p:txBody>
      </p:sp>
      <p:sp>
        <p:nvSpPr>
          <p:cNvPr id="25603" name="Rectangle 3">
            <a:extLst>
              <a:ext uri="{FF2B5EF4-FFF2-40B4-BE49-F238E27FC236}">
                <a16:creationId xmlns:a16="http://schemas.microsoft.com/office/drawing/2014/main" id="{1B423E4A-3CF7-4120-9C9D-3422372B49B2}"/>
              </a:ext>
            </a:extLst>
          </p:cNvPr>
          <p:cNvSpPr>
            <a:spLocks noGrp="1" noChangeArrowheads="1"/>
          </p:cNvSpPr>
          <p:nvPr>
            <p:ph type="body" idx="1"/>
          </p:nvPr>
        </p:nvSpPr>
        <p:spPr>
          <a:xfrm>
            <a:off x="468313" y="1484313"/>
            <a:ext cx="8229600" cy="4306887"/>
          </a:xfrm>
        </p:spPr>
        <p:txBody>
          <a:bodyPr/>
          <a:lstStyle/>
          <a:p>
            <a:pPr algn="just" eaLnBrk="1" hangingPunct="1">
              <a:lnSpc>
                <a:spcPct val="90000"/>
              </a:lnSpc>
              <a:buFontTx/>
              <a:buNone/>
            </a:pPr>
            <a:r>
              <a:rPr lang="en-IN" altLang="en-US" sz="2000" b="1"/>
              <a:t>	</a:t>
            </a:r>
            <a:r>
              <a:rPr lang="en-IN" altLang="en-US" sz="2000" b="1">
                <a:solidFill>
                  <a:srgbClr val="000000"/>
                </a:solidFill>
              </a:rPr>
              <a:t>Input: </a:t>
            </a:r>
            <a:r>
              <a:rPr lang="en-IN" altLang="en-US" sz="2000">
                <a:solidFill>
                  <a:srgbClr val="000000"/>
                </a:solidFill>
              </a:rPr>
              <a:t>A sequence of </a:t>
            </a:r>
            <a:r>
              <a:rPr lang="en-IN" altLang="en-US" sz="2000" i="1">
                <a:solidFill>
                  <a:srgbClr val="000000"/>
                </a:solidFill>
              </a:rPr>
              <a:t>n </a:t>
            </a:r>
            <a:r>
              <a:rPr lang="en-IN" altLang="en-US" sz="2000">
                <a:solidFill>
                  <a:srgbClr val="000000"/>
                </a:solidFill>
              </a:rPr>
              <a:t>numbers </a:t>
            </a:r>
            <a:r>
              <a:rPr lang="en-IN" altLang="en-US" sz="2000" i="1">
                <a:solidFill>
                  <a:srgbClr val="000000"/>
                </a:solidFill>
              </a:rPr>
              <a:t>a</a:t>
            </a:r>
            <a:r>
              <a:rPr lang="en-IN" altLang="en-US" sz="1200">
                <a:solidFill>
                  <a:srgbClr val="000000"/>
                </a:solidFill>
              </a:rPr>
              <a:t>1</a:t>
            </a:r>
            <a:r>
              <a:rPr lang="en-IN" altLang="en-US" sz="2000" i="1">
                <a:solidFill>
                  <a:srgbClr val="000000"/>
                </a:solidFill>
              </a:rPr>
              <a:t>, a</a:t>
            </a:r>
            <a:r>
              <a:rPr lang="en-IN" altLang="en-US" sz="1200">
                <a:solidFill>
                  <a:srgbClr val="000000"/>
                </a:solidFill>
              </a:rPr>
              <a:t>2</a:t>
            </a:r>
            <a:r>
              <a:rPr lang="en-IN" altLang="en-US" sz="2000" i="1">
                <a:solidFill>
                  <a:srgbClr val="000000"/>
                </a:solidFill>
              </a:rPr>
              <a:t>, . . . , a</a:t>
            </a:r>
            <a:r>
              <a:rPr lang="en-IN" altLang="en-US" sz="1200" i="1">
                <a:solidFill>
                  <a:srgbClr val="000000"/>
                </a:solidFill>
              </a:rPr>
              <a:t>n</a:t>
            </a:r>
            <a:r>
              <a:rPr lang="en-IN" altLang="en-US" sz="2000">
                <a:solidFill>
                  <a:srgbClr val="000000"/>
                </a:solidFill>
              </a:rPr>
              <a:t>.</a:t>
            </a:r>
          </a:p>
          <a:p>
            <a:pPr algn="just" eaLnBrk="1" hangingPunct="1">
              <a:lnSpc>
                <a:spcPct val="90000"/>
              </a:lnSpc>
              <a:buFontTx/>
              <a:buNone/>
            </a:pPr>
            <a:r>
              <a:rPr lang="en-IN" altLang="en-US" sz="2000" b="1">
                <a:solidFill>
                  <a:srgbClr val="000000"/>
                </a:solidFill>
              </a:rPr>
              <a:t>	Output: </a:t>
            </a:r>
            <a:r>
              <a:rPr lang="en-IN" altLang="en-US" sz="1800">
                <a:solidFill>
                  <a:srgbClr val="000000"/>
                </a:solidFill>
              </a:rPr>
              <a:t>A permutation (reordering) </a:t>
            </a:r>
            <a:r>
              <a:rPr lang="en-IN" altLang="en-US" sz="1800" i="1">
                <a:solidFill>
                  <a:srgbClr val="000000"/>
                </a:solidFill>
              </a:rPr>
              <a:t>a</a:t>
            </a:r>
            <a:r>
              <a:rPr lang="en-IN" altLang="en-US" sz="1200">
                <a:solidFill>
                  <a:srgbClr val="000000"/>
                </a:solidFill>
              </a:rPr>
              <a:t>1</a:t>
            </a:r>
            <a:r>
              <a:rPr lang="en-IN" altLang="en-US" sz="1800">
                <a:solidFill>
                  <a:srgbClr val="000000"/>
                </a:solidFill>
              </a:rPr>
              <a:t> </a:t>
            </a:r>
            <a:r>
              <a:rPr lang="en-IN" altLang="en-US" sz="1800" i="1">
                <a:solidFill>
                  <a:srgbClr val="000000"/>
                </a:solidFill>
              </a:rPr>
              <a:t>, a</a:t>
            </a:r>
            <a:r>
              <a:rPr lang="en-IN" altLang="en-US" sz="1200">
                <a:solidFill>
                  <a:srgbClr val="000000"/>
                </a:solidFill>
              </a:rPr>
              <a:t>2</a:t>
            </a:r>
            <a:r>
              <a:rPr lang="en-IN" altLang="en-US" sz="1800">
                <a:solidFill>
                  <a:srgbClr val="000000"/>
                </a:solidFill>
              </a:rPr>
              <a:t> </a:t>
            </a:r>
            <a:r>
              <a:rPr lang="en-IN" altLang="en-US" sz="1800" i="1">
                <a:solidFill>
                  <a:srgbClr val="000000"/>
                </a:solidFill>
              </a:rPr>
              <a:t>, . . . , a</a:t>
            </a:r>
            <a:r>
              <a:rPr lang="en-IN" altLang="en-US" sz="1200" i="1">
                <a:solidFill>
                  <a:srgbClr val="000000"/>
                </a:solidFill>
              </a:rPr>
              <a:t>n</a:t>
            </a:r>
            <a:r>
              <a:rPr lang="en-IN" altLang="en-US" sz="1800" i="1">
                <a:solidFill>
                  <a:srgbClr val="000000"/>
                </a:solidFill>
              </a:rPr>
              <a:t> </a:t>
            </a:r>
            <a:r>
              <a:rPr lang="en-IN" altLang="en-US" sz="1800">
                <a:solidFill>
                  <a:srgbClr val="000000"/>
                </a:solidFill>
              </a:rPr>
              <a:t> of the input 		sequence such	that </a:t>
            </a:r>
            <a:r>
              <a:rPr lang="en-IN" altLang="en-US" sz="1800" i="1">
                <a:solidFill>
                  <a:srgbClr val="000000"/>
                </a:solidFill>
              </a:rPr>
              <a:t>a</a:t>
            </a:r>
            <a:r>
              <a:rPr lang="en-IN" altLang="en-US" sz="1000">
                <a:solidFill>
                  <a:srgbClr val="000000"/>
                </a:solidFill>
              </a:rPr>
              <a:t>1</a:t>
            </a:r>
            <a:r>
              <a:rPr lang="en-IN" altLang="en-US" sz="1800">
                <a:solidFill>
                  <a:srgbClr val="000000"/>
                </a:solidFill>
              </a:rPr>
              <a:t> ≤ </a:t>
            </a:r>
            <a:r>
              <a:rPr lang="en-IN" altLang="en-US" sz="1800" i="1">
                <a:solidFill>
                  <a:srgbClr val="000000"/>
                </a:solidFill>
              </a:rPr>
              <a:t>a</a:t>
            </a:r>
            <a:r>
              <a:rPr lang="en-IN" altLang="en-US" sz="1000">
                <a:solidFill>
                  <a:srgbClr val="000000"/>
                </a:solidFill>
              </a:rPr>
              <a:t>2</a:t>
            </a:r>
            <a:r>
              <a:rPr lang="en-IN" altLang="en-US" sz="1800">
                <a:solidFill>
                  <a:srgbClr val="000000"/>
                </a:solidFill>
              </a:rPr>
              <a:t> ≤ ・ ・ ・ ≤ </a:t>
            </a:r>
            <a:r>
              <a:rPr lang="en-IN" altLang="en-US" sz="1800" i="1">
                <a:solidFill>
                  <a:srgbClr val="000000"/>
                </a:solidFill>
              </a:rPr>
              <a:t>a</a:t>
            </a:r>
            <a:r>
              <a:rPr lang="en-IN" altLang="en-US" sz="1200" i="1">
                <a:solidFill>
                  <a:srgbClr val="000000"/>
                </a:solidFill>
              </a:rPr>
              <a:t>n</a:t>
            </a:r>
            <a:r>
              <a:rPr lang="en-IN" altLang="en-US" sz="1800" i="1">
                <a:solidFill>
                  <a:srgbClr val="000000"/>
                </a:solidFill>
              </a:rPr>
              <a:t> </a:t>
            </a:r>
            <a:r>
              <a:rPr lang="en-IN" altLang="en-US" sz="1800">
                <a:solidFill>
                  <a:srgbClr val="000000"/>
                </a:solidFill>
              </a:rPr>
              <a:t>.</a:t>
            </a:r>
          </a:p>
          <a:p>
            <a:pPr algn="just" eaLnBrk="1" hangingPunct="1">
              <a:lnSpc>
                <a:spcPct val="90000"/>
              </a:lnSpc>
              <a:buFontTx/>
              <a:buNone/>
            </a:pPr>
            <a:endParaRPr lang="en-IN" altLang="en-US" sz="1800">
              <a:solidFill>
                <a:srgbClr val="000000"/>
              </a:solidFill>
            </a:endParaRPr>
          </a:p>
          <a:p>
            <a:pPr algn="just" eaLnBrk="1" hangingPunct="1">
              <a:lnSpc>
                <a:spcPct val="90000"/>
              </a:lnSpc>
              <a:buFontTx/>
              <a:buNone/>
            </a:pPr>
            <a:r>
              <a:rPr lang="en-IN" altLang="en-US" sz="1800">
                <a:solidFill>
                  <a:srgbClr val="000000"/>
                </a:solidFill>
              </a:rPr>
              <a:t>		The sequences are typically stored in arrays.</a:t>
            </a:r>
          </a:p>
          <a:p>
            <a:pPr algn="just" eaLnBrk="1" hangingPunct="1">
              <a:lnSpc>
                <a:spcPct val="90000"/>
              </a:lnSpc>
              <a:buFontTx/>
              <a:buNone/>
            </a:pPr>
            <a:endParaRPr lang="en-IN" altLang="en-US" sz="1800">
              <a:solidFill>
                <a:srgbClr val="000000"/>
              </a:solidFill>
            </a:endParaRPr>
          </a:p>
          <a:p>
            <a:pPr algn="just" eaLnBrk="1" hangingPunct="1">
              <a:lnSpc>
                <a:spcPct val="90000"/>
              </a:lnSpc>
              <a:buFontTx/>
              <a:buNone/>
            </a:pPr>
            <a:r>
              <a:rPr lang="en-IN" altLang="en-US" sz="1800">
                <a:solidFill>
                  <a:srgbClr val="000000"/>
                </a:solidFill>
              </a:rPr>
              <a:t>		We also refer to the numbers as </a:t>
            </a:r>
            <a:r>
              <a:rPr lang="en-IN" altLang="en-US" sz="1800" b="1" i="1">
                <a:solidFill>
                  <a:srgbClr val="000000"/>
                </a:solidFill>
              </a:rPr>
              <a:t>keys</a:t>
            </a:r>
            <a:r>
              <a:rPr lang="en-IN" altLang="en-US" sz="1800">
                <a:solidFill>
                  <a:srgbClr val="000000"/>
                </a:solidFill>
              </a:rPr>
              <a:t>. Along with each key may be additional information, known as </a:t>
            </a:r>
            <a:r>
              <a:rPr lang="en-IN" altLang="en-US" sz="1800" b="1" i="1">
                <a:solidFill>
                  <a:srgbClr val="000000"/>
                </a:solidFill>
              </a:rPr>
              <a:t>satellite data</a:t>
            </a:r>
            <a:r>
              <a:rPr lang="en-IN" altLang="en-US" sz="1800">
                <a:solidFill>
                  <a:srgbClr val="000000"/>
                </a:solidFill>
              </a:rPr>
              <a:t>. (You might want to clarify that .satellite data. does not necessarily come from a satellite!)</a:t>
            </a:r>
          </a:p>
          <a:p>
            <a:pPr algn="just" eaLnBrk="1" hangingPunct="1">
              <a:lnSpc>
                <a:spcPct val="90000"/>
              </a:lnSpc>
              <a:buFontTx/>
              <a:buNone/>
            </a:pPr>
            <a:endParaRPr lang="en-IN" altLang="en-US" sz="1800">
              <a:solidFill>
                <a:srgbClr val="000000"/>
              </a:solidFill>
            </a:endParaRPr>
          </a:p>
          <a:p>
            <a:pPr algn="just" eaLnBrk="1" hangingPunct="1">
              <a:lnSpc>
                <a:spcPct val="90000"/>
              </a:lnSpc>
              <a:buFontTx/>
              <a:buNone/>
            </a:pPr>
            <a:r>
              <a:rPr lang="en-IN" altLang="en-US" sz="1800">
                <a:solidFill>
                  <a:srgbClr val="000000"/>
                </a:solidFill>
              </a:rPr>
              <a:t>		We will see several ways to solve the sorting problem. Each way will be expressed as an </a:t>
            </a:r>
            <a:r>
              <a:rPr lang="en-IN" altLang="en-US" sz="1800" b="1" i="1">
                <a:solidFill>
                  <a:srgbClr val="000000"/>
                </a:solidFill>
              </a:rPr>
              <a:t>algorithm</a:t>
            </a:r>
            <a:r>
              <a:rPr lang="en-IN" altLang="en-US" sz="1800">
                <a:solidFill>
                  <a:srgbClr val="000000"/>
                </a:solidFill>
              </a:rPr>
              <a:t>: a well-defined computational procedure that takes some value, or set of 	values, as input and produces some value, or set of values, as output.</a:t>
            </a:r>
          </a:p>
          <a:p>
            <a:pPr eaLnBrk="1" hangingPunct="1">
              <a:lnSpc>
                <a:spcPct val="90000"/>
              </a:lnSpc>
              <a:buFontTx/>
              <a:buNone/>
            </a:pPr>
            <a:endParaRPr lang="en-IN" altLang="en-US"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6E14C71-8121-41BF-BF04-BE56D70626E7}"/>
              </a:ext>
            </a:extLst>
          </p:cNvPr>
          <p:cNvSpPr>
            <a:spLocks noGrp="1" noChangeArrowheads="1"/>
          </p:cNvSpPr>
          <p:nvPr>
            <p:ph type="title"/>
          </p:nvPr>
        </p:nvSpPr>
        <p:spPr/>
        <p:txBody>
          <a:bodyPr/>
          <a:lstStyle/>
          <a:p>
            <a:pPr eaLnBrk="1" hangingPunct="1"/>
            <a:r>
              <a:rPr lang="en-IN" altLang="en-US" b="1">
                <a:solidFill>
                  <a:srgbClr val="000000"/>
                </a:solidFill>
              </a:rPr>
              <a:t>Insertion sort</a:t>
            </a:r>
          </a:p>
        </p:txBody>
      </p:sp>
      <p:sp>
        <p:nvSpPr>
          <p:cNvPr id="26627" name="Rectangle 3">
            <a:extLst>
              <a:ext uri="{FF2B5EF4-FFF2-40B4-BE49-F238E27FC236}">
                <a16:creationId xmlns:a16="http://schemas.microsoft.com/office/drawing/2014/main" id="{2D025CA1-B60B-4580-8EC4-E4AB4545D19A}"/>
              </a:ext>
            </a:extLst>
          </p:cNvPr>
          <p:cNvSpPr>
            <a:spLocks noGrp="1" noChangeArrowheads="1"/>
          </p:cNvSpPr>
          <p:nvPr>
            <p:ph type="body" idx="1"/>
          </p:nvPr>
        </p:nvSpPr>
        <p:spPr>
          <a:xfrm>
            <a:off x="539750" y="1557338"/>
            <a:ext cx="8075613" cy="4548187"/>
          </a:xfrm>
        </p:spPr>
        <p:txBody>
          <a:bodyPr/>
          <a:lstStyle/>
          <a:p>
            <a:pPr eaLnBrk="1" hangingPunct="1">
              <a:lnSpc>
                <a:spcPct val="90000"/>
              </a:lnSpc>
            </a:pPr>
            <a:r>
              <a:rPr lang="en-IN" altLang="en-US" sz="2100">
                <a:solidFill>
                  <a:srgbClr val="000000"/>
                </a:solidFill>
              </a:rPr>
              <a:t>A good algorithm for sorting a small number of elements.</a:t>
            </a:r>
          </a:p>
          <a:p>
            <a:pPr eaLnBrk="1" hangingPunct="1">
              <a:lnSpc>
                <a:spcPct val="90000"/>
              </a:lnSpc>
              <a:buFontTx/>
              <a:buNone/>
            </a:pPr>
            <a:endParaRPr lang="en-IN" altLang="en-US" sz="2100">
              <a:solidFill>
                <a:srgbClr val="000000"/>
              </a:solidFill>
            </a:endParaRPr>
          </a:p>
          <a:p>
            <a:pPr eaLnBrk="1" hangingPunct="1">
              <a:lnSpc>
                <a:spcPct val="90000"/>
              </a:lnSpc>
            </a:pPr>
            <a:r>
              <a:rPr lang="en-IN" altLang="en-US" sz="2100">
                <a:solidFill>
                  <a:srgbClr val="000000"/>
                </a:solidFill>
              </a:rPr>
              <a:t>It works the way you might sort a hand of playing cards:</a:t>
            </a:r>
          </a:p>
          <a:p>
            <a:pPr eaLnBrk="1" hangingPunct="1">
              <a:lnSpc>
                <a:spcPct val="90000"/>
              </a:lnSpc>
              <a:buFontTx/>
              <a:buNone/>
            </a:pPr>
            <a:endParaRPr lang="en-IN" altLang="en-US" sz="2100">
              <a:solidFill>
                <a:srgbClr val="000000"/>
              </a:solidFill>
            </a:endParaRPr>
          </a:p>
          <a:p>
            <a:pPr lvl="1" eaLnBrk="1" hangingPunct="1">
              <a:lnSpc>
                <a:spcPct val="90000"/>
              </a:lnSpc>
            </a:pPr>
            <a:r>
              <a:rPr lang="en-IN" altLang="en-US" sz="2000">
                <a:solidFill>
                  <a:srgbClr val="000000"/>
                </a:solidFill>
              </a:rPr>
              <a:t>Start with an empty left hand and the cards face down on the table.</a:t>
            </a:r>
          </a:p>
          <a:p>
            <a:pPr lvl="1" eaLnBrk="1" hangingPunct="1">
              <a:lnSpc>
                <a:spcPct val="90000"/>
              </a:lnSpc>
            </a:pPr>
            <a:r>
              <a:rPr lang="en-IN" altLang="en-US" sz="2000">
                <a:solidFill>
                  <a:srgbClr val="000000"/>
                </a:solidFill>
              </a:rPr>
              <a:t>Then remove one card at a time from the table, and insert it into the correct position in the left hand.</a:t>
            </a:r>
          </a:p>
          <a:p>
            <a:pPr lvl="1" eaLnBrk="1" hangingPunct="1">
              <a:lnSpc>
                <a:spcPct val="90000"/>
              </a:lnSpc>
            </a:pPr>
            <a:r>
              <a:rPr lang="en-IN" altLang="en-US" sz="2000">
                <a:solidFill>
                  <a:srgbClr val="000000"/>
                </a:solidFill>
              </a:rPr>
              <a:t>To find the correct position for a card, compare it with each of the cards already in the hand, from right to left.</a:t>
            </a:r>
          </a:p>
          <a:p>
            <a:pPr lvl="1" eaLnBrk="1" hangingPunct="1">
              <a:lnSpc>
                <a:spcPct val="90000"/>
              </a:lnSpc>
            </a:pPr>
            <a:r>
              <a:rPr lang="en-IN" altLang="en-US" sz="2000">
                <a:solidFill>
                  <a:srgbClr val="000000"/>
                </a:solidFill>
              </a:rPr>
              <a:t>At all times, the cards held in the left hand are sorted, and these cards were originally the top cards of the pile on the table.</a:t>
            </a:r>
          </a:p>
          <a:p>
            <a:pPr eaLnBrk="1" hangingPunct="1">
              <a:lnSpc>
                <a:spcPct val="90000"/>
              </a:lnSpc>
              <a:buFontTx/>
              <a:buNone/>
            </a:pPr>
            <a:endParaRPr lang="en-IN" altLang="en-US"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AC7DCC1-B91E-4254-BEAF-75A7E5546502}"/>
              </a:ext>
            </a:extLst>
          </p:cNvPr>
          <p:cNvSpPr>
            <a:spLocks noGrp="1" noChangeArrowheads="1"/>
          </p:cNvSpPr>
          <p:nvPr>
            <p:ph type="title"/>
          </p:nvPr>
        </p:nvSpPr>
        <p:spPr>
          <a:xfrm>
            <a:off x="457200" y="908050"/>
            <a:ext cx="8229600" cy="814388"/>
          </a:xfrm>
        </p:spPr>
        <p:txBody>
          <a:bodyPr/>
          <a:lstStyle/>
          <a:p>
            <a:pPr eaLnBrk="1" hangingPunct="1"/>
            <a:r>
              <a:rPr lang="en-IN" altLang="en-US" b="1">
                <a:solidFill>
                  <a:srgbClr val="000000"/>
                </a:solidFill>
              </a:rPr>
              <a:t>Insertion sort (Algorithm)</a:t>
            </a:r>
            <a:endParaRPr lang="en-IN" altLang="en-US">
              <a:solidFill>
                <a:srgbClr val="000000"/>
              </a:solidFill>
            </a:endParaRPr>
          </a:p>
        </p:txBody>
      </p:sp>
      <p:pic>
        <p:nvPicPr>
          <p:cNvPr id="27651" name="Picture 4">
            <a:extLst>
              <a:ext uri="{FF2B5EF4-FFF2-40B4-BE49-F238E27FC236}">
                <a16:creationId xmlns:a16="http://schemas.microsoft.com/office/drawing/2014/main" id="{D49C9393-0217-4EAF-99C6-ABB2932ED91A}"/>
              </a:ext>
            </a:extLst>
          </p:cNvPr>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042988" y="2276475"/>
            <a:ext cx="7345362" cy="30099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25BCB96-CBB3-4F8C-B7F7-AE5D556BEA57}"/>
              </a:ext>
            </a:extLst>
          </p:cNvPr>
          <p:cNvSpPr>
            <a:spLocks noGrp="1" noChangeArrowheads="1"/>
          </p:cNvSpPr>
          <p:nvPr>
            <p:ph type="title"/>
          </p:nvPr>
        </p:nvSpPr>
        <p:spPr/>
        <p:txBody>
          <a:bodyPr/>
          <a:lstStyle/>
          <a:p>
            <a:pPr eaLnBrk="1" hangingPunct="1"/>
            <a:r>
              <a:rPr lang="en-IN" altLang="en-US" b="1">
                <a:solidFill>
                  <a:srgbClr val="000000"/>
                </a:solidFill>
              </a:rPr>
              <a:t>Insertion sort (Example)</a:t>
            </a:r>
          </a:p>
        </p:txBody>
      </p:sp>
      <p:pic>
        <p:nvPicPr>
          <p:cNvPr id="28675" name="Picture 4">
            <a:extLst>
              <a:ext uri="{FF2B5EF4-FFF2-40B4-BE49-F238E27FC236}">
                <a16:creationId xmlns:a16="http://schemas.microsoft.com/office/drawing/2014/main" id="{B8419EB3-8F12-4217-959C-4AD724D971DA}"/>
              </a:ext>
            </a:extLst>
          </p:cNvPr>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755650" y="2667000"/>
            <a:ext cx="7931150" cy="236220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9C134307-092A-4295-8CCC-67A5BB68CD3D}"/>
              </a:ext>
            </a:extLst>
          </p:cNvPr>
          <p:cNvSpPr>
            <a:spLocks noGrp="1" noChangeArrowheads="1"/>
          </p:cNvSpPr>
          <p:nvPr>
            <p:ph type="body" idx="1"/>
          </p:nvPr>
        </p:nvSpPr>
        <p:spPr>
          <a:xfrm>
            <a:off x="684213" y="1268413"/>
            <a:ext cx="7848600" cy="4897437"/>
          </a:xfrm>
        </p:spPr>
        <p:txBody>
          <a:bodyPr/>
          <a:lstStyle/>
          <a:p>
            <a:pPr algn="just" eaLnBrk="1" hangingPunct="1">
              <a:lnSpc>
                <a:spcPct val="90000"/>
              </a:lnSpc>
            </a:pPr>
            <a:r>
              <a:rPr lang="en-IN" altLang="en-US" sz="2000" b="1" dirty="0">
                <a:solidFill>
                  <a:srgbClr val="000000"/>
                </a:solidFill>
                <a:latin typeface="Times New Roman" panose="02020603050405020304" pitchFamily="18" charset="0"/>
              </a:rPr>
              <a:t>Initialization: </a:t>
            </a:r>
            <a:r>
              <a:rPr lang="en-IN" altLang="en-US" sz="2000" dirty="0">
                <a:solidFill>
                  <a:srgbClr val="000000"/>
                </a:solidFill>
                <a:latin typeface="Times New Roman" panose="02020603050405020304" pitchFamily="18" charset="0"/>
              </a:rPr>
              <a:t>Just before the first iteration,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 2. The sub array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[1 </a:t>
            </a:r>
            <a:r>
              <a:rPr lang="en-IN" altLang="en-US" sz="2000" i="1" dirty="0">
                <a:solidFill>
                  <a:srgbClr val="000000"/>
                </a:solidFill>
                <a:latin typeface="Times New Roman" panose="02020603050405020304" pitchFamily="18" charset="0"/>
              </a:rPr>
              <a:t>. . j </a:t>
            </a:r>
            <a:r>
              <a:rPr lang="en-IN" altLang="en-US" sz="2000" dirty="0">
                <a:solidFill>
                  <a:srgbClr val="000000"/>
                </a:solidFill>
                <a:latin typeface="Times New Roman" panose="02020603050405020304" pitchFamily="18" charset="0"/>
              </a:rPr>
              <a:t>− 1] is the single element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[1], which is the element originally in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[1], and it is trivially sorted.</a:t>
            </a:r>
          </a:p>
          <a:p>
            <a:pPr algn="just" eaLnBrk="1" hangingPunct="1">
              <a:lnSpc>
                <a:spcPct val="90000"/>
              </a:lnSpc>
              <a:buFontTx/>
              <a:buNone/>
            </a:pPr>
            <a:endParaRPr lang="en-IN" altLang="en-US" sz="2000" dirty="0">
              <a:solidFill>
                <a:srgbClr val="000000"/>
              </a:solidFill>
              <a:latin typeface="Times New Roman" panose="02020603050405020304" pitchFamily="18" charset="0"/>
            </a:endParaRPr>
          </a:p>
          <a:p>
            <a:pPr algn="just" eaLnBrk="1" hangingPunct="1">
              <a:lnSpc>
                <a:spcPct val="90000"/>
              </a:lnSpc>
            </a:pPr>
            <a:r>
              <a:rPr lang="en-IN" altLang="en-US" sz="2000" b="1" dirty="0">
                <a:solidFill>
                  <a:srgbClr val="000000"/>
                </a:solidFill>
                <a:latin typeface="Times New Roman" panose="02020603050405020304" pitchFamily="18" charset="0"/>
              </a:rPr>
              <a:t>Maintenance: </a:t>
            </a:r>
            <a:r>
              <a:rPr lang="en-IN" altLang="en-US" sz="2000" dirty="0">
                <a:solidFill>
                  <a:srgbClr val="000000"/>
                </a:solidFill>
                <a:latin typeface="Times New Roman" panose="02020603050405020304" pitchFamily="18" charset="0"/>
              </a:rPr>
              <a:t>To be precise, we would need to state and prove a loop invariant for the “inner” </a:t>
            </a:r>
            <a:r>
              <a:rPr lang="en-IN" altLang="en-US" sz="2000" b="1" dirty="0">
                <a:solidFill>
                  <a:srgbClr val="000000"/>
                </a:solidFill>
                <a:latin typeface="Times New Roman" panose="02020603050405020304" pitchFamily="18" charset="0"/>
              </a:rPr>
              <a:t>while </a:t>
            </a:r>
            <a:r>
              <a:rPr lang="en-IN" altLang="en-US" sz="2000" dirty="0">
                <a:solidFill>
                  <a:srgbClr val="000000"/>
                </a:solidFill>
                <a:latin typeface="Times New Roman" panose="02020603050405020304" pitchFamily="18" charset="0"/>
              </a:rPr>
              <a:t>loop. Rather than getting bogged down in another loop invariant, we instead note that the body of the inner </a:t>
            </a:r>
            <a:r>
              <a:rPr lang="en-IN" altLang="en-US" sz="2000" b="1" dirty="0">
                <a:solidFill>
                  <a:srgbClr val="000000"/>
                </a:solidFill>
                <a:latin typeface="Times New Roman" panose="02020603050405020304" pitchFamily="18" charset="0"/>
              </a:rPr>
              <a:t>while </a:t>
            </a:r>
            <a:r>
              <a:rPr lang="en-IN" altLang="en-US" sz="2000" dirty="0">
                <a:solidFill>
                  <a:srgbClr val="000000"/>
                </a:solidFill>
                <a:latin typeface="Times New Roman" panose="02020603050405020304" pitchFamily="18" charset="0"/>
              </a:rPr>
              <a:t>loop works by moving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− 1],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− 2],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− 3], and so on, by one position to the right until the proper position for </a:t>
            </a:r>
            <a:r>
              <a:rPr lang="en-IN" altLang="en-US" sz="2000" i="1" dirty="0">
                <a:solidFill>
                  <a:srgbClr val="000000"/>
                </a:solidFill>
                <a:latin typeface="Times New Roman" panose="02020603050405020304" pitchFamily="18" charset="0"/>
              </a:rPr>
              <a:t>key </a:t>
            </a:r>
            <a:r>
              <a:rPr lang="en-IN" altLang="en-US" sz="2000" dirty="0">
                <a:solidFill>
                  <a:srgbClr val="000000"/>
                </a:solidFill>
                <a:latin typeface="Times New Roman" panose="02020603050405020304" pitchFamily="18" charset="0"/>
              </a:rPr>
              <a:t>(which has the value that started out in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 is found. At that point, the value of </a:t>
            </a:r>
            <a:r>
              <a:rPr lang="en-IN" altLang="en-US" sz="2000" i="1" dirty="0">
                <a:solidFill>
                  <a:srgbClr val="000000"/>
                </a:solidFill>
                <a:latin typeface="Times New Roman" panose="02020603050405020304" pitchFamily="18" charset="0"/>
              </a:rPr>
              <a:t>key </a:t>
            </a:r>
            <a:r>
              <a:rPr lang="en-IN" altLang="en-US" sz="2000" dirty="0">
                <a:solidFill>
                  <a:srgbClr val="000000"/>
                </a:solidFill>
                <a:latin typeface="Times New Roman" panose="02020603050405020304" pitchFamily="18" charset="0"/>
              </a:rPr>
              <a:t>is placed into this position.</a:t>
            </a:r>
          </a:p>
          <a:p>
            <a:pPr algn="just" eaLnBrk="1" hangingPunct="1">
              <a:lnSpc>
                <a:spcPct val="90000"/>
              </a:lnSpc>
              <a:buFontTx/>
              <a:buNone/>
            </a:pPr>
            <a:endParaRPr lang="en-IN" altLang="en-US" sz="2000" dirty="0">
              <a:solidFill>
                <a:srgbClr val="000000"/>
              </a:solidFill>
              <a:latin typeface="Times New Roman" panose="02020603050405020304" pitchFamily="18" charset="0"/>
            </a:endParaRPr>
          </a:p>
          <a:p>
            <a:pPr algn="just" eaLnBrk="1" hangingPunct="1">
              <a:lnSpc>
                <a:spcPct val="90000"/>
              </a:lnSpc>
            </a:pPr>
            <a:r>
              <a:rPr lang="en-IN" altLang="en-US" sz="2000" b="1" dirty="0">
                <a:solidFill>
                  <a:srgbClr val="000000"/>
                </a:solidFill>
                <a:latin typeface="Times New Roman" panose="02020603050405020304" pitchFamily="18" charset="0"/>
              </a:rPr>
              <a:t>Termination: </a:t>
            </a:r>
            <a:r>
              <a:rPr lang="en-IN" altLang="en-US" sz="2000" dirty="0">
                <a:solidFill>
                  <a:srgbClr val="000000"/>
                </a:solidFill>
                <a:latin typeface="Times New Roman" panose="02020603050405020304" pitchFamily="18" charset="0"/>
              </a:rPr>
              <a:t>The outer </a:t>
            </a:r>
            <a:r>
              <a:rPr lang="en-IN" altLang="en-US" sz="2000" b="1" dirty="0">
                <a:solidFill>
                  <a:srgbClr val="000000"/>
                </a:solidFill>
                <a:latin typeface="Times New Roman" panose="02020603050405020304" pitchFamily="18" charset="0"/>
              </a:rPr>
              <a:t>for </a:t>
            </a:r>
            <a:r>
              <a:rPr lang="en-IN" altLang="en-US" sz="2000" dirty="0">
                <a:solidFill>
                  <a:srgbClr val="000000"/>
                </a:solidFill>
                <a:latin typeface="Times New Roman" panose="02020603050405020304" pitchFamily="18" charset="0"/>
              </a:rPr>
              <a:t>loop ends when </a:t>
            </a:r>
            <a:r>
              <a:rPr lang="en-IN" altLang="en-US" sz="2000" i="1" dirty="0">
                <a:solidFill>
                  <a:srgbClr val="000000"/>
                </a:solidFill>
                <a:latin typeface="Times New Roman" panose="02020603050405020304" pitchFamily="18" charset="0"/>
              </a:rPr>
              <a:t>j &gt; n</a:t>
            </a:r>
            <a:r>
              <a:rPr lang="en-IN" altLang="en-US" sz="2000" dirty="0">
                <a:solidFill>
                  <a:srgbClr val="000000"/>
                </a:solidFill>
                <a:latin typeface="Times New Roman" panose="02020603050405020304" pitchFamily="18" charset="0"/>
              </a:rPr>
              <a:t>; this occurs when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 </a:t>
            </a:r>
            <a:r>
              <a:rPr lang="en-IN" altLang="en-US" sz="2000" i="1" dirty="0">
                <a:solidFill>
                  <a:srgbClr val="000000"/>
                </a:solidFill>
                <a:latin typeface="Times New Roman" panose="02020603050405020304" pitchFamily="18" charset="0"/>
              </a:rPr>
              <a:t>n </a:t>
            </a:r>
            <a:r>
              <a:rPr lang="en-IN" altLang="en-US" sz="2000" dirty="0">
                <a:solidFill>
                  <a:srgbClr val="000000"/>
                </a:solidFill>
                <a:latin typeface="Times New Roman" panose="02020603050405020304" pitchFamily="18" charset="0"/>
              </a:rPr>
              <a:t>+ 1. Therefore,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−1 = </a:t>
            </a:r>
            <a:r>
              <a:rPr lang="en-IN" altLang="en-US" sz="2000" i="1" dirty="0">
                <a:solidFill>
                  <a:srgbClr val="000000"/>
                </a:solidFill>
                <a:latin typeface="Times New Roman" panose="02020603050405020304" pitchFamily="18" charset="0"/>
              </a:rPr>
              <a:t>n</a:t>
            </a:r>
            <a:r>
              <a:rPr lang="en-IN" altLang="en-US" sz="2000" dirty="0">
                <a:solidFill>
                  <a:srgbClr val="000000"/>
                </a:solidFill>
                <a:latin typeface="Times New Roman" panose="02020603050405020304" pitchFamily="18" charset="0"/>
              </a:rPr>
              <a:t>. Plugging </a:t>
            </a:r>
            <a:r>
              <a:rPr lang="en-IN" altLang="en-US" sz="2000" i="1" dirty="0">
                <a:solidFill>
                  <a:srgbClr val="000000"/>
                </a:solidFill>
                <a:latin typeface="Times New Roman" panose="02020603050405020304" pitchFamily="18" charset="0"/>
              </a:rPr>
              <a:t>n </a:t>
            </a:r>
            <a:r>
              <a:rPr lang="en-IN" altLang="en-US" sz="2000" dirty="0">
                <a:solidFill>
                  <a:srgbClr val="000000"/>
                </a:solidFill>
                <a:latin typeface="Times New Roman" panose="02020603050405020304" pitchFamily="18" charset="0"/>
              </a:rPr>
              <a:t>in for </a:t>
            </a:r>
            <a:r>
              <a:rPr lang="en-IN" altLang="en-US" sz="2000" i="1" dirty="0">
                <a:solidFill>
                  <a:srgbClr val="000000"/>
                </a:solidFill>
                <a:latin typeface="Times New Roman" panose="02020603050405020304" pitchFamily="18" charset="0"/>
              </a:rPr>
              <a:t>j </a:t>
            </a:r>
            <a:r>
              <a:rPr lang="en-IN" altLang="en-US" sz="2000" dirty="0">
                <a:solidFill>
                  <a:srgbClr val="000000"/>
                </a:solidFill>
                <a:latin typeface="Times New Roman" panose="02020603050405020304" pitchFamily="18" charset="0"/>
              </a:rPr>
              <a:t>−1 in the loop invariant, the sub array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[1 </a:t>
            </a:r>
            <a:r>
              <a:rPr lang="en-IN" altLang="en-US" sz="2000" i="1" dirty="0">
                <a:solidFill>
                  <a:srgbClr val="000000"/>
                </a:solidFill>
                <a:latin typeface="Times New Roman" panose="02020603050405020304" pitchFamily="18" charset="0"/>
              </a:rPr>
              <a:t>. . n</a:t>
            </a:r>
            <a:r>
              <a:rPr lang="en-IN" altLang="en-US" sz="2000" dirty="0">
                <a:solidFill>
                  <a:srgbClr val="000000"/>
                </a:solidFill>
                <a:latin typeface="Times New Roman" panose="02020603050405020304" pitchFamily="18" charset="0"/>
              </a:rPr>
              <a:t>] consists of the elements originally in </a:t>
            </a:r>
            <a:r>
              <a:rPr lang="en-IN" altLang="en-US" sz="2000" i="1" dirty="0">
                <a:solidFill>
                  <a:srgbClr val="000000"/>
                </a:solidFill>
                <a:latin typeface="Times New Roman" panose="02020603050405020304" pitchFamily="18" charset="0"/>
              </a:rPr>
              <a:t>A</a:t>
            </a:r>
            <a:r>
              <a:rPr lang="en-IN" altLang="en-US" sz="2000" dirty="0">
                <a:solidFill>
                  <a:srgbClr val="000000"/>
                </a:solidFill>
                <a:latin typeface="Times New Roman" panose="02020603050405020304" pitchFamily="18" charset="0"/>
              </a:rPr>
              <a:t>[1 </a:t>
            </a:r>
            <a:r>
              <a:rPr lang="en-IN" altLang="en-US" sz="2000" i="1" dirty="0">
                <a:solidFill>
                  <a:srgbClr val="000000"/>
                </a:solidFill>
                <a:latin typeface="Times New Roman" panose="02020603050405020304" pitchFamily="18" charset="0"/>
              </a:rPr>
              <a:t>. . n</a:t>
            </a:r>
            <a:r>
              <a:rPr lang="en-IN" altLang="en-US" sz="2000" dirty="0">
                <a:solidFill>
                  <a:srgbClr val="000000"/>
                </a:solidFill>
                <a:latin typeface="Times New Roman" panose="02020603050405020304" pitchFamily="18" charset="0"/>
              </a:rPr>
              <a:t>] but in sorted order. In other words, the entire array is sorted!</a:t>
            </a:r>
          </a:p>
          <a:p>
            <a:pPr eaLnBrk="1" hangingPunct="1">
              <a:lnSpc>
                <a:spcPct val="90000"/>
              </a:lnSpc>
              <a:buFontTx/>
              <a:buNone/>
            </a:pPr>
            <a:endParaRPr lang="en-IN" altLang="en-US" sz="2000" dirty="0">
              <a:solidFill>
                <a:srgbClr val="000000"/>
              </a:solidFill>
              <a:latin typeface="Times New Roman" panose="02020603050405020304" pitchFamily="18" charset="0"/>
            </a:endParaRPr>
          </a:p>
        </p:txBody>
      </p:sp>
      <p:sp>
        <p:nvSpPr>
          <p:cNvPr id="29699" name="Text Box 4">
            <a:extLst>
              <a:ext uri="{FF2B5EF4-FFF2-40B4-BE49-F238E27FC236}">
                <a16:creationId xmlns:a16="http://schemas.microsoft.com/office/drawing/2014/main" id="{8627AAB4-9581-4A53-8F97-A7A2F4FAF836}"/>
              </a:ext>
            </a:extLst>
          </p:cNvPr>
          <p:cNvSpPr txBox="1">
            <a:spLocks noChangeArrowheads="1"/>
          </p:cNvSpPr>
          <p:nvPr/>
        </p:nvSpPr>
        <p:spPr bwMode="auto">
          <a:xfrm>
            <a:off x="755650" y="692150"/>
            <a:ext cx="7704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2"/>
                </a:solidFill>
                <a:latin typeface="Tahoma" panose="020B0604030504040204" pitchFamily="34" charset="0"/>
              </a:defRPr>
            </a:lvl1pPr>
            <a:lvl2pPr marL="742950" indent="-285750">
              <a:spcBef>
                <a:spcPct val="20000"/>
              </a:spcBef>
              <a:buChar char="–"/>
              <a:defRPr sz="2800">
                <a:solidFill>
                  <a:schemeClr val="tx2"/>
                </a:solidFill>
                <a:latin typeface="Tahoma" panose="020B0604030504040204" pitchFamily="34" charset="0"/>
              </a:defRPr>
            </a:lvl2pPr>
            <a:lvl3pPr marL="1143000" indent="-228600">
              <a:spcBef>
                <a:spcPct val="20000"/>
              </a:spcBef>
              <a:buChar char="•"/>
              <a:defRPr sz="2400">
                <a:solidFill>
                  <a:schemeClr val="tx2"/>
                </a:solidFill>
                <a:latin typeface="Tahoma" panose="020B0604030504040204" pitchFamily="34" charset="0"/>
              </a:defRPr>
            </a:lvl3pPr>
            <a:lvl4pPr marL="1600200" indent="-228600">
              <a:spcBef>
                <a:spcPct val="20000"/>
              </a:spcBef>
              <a:buChar char="–"/>
              <a:defRPr sz="2000">
                <a:solidFill>
                  <a:schemeClr val="tx2"/>
                </a:solidFill>
                <a:latin typeface="Tahoma" panose="020B0604030504040204" pitchFamily="34" charset="0"/>
              </a:defRPr>
            </a:lvl4pPr>
            <a:lvl5pPr marL="2057400" indent="-228600">
              <a:spcBef>
                <a:spcPct val="20000"/>
              </a:spcBef>
              <a:buChar char="»"/>
              <a:defRPr sz="2000">
                <a:solidFill>
                  <a:schemeClr val="tx2"/>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Tahoma" panose="020B0604030504040204" pitchFamily="34" charset="0"/>
              </a:defRPr>
            </a:lvl9pPr>
          </a:lstStyle>
          <a:p>
            <a:pPr eaLnBrk="1" hangingPunct="1">
              <a:spcBef>
                <a:spcPct val="50000"/>
              </a:spcBef>
              <a:buFontTx/>
              <a:buNone/>
            </a:pPr>
            <a:endParaRPr lang="en-US" altLang="en-US" sz="1800">
              <a:solidFill>
                <a:schemeClr val="tx1"/>
              </a:solidFill>
            </a:endParaRPr>
          </a:p>
        </p:txBody>
      </p:sp>
      <p:sp>
        <p:nvSpPr>
          <p:cNvPr id="29700" name="Text Box 5">
            <a:extLst>
              <a:ext uri="{FF2B5EF4-FFF2-40B4-BE49-F238E27FC236}">
                <a16:creationId xmlns:a16="http://schemas.microsoft.com/office/drawing/2014/main" id="{49E08CA7-2DA3-4787-96D0-D8169976EBF1}"/>
              </a:ext>
            </a:extLst>
          </p:cNvPr>
          <p:cNvSpPr txBox="1">
            <a:spLocks noChangeArrowheads="1"/>
          </p:cNvSpPr>
          <p:nvPr/>
        </p:nvSpPr>
        <p:spPr bwMode="auto">
          <a:xfrm>
            <a:off x="971550" y="692150"/>
            <a:ext cx="705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2"/>
                </a:solidFill>
                <a:latin typeface="Tahoma" panose="020B0604030504040204" pitchFamily="34" charset="0"/>
              </a:defRPr>
            </a:lvl1pPr>
            <a:lvl2pPr marL="742950" indent="-285750">
              <a:spcBef>
                <a:spcPct val="20000"/>
              </a:spcBef>
              <a:buChar char="–"/>
              <a:defRPr sz="2800">
                <a:solidFill>
                  <a:schemeClr val="tx2"/>
                </a:solidFill>
                <a:latin typeface="Tahoma" panose="020B0604030504040204" pitchFamily="34" charset="0"/>
              </a:defRPr>
            </a:lvl2pPr>
            <a:lvl3pPr marL="1143000" indent="-228600">
              <a:spcBef>
                <a:spcPct val="20000"/>
              </a:spcBef>
              <a:buChar char="•"/>
              <a:defRPr sz="2400">
                <a:solidFill>
                  <a:schemeClr val="tx2"/>
                </a:solidFill>
                <a:latin typeface="Tahoma" panose="020B0604030504040204" pitchFamily="34" charset="0"/>
              </a:defRPr>
            </a:lvl3pPr>
            <a:lvl4pPr marL="1600200" indent="-228600">
              <a:spcBef>
                <a:spcPct val="20000"/>
              </a:spcBef>
              <a:buChar char="–"/>
              <a:defRPr sz="2000">
                <a:solidFill>
                  <a:schemeClr val="tx2"/>
                </a:solidFill>
                <a:latin typeface="Tahoma" panose="020B0604030504040204" pitchFamily="34" charset="0"/>
              </a:defRPr>
            </a:lvl4pPr>
            <a:lvl5pPr marL="2057400" indent="-228600">
              <a:spcBef>
                <a:spcPct val="20000"/>
              </a:spcBef>
              <a:buChar char="»"/>
              <a:defRPr sz="2000">
                <a:solidFill>
                  <a:schemeClr val="tx2"/>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Tahoma" panose="020B0604030504040204" pitchFamily="34" charset="0"/>
              </a:defRPr>
            </a:lvl9pPr>
          </a:lstStyle>
          <a:p>
            <a:pPr algn="ctr" eaLnBrk="1" hangingPunct="1">
              <a:spcBef>
                <a:spcPct val="50000"/>
              </a:spcBef>
              <a:buFontTx/>
              <a:buNone/>
            </a:pPr>
            <a:r>
              <a:rPr lang="en-IN" altLang="en-US" sz="2400" b="1">
                <a:solidFill>
                  <a:srgbClr val="000000"/>
                </a:solidFill>
              </a:rPr>
              <a:t>Correctness Proof of Insertion Sort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B2D9254-5EBE-4DD0-9D66-93980CB22CFB}"/>
              </a:ext>
            </a:extLst>
          </p:cNvPr>
          <p:cNvSpPr>
            <a:spLocks noGrp="1" noChangeArrowheads="1"/>
          </p:cNvSpPr>
          <p:nvPr>
            <p:ph type="title"/>
          </p:nvPr>
        </p:nvSpPr>
        <p:spPr>
          <a:xfrm>
            <a:off x="468313" y="836613"/>
            <a:ext cx="8229600" cy="863600"/>
          </a:xfrm>
        </p:spPr>
        <p:txBody>
          <a:bodyPr>
            <a:normAutofit fontScale="90000"/>
          </a:bodyPr>
          <a:lstStyle/>
          <a:p>
            <a:pPr eaLnBrk="1" hangingPunct="1"/>
            <a:r>
              <a:rPr lang="en-IN" altLang="en-US" sz="3200" b="1">
                <a:solidFill>
                  <a:srgbClr val="000000"/>
                </a:solidFill>
              </a:rPr>
              <a:t>How do we analyze an algorithm's running time?</a:t>
            </a:r>
            <a:endParaRPr lang="en-IN" altLang="en-US" sz="3200">
              <a:solidFill>
                <a:srgbClr val="000000"/>
              </a:solidFill>
            </a:endParaRPr>
          </a:p>
        </p:txBody>
      </p:sp>
      <p:sp>
        <p:nvSpPr>
          <p:cNvPr id="30723" name="Rectangle 3">
            <a:extLst>
              <a:ext uri="{FF2B5EF4-FFF2-40B4-BE49-F238E27FC236}">
                <a16:creationId xmlns:a16="http://schemas.microsoft.com/office/drawing/2014/main" id="{3214790D-2149-4482-886C-2A061B2CD642}"/>
              </a:ext>
            </a:extLst>
          </p:cNvPr>
          <p:cNvSpPr>
            <a:spLocks noGrp="1" noChangeArrowheads="1"/>
          </p:cNvSpPr>
          <p:nvPr>
            <p:ph type="body" idx="1"/>
          </p:nvPr>
        </p:nvSpPr>
        <p:spPr>
          <a:xfrm>
            <a:off x="457200" y="1916113"/>
            <a:ext cx="8229600" cy="3875087"/>
          </a:xfrm>
        </p:spPr>
        <p:txBody>
          <a:bodyPr/>
          <a:lstStyle/>
          <a:p>
            <a:pPr eaLnBrk="1" hangingPunct="1"/>
            <a:r>
              <a:rPr lang="en-IN" altLang="en-US" sz="2600" b="1" i="1">
                <a:solidFill>
                  <a:srgbClr val="000000"/>
                </a:solidFill>
              </a:rPr>
              <a:t>Input size: </a:t>
            </a:r>
            <a:r>
              <a:rPr lang="en-IN" altLang="en-US" sz="2600">
                <a:solidFill>
                  <a:srgbClr val="000000"/>
                </a:solidFill>
              </a:rPr>
              <a:t>Depends on the problem being studied.</a:t>
            </a:r>
          </a:p>
          <a:p>
            <a:pPr eaLnBrk="1" hangingPunct="1">
              <a:buFontTx/>
              <a:buNone/>
            </a:pPr>
            <a:endParaRPr lang="en-IN" altLang="en-US" sz="2600">
              <a:solidFill>
                <a:srgbClr val="000000"/>
              </a:solidFill>
            </a:endParaRPr>
          </a:p>
          <a:p>
            <a:pPr lvl="1" eaLnBrk="1" hangingPunct="1"/>
            <a:r>
              <a:rPr lang="en-IN" altLang="en-US" sz="2000">
                <a:solidFill>
                  <a:srgbClr val="000000"/>
                </a:solidFill>
              </a:rPr>
              <a:t>Usually, the number of items in the input. Like the size </a:t>
            </a:r>
            <a:r>
              <a:rPr lang="en-IN" altLang="en-US" sz="2000" i="1">
                <a:solidFill>
                  <a:srgbClr val="000000"/>
                </a:solidFill>
              </a:rPr>
              <a:t>n </a:t>
            </a:r>
            <a:r>
              <a:rPr lang="en-IN" altLang="en-US" sz="2000">
                <a:solidFill>
                  <a:srgbClr val="000000"/>
                </a:solidFill>
              </a:rPr>
              <a:t>of the array being sorted.</a:t>
            </a:r>
          </a:p>
          <a:p>
            <a:pPr lvl="1" eaLnBrk="1" hangingPunct="1"/>
            <a:r>
              <a:rPr lang="en-IN" altLang="en-US" sz="2000">
                <a:solidFill>
                  <a:srgbClr val="000000"/>
                </a:solidFill>
              </a:rPr>
              <a:t>But could be something else. If multiplying two integers, could be the total number of bits in the two integers.</a:t>
            </a:r>
          </a:p>
          <a:p>
            <a:pPr lvl="1" eaLnBrk="1" hangingPunct="1"/>
            <a:r>
              <a:rPr lang="en-IN" altLang="en-US" sz="2000">
                <a:solidFill>
                  <a:srgbClr val="000000"/>
                </a:solidFill>
              </a:rPr>
              <a:t>Could be described by more than one number. For example, graph algorithm running times are usually expressed in terms of the number of vertices and the number of edges in the input graph.</a:t>
            </a:r>
          </a:p>
          <a:p>
            <a:pPr eaLnBrk="1" hangingPunct="1">
              <a:buFontTx/>
              <a:buNone/>
            </a:pPr>
            <a:endParaRPr lang="en-IN" altLang="en-US"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47CFC97C-A7EE-448B-AB40-ED47E57A317B}"/>
              </a:ext>
            </a:extLst>
          </p:cNvPr>
          <p:cNvSpPr>
            <a:spLocks noGrp="1" noChangeArrowheads="1"/>
          </p:cNvSpPr>
          <p:nvPr>
            <p:ph type="body" idx="1"/>
          </p:nvPr>
        </p:nvSpPr>
        <p:spPr>
          <a:xfrm>
            <a:off x="457200" y="836613"/>
            <a:ext cx="8229600" cy="5329237"/>
          </a:xfrm>
        </p:spPr>
        <p:txBody>
          <a:bodyPr/>
          <a:lstStyle/>
          <a:p>
            <a:pPr eaLnBrk="1" hangingPunct="1">
              <a:lnSpc>
                <a:spcPct val="90000"/>
              </a:lnSpc>
            </a:pPr>
            <a:r>
              <a:rPr lang="en-IN" altLang="en-US" sz="2600" b="1" i="1">
                <a:solidFill>
                  <a:srgbClr val="000000"/>
                </a:solidFill>
              </a:rPr>
              <a:t>Running time: </a:t>
            </a:r>
            <a:r>
              <a:rPr lang="en-IN" altLang="en-US" sz="2400">
                <a:solidFill>
                  <a:srgbClr val="000000"/>
                </a:solidFill>
              </a:rPr>
              <a:t>On a particular input, it is the number of primitive operations (steps) executed.</a:t>
            </a:r>
          </a:p>
          <a:p>
            <a:pPr lvl="1" eaLnBrk="1" hangingPunct="1">
              <a:lnSpc>
                <a:spcPct val="90000"/>
              </a:lnSpc>
            </a:pPr>
            <a:r>
              <a:rPr lang="en-IN" altLang="en-US" sz="2200">
                <a:solidFill>
                  <a:srgbClr val="000000"/>
                </a:solidFill>
              </a:rPr>
              <a:t>Want to define steps to be machine-independent.</a:t>
            </a:r>
          </a:p>
          <a:p>
            <a:pPr lvl="1" eaLnBrk="1" hangingPunct="1">
              <a:lnSpc>
                <a:spcPct val="90000"/>
              </a:lnSpc>
            </a:pPr>
            <a:r>
              <a:rPr lang="en-IN" altLang="en-US" sz="2200">
                <a:solidFill>
                  <a:srgbClr val="000000"/>
                </a:solidFill>
              </a:rPr>
              <a:t>Figure that each line of pseudo code requires a constant amount of time.</a:t>
            </a:r>
          </a:p>
          <a:p>
            <a:pPr lvl="1" eaLnBrk="1" hangingPunct="1">
              <a:lnSpc>
                <a:spcPct val="90000"/>
              </a:lnSpc>
            </a:pPr>
            <a:r>
              <a:rPr lang="en-IN" altLang="en-US" sz="2200">
                <a:solidFill>
                  <a:srgbClr val="000000"/>
                </a:solidFill>
              </a:rPr>
              <a:t>One line may take a different amount of time than another, but each execution of line </a:t>
            </a:r>
            <a:r>
              <a:rPr lang="en-IN" altLang="en-US" sz="2200" i="1">
                <a:solidFill>
                  <a:srgbClr val="000000"/>
                </a:solidFill>
              </a:rPr>
              <a:t>i </a:t>
            </a:r>
            <a:r>
              <a:rPr lang="en-IN" altLang="en-US" sz="2200">
                <a:solidFill>
                  <a:srgbClr val="000000"/>
                </a:solidFill>
              </a:rPr>
              <a:t>takes the same amount of time </a:t>
            </a:r>
            <a:r>
              <a:rPr lang="en-IN" altLang="en-US" sz="2200" i="1">
                <a:solidFill>
                  <a:srgbClr val="000000"/>
                </a:solidFill>
              </a:rPr>
              <a:t>ci </a:t>
            </a:r>
            <a:r>
              <a:rPr lang="en-IN" altLang="en-US" sz="2200">
                <a:solidFill>
                  <a:srgbClr val="000000"/>
                </a:solidFill>
              </a:rPr>
              <a:t>.</a:t>
            </a:r>
          </a:p>
          <a:p>
            <a:pPr lvl="1" eaLnBrk="1" hangingPunct="1">
              <a:lnSpc>
                <a:spcPct val="90000"/>
              </a:lnSpc>
            </a:pPr>
            <a:r>
              <a:rPr lang="en-IN" altLang="en-US" sz="2200">
                <a:solidFill>
                  <a:srgbClr val="000000"/>
                </a:solidFill>
              </a:rPr>
              <a:t>This is assuming that the line consists only of primitive operations.</a:t>
            </a:r>
          </a:p>
          <a:p>
            <a:pPr lvl="2" eaLnBrk="1" hangingPunct="1">
              <a:lnSpc>
                <a:spcPct val="90000"/>
              </a:lnSpc>
            </a:pPr>
            <a:r>
              <a:rPr lang="en-IN" altLang="en-US" sz="2000">
                <a:solidFill>
                  <a:srgbClr val="000000"/>
                </a:solidFill>
              </a:rPr>
              <a:t>If the line is a subroutine call, then the actual call takes constant time, but the execution of the subroutine being called might not.</a:t>
            </a:r>
          </a:p>
          <a:p>
            <a:pPr lvl="2" eaLnBrk="1" hangingPunct="1">
              <a:lnSpc>
                <a:spcPct val="90000"/>
              </a:lnSpc>
            </a:pPr>
            <a:r>
              <a:rPr lang="en-IN" altLang="en-US" sz="2000">
                <a:solidFill>
                  <a:srgbClr val="000000"/>
                </a:solidFill>
              </a:rPr>
              <a:t>If the line specifies operations other than primitive ones, then it might take</a:t>
            </a:r>
          </a:p>
          <a:p>
            <a:pPr lvl="2" eaLnBrk="1" hangingPunct="1">
              <a:lnSpc>
                <a:spcPct val="90000"/>
              </a:lnSpc>
            </a:pPr>
            <a:r>
              <a:rPr lang="en-IN" altLang="en-US" sz="2000">
                <a:solidFill>
                  <a:srgbClr val="000000"/>
                </a:solidFill>
              </a:rPr>
              <a:t>more than constant time.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195B55F-6717-4BBB-AA0A-1F44DD5F6F35}"/>
              </a:ext>
            </a:extLst>
          </p:cNvPr>
          <p:cNvSpPr>
            <a:spLocks noGrp="1" noChangeArrowheads="1"/>
          </p:cNvSpPr>
          <p:nvPr>
            <p:ph type="title"/>
          </p:nvPr>
        </p:nvSpPr>
        <p:spPr>
          <a:xfrm>
            <a:off x="539750" y="981075"/>
            <a:ext cx="8229600" cy="546100"/>
          </a:xfrm>
        </p:spPr>
        <p:txBody>
          <a:bodyPr>
            <a:normAutofit fontScale="90000"/>
          </a:bodyPr>
          <a:lstStyle/>
          <a:p>
            <a:pPr eaLnBrk="1" hangingPunct="1"/>
            <a:r>
              <a:rPr lang="en-IN" altLang="en-US" sz="3200" b="1">
                <a:solidFill>
                  <a:srgbClr val="000000"/>
                </a:solidFill>
              </a:rPr>
              <a:t>Analysis of insertion sort</a:t>
            </a:r>
            <a:endParaRPr lang="en-IN" altLang="en-US" sz="3200">
              <a:solidFill>
                <a:srgbClr val="000000"/>
              </a:solidFill>
            </a:endParaRPr>
          </a:p>
        </p:txBody>
      </p:sp>
      <p:sp>
        <p:nvSpPr>
          <p:cNvPr id="32771" name="Rectangle 5">
            <a:extLst>
              <a:ext uri="{FF2B5EF4-FFF2-40B4-BE49-F238E27FC236}">
                <a16:creationId xmlns:a16="http://schemas.microsoft.com/office/drawing/2014/main" id="{42087D6A-FBBC-48E4-A8EF-D74FA99F8C32}"/>
              </a:ext>
            </a:extLst>
          </p:cNvPr>
          <p:cNvSpPr>
            <a:spLocks noGrp="1" noChangeArrowheads="1"/>
          </p:cNvSpPr>
          <p:nvPr>
            <p:ph type="body" idx="1"/>
          </p:nvPr>
        </p:nvSpPr>
        <p:spPr/>
        <p:txBody>
          <a:bodyPr/>
          <a:lstStyle/>
          <a:p>
            <a:pPr eaLnBrk="1" hangingPunct="1"/>
            <a:r>
              <a:rPr lang="en-IN" altLang="en-US" sz="2400">
                <a:solidFill>
                  <a:srgbClr val="000000"/>
                </a:solidFill>
              </a:rPr>
              <a:t>Assume that the </a:t>
            </a:r>
            <a:r>
              <a:rPr lang="en-IN" altLang="en-US" sz="2400" i="1">
                <a:solidFill>
                  <a:srgbClr val="000000"/>
                </a:solidFill>
              </a:rPr>
              <a:t>i </a:t>
            </a:r>
            <a:r>
              <a:rPr lang="en-IN" altLang="en-US" sz="2400">
                <a:solidFill>
                  <a:srgbClr val="000000"/>
                </a:solidFill>
              </a:rPr>
              <a:t>th line takes time </a:t>
            </a:r>
            <a:r>
              <a:rPr lang="en-IN" altLang="en-US" sz="2400" i="1">
                <a:solidFill>
                  <a:srgbClr val="000000"/>
                </a:solidFill>
              </a:rPr>
              <a:t>c</a:t>
            </a:r>
            <a:r>
              <a:rPr lang="en-IN" altLang="en-US" sz="1200" i="1">
                <a:solidFill>
                  <a:srgbClr val="000000"/>
                </a:solidFill>
              </a:rPr>
              <a:t>i </a:t>
            </a:r>
            <a:r>
              <a:rPr lang="en-IN" altLang="en-US" sz="2400">
                <a:solidFill>
                  <a:srgbClr val="000000"/>
                </a:solidFill>
              </a:rPr>
              <a:t>, which is a constant. (Since the third line is a comment, it takes no time.)</a:t>
            </a:r>
          </a:p>
          <a:p>
            <a:pPr eaLnBrk="1" hangingPunct="1"/>
            <a:r>
              <a:rPr lang="en-IN" altLang="en-US" sz="2400">
                <a:solidFill>
                  <a:srgbClr val="000000"/>
                </a:solidFill>
              </a:rPr>
              <a:t>For </a:t>
            </a:r>
            <a:r>
              <a:rPr lang="en-IN" altLang="en-US" sz="2400" i="1">
                <a:solidFill>
                  <a:srgbClr val="000000"/>
                </a:solidFill>
              </a:rPr>
              <a:t>j </a:t>
            </a:r>
            <a:r>
              <a:rPr lang="en-IN" altLang="en-US" sz="2400">
                <a:solidFill>
                  <a:srgbClr val="000000"/>
                </a:solidFill>
              </a:rPr>
              <a:t>= 2</a:t>
            </a:r>
            <a:r>
              <a:rPr lang="en-IN" altLang="en-US" sz="2400" i="1">
                <a:solidFill>
                  <a:srgbClr val="000000"/>
                </a:solidFill>
              </a:rPr>
              <a:t>, </a:t>
            </a:r>
            <a:r>
              <a:rPr lang="en-IN" altLang="en-US" sz="2400">
                <a:solidFill>
                  <a:srgbClr val="000000"/>
                </a:solidFill>
              </a:rPr>
              <a:t>3</a:t>
            </a:r>
            <a:r>
              <a:rPr lang="en-IN" altLang="en-US" sz="2400" i="1">
                <a:solidFill>
                  <a:srgbClr val="000000"/>
                </a:solidFill>
              </a:rPr>
              <a:t>, . . . , n</a:t>
            </a:r>
            <a:r>
              <a:rPr lang="en-IN" altLang="en-US" sz="2400">
                <a:solidFill>
                  <a:srgbClr val="000000"/>
                </a:solidFill>
              </a:rPr>
              <a:t>, let </a:t>
            </a:r>
            <a:r>
              <a:rPr lang="en-IN" altLang="en-US" sz="2400" i="1">
                <a:solidFill>
                  <a:srgbClr val="000000"/>
                </a:solidFill>
              </a:rPr>
              <a:t>t</a:t>
            </a:r>
            <a:r>
              <a:rPr lang="en-IN" altLang="en-US" sz="1200" i="1">
                <a:solidFill>
                  <a:srgbClr val="000000"/>
                </a:solidFill>
              </a:rPr>
              <a:t>j </a:t>
            </a:r>
            <a:r>
              <a:rPr lang="en-IN" altLang="en-US" sz="2400">
                <a:solidFill>
                  <a:srgbClr val="000000"/>
                </a:solidFill>
              </a:rPr>
              <a:t>be the number of times that the </a:t>
            </a:r>
            <a:r>
              <a:rPr lang="en-IN" altLang="en-US" sz="2400" b="1">
                <a:solidFill>
                  <a:srgbClr val="000000"/>
                </a:solidFill>
              </a:rPr>
              <a:t>while </a:t>
            </a:r>
            <a:r>
              <a:rPr lang="en-IN" altLang="en-US" sz="2400">
                <a:solidFill>
                  <a:srgbClr val="000000"/>
                </a:solidFill>
              </a:rPr>
              <a:t>loop test is executed for that value of </a:t>
            </a:r>
            <a:r>
              <a:rPr lang="en-IN" altLang="en-US" sz="2400" i="1">
                <a:solidFill>
                  <a:srgbClr val="000000"/>
                </a:solidFill>
              </a:rPr>
              <a:t>j </a:t>
            </a:r>
            <a:r>
              <a:rPr lang="en-IN" altLang="en-US" sz="2400">
                <a:solidFill>
                  <a:srgbClr val="000000"/>
                </a:solidFill>
              </a:rPr>
              <a:t>.</a:t>
            </a:r>
          </a:p>
          <a:p>
            <a:pPr eaLnBrk="1" hangingPunct="1"/>
            <a:r>
              <a:rPr lang="en-IN" altLang="en-US" sz="2400">
                <a:solidFill>
                  <a:srgbClr val="000000"/>
                </a:solidFill>
              </a:rPr>
              <a:t>Note that when a </a:t>
            </a:r>
            <a:r>
              <a:rPr lang="en-IN" altLang="en-US" sz="2400" b="1">
                <a:solidFill>
                  <a:srgbClr val="000000"/>
                </a:solidFill>
              </a:rPr>
              <a:t>for </a:t>
            </a:r>
            <a:r>
              <a:rPr lang="en-IN" altLang="en-US" sz="2400">
                <a:solidFill>
                  <a:srgbClr val="000000"/>
                </a:solidFill>
              </a:rPr>
              <a:t>or </a:t>
            </a:r>
            <a:r>
              <a:rPr lang="en-IN" altLang="en-US" sz="2400" b="1">
                <a:solidFill>
                  <a:srgbClr val="000000"/>
                </a:solidFill>
              </a:rPr>
              <a:t>while </a:t>
            </a:r>
            <a:r>
              <a:rPr lang="en-IN" altLang="en-US" sz="2400">
                <a:solidFill>
                  <a:srgbClr val="000000"/>
                </a:solidFill>
              </a:rPr>
              <a:t>loop exits in the usual way-due to the test in the loop header-the test is executed one time more than the loop body.</a:t>
            </a:r>
          </a:p>
          <a:p>
            <a:pPr eaLnBrk="1" hangingPunct="1">
              <a:buFontTx/>
              <a:buNone/>
            </a:pPr>
            <a:endParaRPr lang="en-IN" altLang="en-US" sz="2400">
              <a:solidFill>
                <a:srgbClr val="000000"/>
              </a:solidFill>
            </a:endParaRPr>
          </a:p>
        </p:txBody>
      </p:sp>
    </p:spTree>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10069045</Template>
  <TotalTime>485</TotalTime>
  <Words>929</Words>
  <Application>Microsoft Office PowerPoint</Application>
  <PresentationFormat>On-screen Show (4:3)</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Tahoma</vt:lpstr>
      <vt:lpstr>Times New Roman</vt:lpstr>
      <vt:lpstr>10069045</vt:lpstr>
      <vt:lpstr>Design and Analysis of Algorithm (KCS503)  Insertion Sort and its Analysis  Lecture - 3</vt:lpstr>
      <vt:lpstr> A Sorting Problem (Incremental Approach)</vt:lpstr>
      <vt:lpstr>Insertion sort</vt:lpstr>
      <vt:lpstr>Insertion sort (Algorithm)</vt:lpstr>
      <vt:lpstr>Insertion sort (Example)</vt:lpstr>
      <vt:lpstr>PowerPoint Presentation</vt:lpstr>
      <vt:lpstr>How do we analyze an algorithm's running time?</vt:lpstr>
      <vt:lpstr>PowerPoint Presentation</vt:lpstr>
      <vt:lpstr>Analysis of insertion sort</vt:lpstr>
      <vt:lpstr>PowerPoint Presentation</vt:lpstr>
      <vt:lpstr>PowerPoint Presentation</vt:lpstr>
      <vt:lpstr>PowerPoint Presentation</vt:lpstr>
      <vt:lpstr>PowerPoint Presentation</vt:lpstr>
      <vt:lpstr>Order of 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Ravendra singh</cp:lastModifiedBy>
  <cp:revision>50</cp:revision>
  <dcterms:created xsi:type="dcterms:W3CDTF">2008-04-22T09:26:06Z</dcterms:created>
  <dcterms:modified xsi:type="dcterms:W3CDTF">2020-08-18T07:12:28Z</dcterms:modified>
</cp:coreProperties>
</file>