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Customer Feedback Data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Power BI Dashboard Dataset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• 300 records from 2023</a:t>
            </a:r>
          </a:p>
          <a:p>
            <a:r>
              <a:t>• Key Fields:</a:t>
            </a:r>
          </a:p>
          <a:p>
            <a:r>
              <a:t>  - Date (Daily entries)</a:t>
            </a:r>
          </a:p>
          <a:p>
            <a:r>
              <a:t>  - Customer ID: Unique per customer</a:t>
            </a:r>
          </a:p>
          <a:p>
            <a:r>
              <a:t>  - Region: North, South, East, West</a:t>
            </a:r>
          </a:p>
          <a:p>
            <a:r>
              <a:t>  - Satisfaction Score: Scale of 1 (low) to 5 (high)</a:t>
            </a:r>
          </a:p>
          <a:p>
            <a:r>
              <a:t>  - Feedback Category: Service, Product Quality, Pricing, Support</a:t>
            </a:r>
          </a:p>
          <a:p>
            <a:r>
              <a:t>• Use Case: Customer sentiment tracking, regional feedback trends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