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presProps" Target="presProps.xml"/>
  <Relationship Id="rId8" Type="http://schemas.openxmlformats.org/officeDocument/2006/relationships/viewProps" Target="viewProps.xml"/>
  <Relationship Id="rId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543881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2.gif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3.gif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4.gif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5.gif"/>
  <Relationship Id="rId3" Type="http://schemas.openxmlformats.org/officeDocument/2006/relationships/hyperlink" Target="https://github.com/PHPOffice/PHPPresentation/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5810250" cy="5715000"/>
          <a:chOff x="95250" y="95250"/>
          <a:chExt cx="5810250" cy="5715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95250" y="3810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8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Introduction to]]></a:t>
            </a:r>
            <a:br/>
            <a:r>
              <a:rPr lang="en-US" b="1" sz="60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PHPPresentation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95250" y="476250"/>
            <a:ext cx="8858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48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What is PHPPresentation?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1238250"/>
            <a:ext cx="8858250" cy="571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238125" marR="0" indent="-238125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36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 class library]]></a:t>
            </a:r>
          </a:p>
          <a:p>
            <a:pPr algn="l" rtl="0" fontAlgn="base" marL="238125" marR="0" indent="-238125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36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Written in PHP]]></a:t>
            </a:r>
          </a:p>
          <a:p>
            <a:pPr algn="l" rtl="0" fontAlgn="base" marL="238125" marR="0" indent="-238125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36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Representing a presentation]]></a:t>
            </a:r>
          </a:p>
          <a:p>
            <a:pPr algn="l" rtl="0" fontAlgn="base" marL="238125" marR="0" indent="-238125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36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upports writing to different file formats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95250" y="476250"/>
            <a:ext cx="8858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48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What's the point?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1238250"/>
            <a:ext cx="8858250" cy="571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238125" marR="0" indent="-238125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36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Generate slide decks]]></a:t>
            </a:r>
          </a:p>
          <a:p>
            <a:pPr algn="l" rtl="0" fontAlgn="base" marL="714375" marR="0" indent="-23812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36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Represent business data]]></a:t>
            </a:r>
          </a:p>
          <a:p>
            <a:pPr algn="l" rtl="0" fontAlgn="base" marL="714375" marR="0" indent="-23812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36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how a family slide show]]></a:t>
            </a:r>
          </a:p>
          <a:p>
            <a:pPr algn="l" rtl="0" fontAlgn="base" marL="714375" marR="0" indent="-23812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36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...]]></a:t>
            </a:r>
          </a:p>
          <a:p>
            <a:pPr algn="l" rtl="0" fontAlgn="base" marL="238125" marR="0" indent="-238125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36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xport these to different formats]]></a:t>
            </a:r>
          </a:p>
          <a:p>
            <a:pPr algn="l" rtl="0" fontAlgn="base" marL="714375" marR="0" indent="-23812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36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PHPPresentation 2007]]></a:t>
            </a:r>
          </a:p>
          <a:p>
            <a:pPr algn="l" rtl="0" fontAlgn="base" marL="714375" marR="0" indent="-23812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36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rialized]]></a:t>
            </a:r>
          </a:p>
          <a:p>
            <a:pPr algn="l" rtl="0" fontAlgn="base" marL="714375" marR="0" indent="-23812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36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... (more to come) ...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95250" y="476250"/>
            <a:ext cx="8858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48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eed more info?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1238250"/>
            <a:ext cx="8858250" cy="571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heck the project site on GitHub:]]></a:t>
            </a:r>
            <a:br/>
            <a:r>
              <a:rPr lang="en-US" sz="3200" spc="0" u="none">
                <a:solidFill>
                  <a:srgbClr val="000000">
                    <a:alpha val="100000"/>
                  </a:srgbClr>
                </a:solidFill>
                <a:latin typeface="Calibri"/>
                <a:hlinkClick r:id="rId3" tooltip="PHPPresentation"/>
              </a:rPr>
              <a:t><![CDATA[https://github.com/PHPOffice/PHPPresentation/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3">
  <a:themeElements>
    <a:clrScheme name="Theme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PHPPresentation Team</cp:lastModifiedBy>
  <dcterms:created xsi:type="dcterms:W3CDTF">2022-06-28T13:22:17Z</dcterms:created>
  <dcterms:modified xsi:type="dcterms:W3CDTF">2022-06-28T13:22:17Z</dcterms:modified>
  <dc:title>Sample 02 Title</dc:title>
  <dc:description>Sample 02 Description</dc:description>
  <dc:subject>Sample 02 Subject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