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38" r:id="rId3"/>
    <p:sldId id="857" r:id="rId4"/>
    <p:sldId id="858" r:id="rId5"/>
    <p:sldId id="859" r:id="rId6"/>
    <p:sldId id="860" r:id="rId7"/>
    <p:sldId id="861" r:id="rId8"/>
    <p:sldId id="866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4" r:id="rId17"/>
    <p:sldId id="875" r:id="rId18"/>
    <p:sldId id="876" r:id="rId19"/>
    <p:sldId id="877" r:id="rId20"/>
    <p:sldId id="878" r:id="rId21"/>
    <p:sldId id="879" r:id="rId22"/>
    <p:sldId id="880" r:id="rId23"/>
    <p:sldId id="881" r:id="rId24"/>
    <p:sldId id="882" r:id="rId25"/>
    <p:sldId id="883" r:id="rId26"/>
    <p:sldId id="884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892" r:id="rId35"/>
    <p:sldId id="893" r:id="rId36"/>
    <p:sldId id="894" r:id="rId37"/>
    <p:sldId id="895" r:id="rId38"/>
    <p:sldId id="896" r:id="rId39"/>
    <p:sldId id="906" r:id="rId40"/>
    <p:sldId id="907" r:id="rId41"/>
    <p:sldId id="908" r:id="rId42"/>
    <p:sldId id="909" r:id="rId43"/>
    <p:sldId id="910" r:id="rId44"/>
    <p:sldId id="911" r:id="rId45"/>
    <p:sldId id="912" r:id="rId46"/>
    <p:sldId id="913" r:id="rId47"/>
    <p:sldId id="914" r:id="rId48"/>
    <p:sldId id="91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934" r:id="rId68"/>
    <p:sldId id="935" r:id="rId69"/>
    <p:sldId id="936" r:id="rId70"/>
    <p:sldId id="937" r:id="rId71"/>
    <p:sldId id="938" r:id="rId72"/>
    <p:sldId id="939" r:id="rId73"/>
    <p:sldId id="940" r:id="rId74"/>
    <p:sldId id="941" r:id="rId75"/>
    <p:sldId id="942" r:id="rId76"/>
    <p:sldId id="943" r:id="rId77"/>
    <p:sldId id="944" r:id="rId78"/>
    <p:sldId id="945" r:id="rId79"/>
    <p:sldId id="946" r:id="rId80"/>
    <p:sldId id="947" r:id="rId81"/>
    <p:sldId id="948" r:id="rId82"/>
    <p:sldId id="949" r:id="rId83"/>
    <p:sldId id="950" r:id="rId84"/>
    <p:sldId id="951" r:id="rId85"/>
    <p:sldId id="952" r:id="rId86"/>
    <p:sldId id="953" r:id="rId87"/>
    <p:sldId id="954" r:id="rId88"/>
    <p:sldId id="955" r:id="rId89"/>
    <p:sldId id="897" r:id="rId90"/>
    <p:sldId id="898" r:id="rId91"/>
    <p:sldId id="899" r:id="rId92"/>
    <p:sldId id="900" r:id="rId93"/>
    <p:sldId id="901" r:id="rId94"/>
    <p:sldId id="902" r:id="rId95"/>
    <p:sldId id="903" r:id="rId96"/>
    <p:sldId id="904" r:id="rId97"/>
    <p:sldId id="905" r:id="rId98"/>
    <p:sldId id="862" r:id="rId99"/>
    <p:sldId id="863" r:id="rId100"/>
    <p:sldId id="864" r:id="rId101"/>
    <p:sldId id="865" r:id="rId102"/>
    <p:sldId id="956" r:id="rId103"/>
    <p:sldId id="957" r:id="rId104"/>
    <p:sldId id="958" r:id="rId105"/>
    <p:sldId id="959" r:id="rId106"/>
    <p:sldId id="960" r:id="rId107"/>
    <p:sldId id="961" r:id="rId108"/>
    <p:sldId id="962" r:id="rId109"/>
    <p:sldId id="963" r:id="rId110"/>
    <p:sldId id="964" r:id="rId111"/>
    <p:sldId id="965" r:id="rId112"/>
    <p:sldId id="966" r:id="rId113"/>
    <p:sldId id="967" r:id="rId114"/>
    <p:sldId id="968" r:id="rId115"/>
    <p:sldId id="969" r:id="rId116"/>
    <p:sldId id="970" r:id="rId117"/>
    <p:sldId id="971" r:id="rId118"/>
    <p:sldId id="972" r:id="rId119"/>
    <p:sldId id="973" r:id="rId120"/>
    <p:sldId id="974" r:id="rId121"/>
    <p:sldId id="975" r:id="rId122"/>
    <p:sldId id="976" r:id="rId123"/>
    <p:sldId id="977" r:id="rId124"/>
    <p:sldId id="978" r:id="rId125"/>
    <p:sldId id="979" r:id="rId126"/>
    <p:sldId id="980" r:id="rId127"/>
    <p:sldId id="981" r:id="rId128"/>
    <p:sldId id="982" r:id="rId129"/>
    <p:sldId id="983" r:id="rId130"/>
    <p:sldId id="984" r:id="rId131"/>
    <p:sldId id="985" r:id="rId132"/>
    <p:sldId id="986" r:id="rId133"/>
    <p:sldId id="987" r:id="rId134"/>
    <p:sldId id="988" r:id="rId135"/>
    <p:sldId id="989" r:id="rId136"/>
    <p:sldId id="990" r:id="rId137"/>
    <p:sldId id="991" r:id="rId138"/>
    <p:sldId id="992" r:id="rId139"/>
    <p:sldId id="993" r:id="rId140"/>
    <p:sldId id="994" r:id="rId141"/>
    <p:sldId id="995" r:id="rId142"/>
    <p:sldId id="996" r:id="rId143"/>
    <p:sldId id="997" r:id="rId144"/>
    <p:sldId id="998" r:id="rId145"/>
    <p:sldId id="999" r:id="rId146"/>
    <p:sldId id="1000" r:id="rId147"/>
    <p:sldId id="1001" r:id="rId148"/>
    <p:sldId id="1002" r:id="rId149"/>
    <p:sldId id="1003" r:id="rId150"/>
    <p:sldId id="1004" r:id="rId151"/>
    <p:sldId id="1005" r:id="rId152"/>
    <p:sldId id="1006" r:id="rId153"/>
    <p:sldId id="1007" r:id="rId154"/>
    <p:sldId id="1008" r:id="rId155"/>
    <p:sldId id="1009" r:id="rId156"/>
    <p:sldId id="1010" r:id="rId157"/>
    <p:sldId id="1011" r:id="rId158"/>
    <p:sldId id="1012" r:id="rId159"/>
    <p:sldId id="1013" r:id="rId160"/>
    <p:sldId id="1014" r:id="rId161"/>
    <p:sldId id="1015" r:id="rId162"/>
    <p:sldId id="1016" r:id="rId163"/>
    <p:sldId id="1017" r:id="rId164"/>
    <p:sldId id="1018" r:id="rId165"/>
    <p:sldId id="1019" r:id="rId166"/>
    <p:sldId id="1020" r:id="rId167"/>
    <p:sldId id="1021" r:id="rId168"/>
    <p:sldId id="1022" r:id="rId169"/>
    <p:sldId id="1023" r:id="rId170"/>
    <p:sldId id="1024" r:id="rId171"/>
    <p:sldId id="1025" r:id="rId172"/>
    <p:sldId id="1026" r:id="rId173"/>
    <p:sldId id="1027" r:id="rId174"/>
    <p:sldId id="1028" r:id="rId175"/>
    <p:sldId id="1029" r:id="rId176"/>
    <p:sldId id="1030" r:id="rId177"/>
    <p:sldId id="1031" r:id="rId178"/>
    <p:sldId id="1032" r:id="rId179"/>
    <p:sldId id="1033" r:id="rId180"/>
    <p:sldId id="1034" r:id="rId181"/>
    <p:sldId id="1035" r:id="rId182"/>
    <p:sldId id="1036" r:id="rId183"/>
    <p:sldId id="1037" r:id="rId184"/>
    <p:sldId id="1038" r:id="rId185"/>
    <p:sldId id="1039" r:id="rId186"/>
    <p:sldId id="1040" r:id="rId187"/>
    <p:sldId id="1041" r:id="rId188"/>
    <p:sldId id="1042" r:id="rId189"/>
    <p:sldId id="1043" r:id="rId190"/>
    <p:sldId id="1044" r:id="rId191"/>
    <p:sldId id="1045" r:id="rId192"/>
    <p:sldId id="1046" r:id="rId193"/>
    <p:sldId id="1047" r:id="rId194"/>
    <p:sldId id="1048" r:id="rId195"/>
    <p:sldId id="1049" r:id="rId196"/>
    <p:sldId id="1050" r:id="rId197"/>
    <p:sldId id="1051" r:id="rId198"/>
    <p:sldId id="1052" r:id="rId199"/>
    <p:sldId id="1053" r:id="rId200"/>
    <p:sldId id="1054" r:id="rId201"/>
    <p:sldId id="1055" r:id="rId202"/>
    <p:sldId id="1056" r:id="rId203"/>
    <p:sldId id="1057" r:id="rId204"/>
    <p:sldId id="1058" r:id="rId205"/>
    <p:sldId id="1059" r:id="rId206"/>
    <p:sldId id="1060" r:id="rId207"/>
    <p:sldId id="1061" r:id="rId208"/>
    <p:sldId id="1062" r:id="rId209"/>
    <p:sldId id="1063" r:id="rId210"/>
    <p:sldId id="1064" r:id="rId211"/>
    <p:sldId id="1065" r:id="rId212"/>
    <p:sldId id="1066" r:id="rId213"/>
    <p:sldId id="1067" r:id="rId214"/>
    <p:sldId id="1068" r:id="rId215"/>
    <p:sldId id="1069" r:id="rId216"/>
    <p:sldId id="1070" r:id="rId217"/>
    <p:sldId id="1071" r:id="rId218"/>
    <p:sldId id="1072" r:id="rId219"/>
    <p:sldId id="1073" r:id="rId220"/>
    <p:sldId id="1074" r:id="rId221"/>
    <p:sldId id="1075" r:id="rId222"/>
    <p:sldId id="1076" r:id="rId223"/>
    <p:sldId id="1077" r:id="rId224"/>
    <p:sldId id="1078" r:id="rId225"/>
    <p:sldId id="1079" r:id="rId226"/>
    <p:sldId id="1080" r:id="rId227"/>
    <p:sldId id="1081" r:id="rId228"/>
    <p:sldId id="1082" r:id="rId229"/>
    <p:sldId id="1083" r:id="rId230"/>
    <p:sldId id="1084" r:id="rId231"/>
    <p:sldId id="1085" r:id="rId232"/>
    <p:sldId id="1086" r:id="rId233"/>
    <p:sldId id="1087" r:id="rId234"/>
    <p:sldId id="1088" r:id="rId235"/>
    <p:sldId id="1089" r:id="rId236"/>
    <p:sldId id="1090" r:id="rId237"/>
    <p:sldId id="1091" r:id="rId238"/>
    <p:sldId id="1092" r:id="rId239"/>
    <p:sldId id="1093" r:id="rId240"/>
    <p:sldId id="1094" r:id="rId241"/>
    <p:sldId id="1095" r:id="rId242"/>
    <p:sldId id="1096" r:id="rId243"/>
    <p:sldId id="1097" r:id="rId244"/>
    <p:sldId id="1098" r:id="rId245"/>
    <p:sldId id="1099" r:id="rId246"/>
    <p:sldId id="1100" r:id="rId247"/>
    <p:sldId id="1101" r:id="rId248"/>
    <p:sldId id="1102" r:id="rId249"/>
    <p:sldId id="1103" r:id="rId250"/>
    <p:sldId id="1104" r:id="rId251"/>
    <p:sldId id="1105" r:id="rId252"/>
    <p:sldId id="1106" r:id="rId253"/>
    <p:sldId id="1107" r:id="rId254"/>
    <p:sldId id="1108" r:id="rId255"/>
    <p:sldId id="1109" r:id="rId256"/>
    <p:sldId id="1110" r:id="rId257"/>
    <p:sldId id="1111" r:id="rId258"/>
    <p:sldId id="1112" r:id="rId259"/>
    <p:sldId id="1113" r:id="rId260"/>
    <p:sldId id="1114" r:id="rId261"/>
    <p:sldId id="1115" r:id="rId262"/>
    <p:sldId id="1116" r:id="rId263"/>
    <p:sldId id="1117" r:id="rId264"/>
    <p:sldId id="1118" r:id="rId265"/>
    <p:sldId id="1119" r:id="rId266"/>
    <p:sldId id="1120" r:id="rId267"/>
    <p:sldId id="1121" r:id="rId268"/>
    <p:sldId id="1122" r:id="rId269"/>
    <p:sldId id="1123" r:id="rId270"/>
    <p:sldId id="1124" r:id="rId271"/>
    <p:sldId id="1125" r:id="rId272"/>
    <p:sldId id="1126" r:id="rId273"/>
    <p:sldId id="1127" r:id="rId274"/>
    <p:sldId id="1128" r:id="rId275"/>
    <p:sldId id="1129" r:id="rId276"/>
    <p:sldId id="1130" r:id="rId277"/>
    <p:sldId id="1131" r:id="rId278"/>
    <p:sldId id="1132" r:id="rId279"/>
    <p:sldId id="1133" r:id="rId280"/>
    <p:sldId id="1134" r:id="rId281"/>
    <p:sldId id="1135" r:id="rId282"/>
    <p:sldId id="1136" r:id="rId283"/>
    <p:sldId id="1137" r:id="rId284"/>
    <p:sldId id="1138" r:id="rId285"/>
    <p:sldId id="1139" r:id="rId286"/>
    <p:sldId id="1140" r:id="rId287"/>
    <p:sldId id="1141" r:id="rId288"/>
    <p:sldId id="1142" r:id="rId289"/>
    <p:sldId id="1143" r:id="rId290"/>
    <p:sldId id="1144" r:id="rId291"/>
    <p:sldId id="1145" r:id="rId292"/>
    <p:sldId id="1146" r:id="rId293"/>
    <p:sldId id="1147" r:id="rId294"/>
    <p:sldId id="1148" r:id="rId295"/>
    <p:sldId id="1149" r:id="rId296"/>
    <p:sldId id="1150" r:id="rId297"/>
    <p:sldId id="1151" r:id="rId298"/>
    <p:sldId id="1152" r:id="rId299"/>
    <p:sldId id="1153" r:id="rId300"/>
    <p:sldId id="1154" r:id="rId301"/>
    <p:sldId id="1155" r:id="rId302"/>
    <p:sldId id="1156" r:id="rId303"/>
    <p:sldId id="1157" r:id="rId304"/>
    <p:sldId id="1158" r:id="rId305"/>
    <p:sldId id="1159" r:id="rId306"/>
    <p:sldId id="1160" r:id="rId307"/>
    <p:sldId id="1161" r:id="rId308"/>
    <p:sldId id="1162" r:id="rId309"/>
    <p:sldId id="1163" r:id="rId310"/>
    <p:sldId id="1164" r:id="rId311"/>
    <p:sldId id="1165" r:id="rId312"/>
    <p:sldId id="1166" r:id="rId313"/>
    <p:sldId id="1167" r:id="rId314"/>
    <p:sldId id="1168" r:id="rId315"/>
    <p:sldId id="1169" r:id="rId316"/>
    <p:sldId id="1170" r:id="rId317"/>
    <p:sldId id="1171" r:id="rId318"/>
    <p:sldId id="1172" r:id="rId319"/>
    <p:sldId id="1173" r:id="rId320"/>
    <p:sldId id="1174" r:id="rId321"/>
    <p:sldId id="1175" r:id="rId322"/>
    <p:sldId id="1176" r:id="rId323"/>
    <p:sldId id="1177" r:id="rId324"/>
    <p:sldId id="1178" r:id="rId325"/>
    <p:sldId id="1179" r:id="rId326"/>
    <p:sldId id="1180" r:id="rId327"/>
    <p:sldId id="1181" r:id="rId328"/>
    <p:sldId id="1182" r:id="rId329"/>
    <p:sldId id="1183" r:id="rId330"/>
    <p:sldId id="1184" r:id="rId331"/>
    <p:sldId id="1185" r:id="rId332"/>
    <p:sldId id="1186" r:id="rId333"/>
    <p:sldId id="1187" r:id="rId334"/>
    <p:sldId id="1188" r:id="rId335"/>
    <p:sldId id="1189" r:id="rId336"/>
    <p:sldId id="1190" r:id="rId337"/>
    <p:sldId id="1191" r:id="rId338"/>
    <p:sldId id="1192" r:id="rId339"/>
    <p:sldId id="1193" r:id="rId340"/>
    <p:sldId id="1194" r:id="rId341"/>
    <p:sldId id="1195" r:id="rId342"/>
    <p:sldId id="1196" r:id="rId343"/>
    <p:sldId id="1197" r:id="rId344"/>
    <p:sldId id="1198" r:id="rId345"/>
    <p:sldId id="1199" r:id="rId346"/>
    <p:sldId id="1200" r:id="rId347"/>
    <p:sldId id="1201" r:id="rId348"/>
    <p:sldId id="1202" r:id="rId349"/>
    <p:sldId id="1203" r:id="rId350"/>
    <p:sldId id="1204" r:id="rId351"/>
    <p:sldId id="1205" r:id="rId352"/>
    <p:sldId id="1206" r:id="rId353"/>
    <p:sldId id="1207" r:id="rId354"/>
    <p:sldId id="1208" r:id="rId355"/>
    <p:sldId id="1209" r:id="rId356"/>
    <p:sldId id="1210" r:id="rId357"/>
    <p:sldId id="1211" r:id="rId358"/>
    <p:sldId id="1212" r:id="rId359"/>
    <p:sldId id="1213" r:id="rId360"/>
    <p:sldId id="1214" r:id="rId361"/>
    <p:sldId id="1215" r:id="rId362"/>
    <p:sldId id="1216" r:id="rId363"/>
    <p:sldId id="1217" r:id="rId364"/>
    <p:sldId id="1218" r:id="rId365"/>
    <p:sldId id="1219" r:id="rId366"/>
    <p:sldId id="1220" r:id="rId367"/>
    <p:sldId id="1221" r:id="rId368"/>
    <p:sldId id="1222" r:id="rId369"/>
    <p:sldId id="1223" r:id="rId370"/>
    <p:sldId id="1224" r:id="rId371"/>
    <p:sldId id="1225" r:id="rId372"/>
    <p:sldId id="1226" r:id="rId373"/>
    <p:sldId id="1227" r:id="rId374"/>
    <p:sldId id="1228" r:id="rId375"/>
    <p:sldId id="1229" r:id="rId376"/>
    <p:sldId id="1230" r:id="rId377"/>
    <p:sldId id="1231" r:id="rId378"/>
    <p:sldId id="1232" r:id="rId379"/>
    <p:sldId id="1233" r:id="rId380"/>
    <p:sldId id="1234" r:id="rId381"/>
    <p:sldId id="1235" r:id="rId382"/>
    <p:sldId id="1236" r:id="rId383"/>
    <p:sldId id="1237" r:id="rId384"/>
    <p:sldId id="1238" r:id="rId385"/>
    <p:sldId id="1239" r:id="rId386"/>
    <p:sldId id="1240" r:id="rId387"/>
    <p:sldId id="1241" r:id="rId388"/>
    <p:sldId id="1242" r:id="rId389"/>
    <p:sldId id="1243" r:id="rId390"/>
    <p:sldId id="1244" r:id="rId391"/>
    <p:sldId id="1245" r:id="rId392"/>
    <p:sldId id="1246" r:id="rId393"/>
    <p:sldId id="1247" r:id="rId394"/>
    <p:sldId id="1248" r:id="rId395"/>
    <p:sldId id="1249" r:id="rId396"/>
    <p:sldId id="1250" r:id="rId397"/>
    <p:sldId id="1251" r:id="rId398"/>
    <p:sldId id="1252" r:id="rId399"/>
    <p:sldId id="1253" r:id="rId400"/>
    <p:sldId id="1254" r:id="rId401"/>
    <p:sldId id="1255" r:id="rId402"/>
    <p:sldId id="1256" r:id="rId403"/>
    <p:sldId id="1257" r:id="rId404"/>
    <p:sldId id="1258" r:id="rId405"/>
    <p:sldId id="1259" r:id="rId406"/>
    <p:sldId id="1260" r:id="rId407"/>
    <p:sldId id="1261" r:id="rId408"/>
    <p:sldId id="1262" r:id="rId409"/>
    <p:sldId id="1263" r:id="rId410"/>
    <p:sldId id="1264" r:id="rId411"/>
    <p:sldId id="1265" r:id="rId412"/>
    <p:sldId id="1266" r:id="rId413"/>
    <p:sldId id="1267" r:id="rId414"/>
    <p:sldId id="1268" r:id="rId415"/>
    <p:sldId id="1269" r:id="rId416"/>
    <p:sldId id="1270" r:id="rId417"/>
    <p:sldId id="1271" r:id="rId418"/>
    <p:sldId id="1272" r:id="rId419"/>
    <p:sldId id="1273" r:id="rId420"/>
    <p:sldId id="1274" r:id="rId421"/>
    <p:sldId id="1275" r:id="rId422"/>
    <p:sldId id="1276" r:id="rId423"/>
    <p:sldId id="1277" r:id="rId424"/>
    <p:sldId id="1278" r:id="rId425"/>
    <p:sldId id="1279" r:id="rId426"/>
    <p:sldId id="1280" r:id="rId427"/>
    <p:sldId id="1281" r:id="rId428"/>
    <p:sldId id="1282" r:id="rId429"/>
    <p:sldId id="1283" r:id="rId430"/>
    <p:sldId id="1284" r:id="rId431"/>
    <p:sldId id="1285" r:id="rId432"/>
    <p:sldId id="1286" r:id="rId433"/>
    <p:sldId id="1287" r:id="rId434"/>
    <p:sldId id="1288" r:id="rId435"/>
    <p:sldId id="1289" r:id="rId436"/>
    <p:sldId id="1290" r:id="rId437"/>
    <p:sldId id="1291" r:id="rId438"/>
    <p:sldId id="1292" r:id="rId439"/>
    <p:sldId id="1293" r:id="rId440"/>
    <p:sldId id="1294" r:id="rId441"/>
    <p:sldId id="1295" r:id="rId442"/>
    <p:sldId id="1296" r:id="rId443"/>
    <p:sldId id="1297" r:id="rId444"/>
    <p:sldId id="1298" r:id="rId445"/>
    <p:sldId id="1299" r:id="rId446"/>
    <p:sldId id="1300" r:id="rId447"/>
    <p:sldId id="1301" r:id="rId448"/>
    <p:sldId id="1302" r:id="rId449"/>
    <p:sldId id="1303" r:id="rId450"/>
    <p:sldId id="1304" r:id="rId451"/>
    <p:sldId id="1305" r:id="rId452"/>
    <p:sldId id="1306" r:id="rId453"/>
    <p:sldId id="1307" r:id="rId454"/>
    <p:sldId id="1308" r:id="rId455"/>
    <p:sldId id="1309" r:id="rId456"/>
    <p:sldId id="1310" r:id="rId457"/>
    <p:sldId id="1311" r:id="rId458"/>
    <p:sldId id="1312" r:id="rId459"/>
    <p:sldId id="1313" r:id="rId460"/>
    <p:sldId id="1314" r:id="rId461"/>
    <p:sldId id="1315" r:id="rId462"/>
    <p:sldId id="1316" r:id="rId463"/>
    <p:sldId id="1317" r:id="rId464"/>
    <p:sldId id="1318" r:id="rId465"/>
    <p:sldId id="1319" r:id="rId466"/>
    <p:sldId id="1320" r:id="rId467"/>
    <p:sldId id="1321" r:id="rId468"/>
    <p:sldId id="1322" r:id="rId469"/>
    <p:sldId id="1323" r:id="rId470"/>
    <p:sldId id="1324" r:id="rId471"/>
    <p:sldId id="1325" r:id="rId472"/>
    <p:sldId id="1326" r:id="rId473"/>
    <p:sldId id="1327" r:id="rId474"/>
    <p:sldId id="1328" r:id="rId475"/>
    <p:sldId id="1329" r:id="rId476"/>
    <p:sldId id="1330" r:id="rId477"/>
    <p:sldId id="1331" r:id="rId478"/>
    <p:sldId id="1332" r:id="rId479"/>
    <p:sldId id="1333" r:id="rId480"/>
    <p:sldId id="1334" r:id="rId481"/>
    <p:sldId id="1335" r:id="rId482"/>
    <p:sldId id="1336" r:id="rId483"/>
    <p:sldId id="1337" r:id="rId484"/>
    <p:sldId id="1338" r:id="rId485"/>
    <p:sldId id="1339" r:id="rId486"/>
    <p:sldId id="1340" r:id="rId487"/>
    <p:sldId id="1341" r:id="rId488"/>
    <p:sldId id="1342" r:id="rId489"/>
    <p:sldId id="1343" r:id="rId490"/>
    <p:sldId id="1344" r:id="rId491"/>
    <p:sldId id="1345" r:id="rId492"/>
    <p:sldId id="1346" r:id="rId493"/>
    <p:sldId id="1347" r:id="rId494"/>
    <p:sldId id="1348" r:id="rId495"/>
    <p:sldId id="1349" r:id="rId496"/>
    <p:sldId id="1350" r:id="rId497"/>
    <p:sldId id="1351" r:id="rId498"/>
    <p:sldId id="1352" r:id="rId499"/>
    <p:sldId id="1353" r:id="rId500"/>
    <p:sldId id="1354" r:id="rId501"/>
    <p:sldId id="1355" r:id="rId5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5" Type="http://schemas.openxmlformats.org/officeDocument/2006/relationships/tableStyles" Target="tableStyles.xml"/><Relationship Id="rId504" Type="http://schemas.openxmlformats.org/officeDocument/2006/relationships/viewProps" Target="viewProps.xml"/><Relationship Id="rId503" Type="http://schemas.openxmlformats.org/officeDocument/2006/relationships/presProps" Target="presProps.xml"/><Relationship Id="rId502" Type="http://schemas.openxmlformats.org/officeDocument/2006/relationships/slide" Target="slides/slide500.xml"/><Relationship Id="rId501" Type="http://schemas.openxmlformats.org/officeDocument/2006/relationships/slide" Target="slides/slide499.xml"/><Relationship Id="rId500" Type="http://schemas.openxmlformats.org/officeDocument/2006/relationships/slide" Target="slides/slide498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9" Type="http://schemas.openxmlformats.org/officeDocument/2006/relationships/slide" Target="slides/slide497.xml"/><Relationship Id="rId498" Type="http://schemas.openxmlformats.org/officeDocument/2006/relationships/slide" Target="slides/slide496.xml"/><Relationship Id="rId497" Type="http://schemas.openxmlformats.org/officeDocument/2006/relationships/slide" Target="slides/slide495.xml"/><Relationship Id="rId496" Type="http://schemas.openxmlformats.org/officeDocument/2006/relationships/slide" Target="slides/slide494.xml"/><Relationship Id="rId495" Type="http://schemas.openxmlformats.org/officeDocument/2006/relationships/slide" Target="slides/slide493.xml"/><Relationship Id="rId494" Type="http://schemas.openxmlformats.org/officeDocument/2006/relationships/slide" Target="slides/slide492.xml"/><Relationship Id="rId493" Type="http://schemas.openxmlformats.org/officeDocument/2006/relationships/slide" Target="slides/slide491.xml"/><Relationship Id="rId492" Type="http://schemas.openxmlformats.org/officeDocument/2006/relationships/slide" Target="slides/slide490.xml"/><Relationship Id="rId491" Type="http://schemas.openxmlformats.org/officeDocument/2006/relationships/slide" Target="slides/slide489.xml"/><Relationship Id="rId490" Type="http://schemas.openxmlformats.org/officeDocument/2006/relationships/slide" Target="slides/slide488.xml"/><Relationship Id="rId49" Type="http://schemas.openxmlformats.org/officeDocument/2006/relationships/slide" Target="slides/slide47.xml"/><Relationship Id="rId489" Type="http://schemas.openxmlformats.org/officeDocument/2006/relationships/slide" Target="slides/slide487.xml"/><Relationship Id="rId488" Type="http://schemas.openxmlformats.org/officeDocument/2006/relationships/slide" Target="slides/slide486.xml"/><Relationship Id="rId487" Type="http://schemas.openxmlformats.org/officeDocument/2006/relationships/slide" Target="slides/slide485.xml"/><Relationship Id="rId486" Type="http://schemas.openxmlformats.org/officeDocument/2006/relationships/slide" Target="slides/slide484.xml"/><Relationship Id="rId485" Type="http://schemas.openxmlformats.org/officeDocument/2006/relationships/slide" Target="slides/slide483.xml"/><Relationship Id="rId484" Type="http://schemas.openxmlformats.org/officeDocument/2006/relationships/slide" Target="slides/slide482.xml"/><Relationship Id="rId483" Type="http://schemas.openxmlformats.org/officeDocument/2006/relationships/slide" Target="slides/slide481.xml"/><Relationship Id="rId482" Type="http://schemas.openxmlformats.org/officeDocument/2006/relationships/slide" Target="slides/slide480.xml"/><Relationship Id="rId481" Type="http://schemas.openxmlformats.org/officeDocument/2006/relationships/slide" Target="slides/slide479.xml"/><Relationship Id="rId480" Type="http://schemas.openxmlformats.org/officeDocument/2006/relationships/slide" Target="slides/slide478.xml"/><Relationship Id="rId48" Type="http://schemas.openxmlformats.org/officeDocument/2006/relationships/slide" Target="slides/slide46.xml"/><Relationship Id="rId479" Type="http://schemas.openxmlformats.org/officeDocument/2006/relationships/slide" Target="slides/slide477.xml"/><Relationship Id="rId478" Type="http://schemas.openxmlformats.org/officeDocument/2006/relationships/slide" Target="slides/slide476.xml"/><Relationship Id="rId477" Type="http://schemas.openxmlformats.org/officeDocument/2006/relationships/slide" Target="slides/slide475.xml"/><Relationship Id="rId476" Type="http://schemas.openxmlformats.org/officeDocument/2006/relationships/slide" Target="slides/slide474.xml"/><Relationship Id="rId475" Type="http://schemas.openxmlformats.org/officeDocument/2006/relationships/slide" Target="slides/slide473.xml"/><Relationship Id="rId474" Type="http://schemas.openxmlformats.org/officeDocument/2006/relationships/slide" Target="slides/slide472.xml"/><Relationship Id="rId473" Type="http://schemas.openxmlformats.org/officeDocument/2006/relationships/slide" Target="slides/slide471.xml"/><Relationship Id="rId472" Type="http://schemas.openxmlformats.org/officeDocument/2006/relationships/slide" Target="slides/slide470.xml"/><Relationship Id="rId471" Type="http://schemas.openxmlformats.org/officeDocument/2006/relationships/slide" Target="slides/slide469.xml"/><Relationship Id="rId470" Type="http://schemas.openxmlformats.org/officeDocument/2006/relationships/slide" Target="slides/slide468.xml"/><Relationship Id="rId47" Type="http://schemas.openxmlformats.org/officeDocument/2006/relationships/slide" Target="slides/slide45.xml"/><Relationship Id="rId469" Type="http://schemas.openxmlformats.org/officeDocument/2006/relationships/slide" Target="slides/slide467.xml"/><Relationship Id="rId468" Type="http://schemas.openxmlformats.org/officeDocument/2006/relationships/slide" Target="slides/slide466.xml"/><Relationship Id="rId467" Type="http://schemas.openxmlformats.org/officeDocument/2006/relationships/slide" Target="slides/slide465.xml"/><Relationship Id="rId466" Type="http://schemas.openxmlformats.org/officeDocument/2006/relationships/slide" Target="slides/slide464.xml"/><Relationship Id="rId465" Type="http://schemas.openxmlformats.org/officeDocument/2006/relationships/slide" Target="slides/slide463.xml"/><Relationship Id="rId464" Type="http://schemas.openxmlformats.org/officeDocument/2006/relationships/slide" Target="slides/slide462.xml"/><Relationship Id="rId463" Type="http://schemas.openxmlformats.org/officeDocument/2006/relationships/slide" Target="slides/slide461.xml"/><Relationship Id="rId462" Type="http://schemas.openxmlformats.org/officeDocument/2006/relationships/slide" Target="slides/slide460.xml"/><Relationship Id="rId461" Type="http://schemas.openxmlformats.org/officeDocument/2006/relationships/slide" Target="slides/slide459.xml"/><Relationship Id="rId460" Type="http://schemas.openxmlformats.org/officeDocument/2006/relationships/slide" Target="slides/slide458.xml"/><Relationship Id="rId46" Type="http://schemas.openxmlformats.org/officeDocument/2006/relationships/slide" Target="slides/slide44.xml"/><Relationship Id="rId459" Type="http://schemas.openxmlformats.org/officeDocument/2006/relationships/slide" Target="slides/slide457.xml"/><Relationship Id="rId458" Type="http://schemas.openxmlformats.org/officeDocument/2006/relationships/slide" Target="slides/slide456.xml"/><Relationship Id="rId457" Type="http://schemas.openxmlformats.org/officeDocument/2006/relationships/slide" Target="slides/slide455.xml"/><Relationship Id="rId456" Type="http://schemas.openxmlformats.org/officeDocument/2006/relationships/slide" Target="slides/slide454.xml"/><Relationship Id="rId455" Type="http://schemas.openxmlformats.org/officeDocument/2006/relationships/slide" Target="slides/slide453.xml"/><Relationship Id="rId454" Type="http://schemas.openxmlformats.org/officeDocument/2006/relationships/slide" Target="slides/slide452.xml"/><Relationship Id="rId453" Type="http://schemas.openxmlformats.org/officeDocument/2006/relationships/slide" Target="slides/slide451.xml"/><Relationship Id="rId452" Type="http://schemas.openxmlformats.org/officeDocument/2006/relationships/slide" Target="slides/slide450.xml"/><Relationship Id="rId451" Type="http://schemas.openxmlformats.org/officeDocument/2006/relationships/slide" Target="slides/slide449.xml"/><Relationship Id="rId450" Type="http://schemas.openxmlformats.org/officeDocument/2006/relationships/slide" Target="slides/slide448.xml"/><Relationship Id="rId45" Type="http://schemas.openxmlformats.org/officeDocument/2006/relationships/slide" Target="slides/slide43.xml"/><Relationship Id="rId449" Type="http://schemas.openxmlformats.org/officeDocument/2006/relationships/slide" Target="slides/slide447.xml"/><Relationship Id="rId448" Type="http://schemas.openxmlformats.org/officeDocument/2006/relationships/slide" Target="slides/slide446.xml"/><Relationship Id="rId447" Type="http://schemas.openxmlformats.org/officeDocument/2006/relationships/slide" Target="slides/slide445.xml"/><Relationship Id="rId446" Type="http://schemas.openxmlformats.org/officeDocument/2006/relationships/slide" Target="slides/slide444.xml"/><Relationship Id="rId445" Type="http://schemas.openxmlformats.org/officeDocument/2006/relationships/slide" Target="slides/slide443.xml"/><Relationship Id="rId444" Type="http://schemas.openxmlformats.org/officeDocument/2006/relationships/slide" Target="slides/slide442.xml"/><Relationship Id="rId443" Type="http://schemas.openxmlformats.org/officeDocument/2006/relationships/slide" Target="slides/slide441.xml"/><Relationship Id="rId442" Type="http://schemas.openxmlformats.org/officeDocument/2006/relationships/slide" Target="slides/slide440.xml"/><Relationship Id="rId441" Type="http://schemas.openxmlformats.org/officeDocument/2006/relationships/slide" Target="slides/slide439.xml"/><Relationship Id="rId440" Type="http://schemas.openxmlformats.org/officeDocument/2006/relationships/slide" Target="slides/slide438.xml"/><Relationship Id="rId44" Type="http://schemas.openxmlformats.org/officeDocument/2006/relationships/slide" Target="slides/slide42.xml"/><Relationship Id="rId439" Type="http://schemas.openxmlformats.org/officeDocument/2006/relationships/slide" Target="slides/slide437.xml"/><Relationship Id="rId438" Type="http://schemas.openxmlformats.org/officeDocument/2006/relationships/slide" Target="slides/slide436.xml"/><Relationship Id="rId437" Type="http://schemas.openxmlformats.org/officeDocument/2006/relationships/slide" Target="slides/slide435.xml"/><Relationship Id="rId436" Type="http://schemas.openxmlformats.org/officeDocument/2006/relationships/slide" Target="slides/slide434.xml"/><Relationship Id="rId435" Type="http://schemas.openxmlformats.org/officeDocument/2006/relationships/slide" Target="slides/slide433.xml"/><Relationship Id="rId434" Type="http://schemas.openxmlformats.org/officeDocument/2006/relationships/slide" Target="slides/slide432.xml"/><Relationship Id="rId433" Type="http://schemas.openxmlformats.org/officeDocument/2006/relationships/slide" Target="slides/slide431.xml"/><Relationship Id="rId432" Type="http://schemas.openxmlformats.org/officeDocument/2006/relationships/slide" Target="slides/slide430.xml"/><Relationship Id="rId431" Type="http://schemas.openxmlformats.org/officeDocument/2006/relationships/slide" Target="slides/slide429.xml"/><Relationship Id="rId430" Type="http://schemas.openxmlformats.org/officeDocument/2006/relationships/slide" Target="slides/slide428.xml"/><Relationship Id="rId43" Type="http://schemas.openxmlformats.org/officeDocument/2006/relationships/slide" Target="slides/slide41.xml"/><Relationship Id="rId429" Type="http://schemas.openxmlformats.org/officeDocument/2006/relationships/slide" Target="slides/slide427.xml"/><Relationship Id="rId428" Type="http://schemas.openxmlformats.org/officeDocument/2006/relationships/slide" Target="slides/slide426.xml"/><Relationship Id="rId427" Type="http://schemas.openxmlformats.org/officeDocument/2006/relationships/slide" Target="slides/slide425.xml"/><Relationship Id="rId426" Type="http://schemas.openxmlformats.org/officeDocument/2006/relationships/slide" Target="slides/slide424.xml"/><Relationship Id="rId425" Type="http://schemas.openxmlformats.org/officeDocument/2006/relationships/slide" Target="slides/slide423.xml"/><Relationship Id="rId424" Type="http://schemas.openxmlformats.org/officeDocument/2006/relationships/slide" Target="slides/slide422.xml"/><Relationship Id="rId423" Type="http://schemas.openxmlformats.org/officeDocument/2006/relationships/slide" Target="slides/slide421.xml"/><Relationship Id="rId422" Type="http://schemas.openxmlformats.org/officeDocument/2006/relationships/slide" Target="slides/slide420.xml"/><Relationship Id="rId421" Type="http://schemas.openxmlformats.org/officeDocument/2006/relationships/slide" Target="slides/slide419.xml"/><Relationship Id="rId420" Type="http://schemas.openxmlformats.org/officeDocument/2006/relationships/slide" Target="slides/slide418.xml"/><Relationship Id="rId42" Type="http://schemas.openxmlformats.org/officeDocument/2006/relationships/slide" Target="slides/slide40.xml"/><Relationship Id="rId419" Type="http://schemas.openxmlformats.org/officeDocument/2006/relationships/slide" Target="slides/slide417.xml"/><Relationship Id="rId418" Type="http://schemas.openxmlformats.org/officeDocument/2006/relationships/slide" Target="slides/slide416.xml"/><Relationship Id="rId417" Type="http://schemas.openxmlformats.org/officeDocument/2006/relationships/slide" Target="slides/slide415.xml"/><Relationship Id="rId416" Type="http://schemas.openxmlformats.org/officeDocument/2006/relationships/slide" Target="slides/slide414.xml"/><Relationship Id="rId415" Type="http://schemas.openxmlformats.org/officeDocument/2006/relationships/slide" Target="slides/slide413.xml"/><Relationship Id="rId414" Type="http://schemas.openxmlformats.org/officeDocument/2006/relationships/slide" Target="slides/slide412.xml"/><Relationship Id="rId413" Type="http://schemas.openxmlformats.org/officeDocument/2006/relationships/slide" Target="slides/slide411.xml"/><Relationship Id="rId412" Type="http://schemas.openxmlformats.org/officeDocument/2006/relationships/slide" Target="slides/slide410.xml"/><Relationship Id="rId411" Type="http://schemas.openxmlformats.org/officeDocument/2006/relationships/slide" Target="slides/slide409.xml"/><Relationship Id="rId410" Type="http://schemas.openxmlformats.org/officeDocument/2006/relationships/slide" Target="slides/slide408.xml"/><Relationship Id="rId41" Type="http://schemas.openxmlformats.org/officeDocument/2006/relationships/slide" Target="slides/slide39.xml"/><Relationship Id="rId409" Type="http://schemas.openxmlformats.org/officeDocument/2006/relationships/slide" Target="slides/slide407.xml"/><Relationship Id="rId408" Type="http://schemas.openxmlformats.org/officeDocument/2006/relationships/slide" Target="slides/slide406.xml"/><Relationship Id="rId407" Type="http://schemas.openxmlformats.org/officeDocument/2006/relationships/slide" Target="slides/slide405.xml"/><Relationship Id="rId406" Type="http://schemas.openxmlformats.org/officeDocument/2006/relationships/slide" Target="slides/slide404.xml"/><Relationship Id="rId405" Type="http://schemas.openxmlformats.org/officeDocument/2006/relationships/slide" Target="slides/slide403.xml"/><Relationship Id="rId404" Type="http://schemas.openxmlformats.org/officeDocument/2006/relationships/slide" Target="slides/slide402.xml"/><Relationship Id="rId403" Type="http://schemas.openxmlformats.org/officeDocument/2006/relationships/slide" Target="slides/slide401.xml"/><Relationship Id="rId402" Type="http://schemas.openxmlformats.org/officeDocument/2006/relationships/slide" Target="slides/slide400.xml"/><Relationship Id="rId401" Type="http://schemas.openxmlformats.org/officeDocument/2006/relationships/slide" Target="slides/slide399.xml"/><Relationship Id="rId400" Type="http://schemas.openxmlformats.org/officeDocument/2006/relationships/slide" Target="slides/slide398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9" Type="http://schemas.openxmlformats.org/officeDocument/2006/relationships/slide" Target="slides/slide397.xml"/><Relationship Id="rId398" Type="http://schemas.openxmlformats.org/officeDocument/2006/relationships/slide" Target="slides/slide396.xml"/><Relationship Id="rId397" Type="http://schemas.openxmlformats.org/officeDocument/2006/relationships/slide" Target="slides/slide395.xml"/><Relationship Id="rId396" Type="http://schemas.openxmlformats.org/officeDocument/2006/relationships/slide" Target="slides/slide394.xml"/><Relationship Id="rId395" Type="http://schemas.openxmlformats.org/officeDocument/2006/relationships/slide" Target="slides/slide393.xml"/><Relationship Id="rId394" Type="http://schemas.openxmlformats.org/officeDocument/2006/relationships/slide" Target="slides/slide392.xml"/><Relationship Id="rId393" Type="http://schemas.openxmlformats.org/officeDocument/2006/relationships/slide" Target="slides/slide391.xml"/><Relationship Id="rId392" Type="http://schemas.openxmlformats.org/officeDocument/2006/relationships/slide" Target="slides/slide390.xml"/><Relationship Id="rId391" Type="http://schemas.openxmlformats.org/officeDocument/2006/relationships/slide" Target="slides/slide389.xml"/><Relationship Id="rId390" Type="http://schemas.openxmlformats.org/officeDocument/2006/relationships/slide" Target="slides/slide388.xml"/><Relationship Id="rId39" Type="http://schemas.openxmlformats.org/officeDocument/2006/relationships/slide" Target="slides/slide37.xml"/><Relationship Id="rId389" Type="http://schemas.openxmlformats.org/officeDocument/2006/relationships/slide" Target="slides/slide387.xml"/><Relationship Id="rId388" Type="http://schemas.openxmlformats.org/officeDocument/2006/relationships/slide" Target="slides/slide386.xml"/><Relationship Id="rId387" Type="http://schemas.openxmlformats.org/officeDocument/2006/relationships/slide" Target="slides/slide385.xml"/><Relationship Id="rId386" Type="http://schemas.openxmlformats.org/officeDocument/2006/relationships/slide" Target="slides/slide384.xml"/><Relationship Id="rId385" Type="http://schemas.openxmlformats.org/officeDocument/2006/relationships/slide" Target="slides/slide383.xml"/><Relationship Id="rId384" Type="http://schemas.openxmlformats.org/officeDocument/2006/relationships/slide" Target="slides/slide382.xml"/><Relationship Id="rId383" Type="http://schemas.openxmlformats.org/officeDocument/2006/relationships/slide" Target="slides/slide381.xml"/><Relationship Id="rId382" Type="http://schemas.openxmlformats.org/officeDocument/2006/relationships/slide" Target="slides/slide380.xml"/><Relationship Id="rId381" Type="http://schemas.openxmlformats.org/officeDocument/2006/relationships/slide" Target="slides/slide379.xml"/><Relationship Id="rId380" Type="http://schemas.openxmlformats.org/officeDocument/2006/relationships/slide" Target="slides/slide378.xml"/><Relationship Id="rId38" Type="http://schemas.openxmlformats.org/officeDocument/2006/relationships/slide" Target="slides/slide36.xml"/><Relationship Id="rId379" Type="http://schemas.openxmlformats.org/officeDocument/2006/relationships/slide" Target="slides/slide377.xml"/><Relationship Id="rId378" Type="http://schemas.openxmlformats.org/officeDocument/2006/relationships/slide" Target="slides/slide376.xml"/><Relationship Id="rId377" Type="http://schemas.openxmlformats.org/officeDocument/2006/relationships/slide" Target="slides/slide375.xml"/><Relationship Id="rId376" Type="http://schemas.openxmlformats.org/officeDocument/2006/relationships/slide" Target="slides/slide374.xml"/><Relationship Id="rId375" Type="http://schemas.openxmlformats.org/officeDocument/2006/relationships/slide" Target="slides/slide373.xml"/><Relationship Id="rId374" Type="http://schemas.openxmlformats.org/officeDocument/2006/relationships/slide" Target="slides/slide372.xml"/><Relationship Id="rId373" Type="http://schemas.openxmlformats.org/officeDocument/2006/relationships/slide" Target="slides/slide371.xml"/><Relationship Id="rId372" Type="http://schemas.openxmlformats.org/officeDocument/2006/relationships/slide" Target="slides/slide370.xml"/><Relationship Id="rId371" Type="http://schemas.openxmlformats.org/officeDocument/2006/relationships/slide" Target="slides/slide369.xml"/><Relationship Id="rId370" Type="http://schemas.openxmlformats.org/officeDocument/2006/relationships/slide" Target="slides/slide368.xml"/><Relationship Id="rId37" Type="http://schemas.openxmlformats.org/officeDocument/2006/relationships/slide" Target="slides/slide35.xml"/><Relationship Id="rId369" Type="http://schemas.openxmlformats.org/officeDocument/2006/relationships/slide" Target="slides/slide367.xml"/><Relationship Id="rId368" Type="http://schemas.openxmlformats.org/officeDocument/2006/relationships/slide" Target="slides/slide366.xml"/><Relationship Id="rId367" Type="http://schemas.openxmlformats.org/officeDocument/2006/relationships/slide" Target="slides/slide365.xml"/><Relationship Id="rId366" Type="http://schemas.openxmlformats.org/officeDocument/2006/relationships/slide" Target="slides/slide364.xml"/><Relationship Id="rId365" Type="http://schemas.openxmlformats.org/officeDocument/2006/relationships/slide" Target="slides/slide363.xml"/><Relationship Id="rId364" Type="http://schemas.openxmlformats.org/officeDocument/2006/relationships/slide" Target="slides/slide362.xml"/><Relationship Id="rId363" Type="http://schemas.openxmlformats.org/officeDocument/2006/relationships/slide" Target="slides/slide361.xml"/><Relationship Id="rId362" Type="http://schemas.openxmlformats.org/officeDocument/2006/relationships/slide" Target="slides/slide360.xml"/><Relationship Id="rId361" Type="http://schemas.openxmlformats.org/officeDocument/2006/relationships/slide" Target="slides/slide359.xml"/><Relationship Id="rId360" Type="http://schemas.openxmlformats.org/officeDocument/2006/relationships/slide" Target="slides/slide358.xml"/><Relationship Id="rId36" Type="http://schemas.openxmlformats.org/officeDocument/2006/relationships/slide" Target="slides/slide34.xml"/><Relationship Id="rId359" Type="http://schemas.openxmlformats.org/officeDocument/2006/relationships/slide" Target="slides/slide357.xml"/><Relationship Id="rId358" Type="http://schemas.openxmlformats.org/officeDocument/2006/relationships/slide" Target="slides/slide356.xml"/><Relationship Id="rId357" Type="http://schemas.openxmlformats.org/officeDocument/2006/relationships/slide" Target="slides/slide355.xml"/><Relationship Id="rId356" Type="http://schemas.openxmlformats.org/officeDocument/2006/relationships/slide" Target="slides/slide354.xml"/><Relationship Id="rId355" Type="http://schemas.openxmlformats.org/officeDocument/2006/relationships/slide" Target="slides/slide353.xml"/><Relationship Id="rId354" Type="http://schemas.openxmlformats.org/officeDocument/2006/relationships/slide" Target="slides/slide352.xml"/><Relationship Id="rId353" Type="http://schemas.openxmlformats.org/officeDocument/2006/relationships/slide" Target="slides/slide351.xml"/><Relationship Id="rId352" Type="http://schemas.openxmlformats.org/officeDocument/2006/relationships/slide" Target="slides/slide350.xml"/><Relationship Id="rId351" Type="http://schemas.openxmlformats.org/officeDocument/2006/relationships/slide" Target="slides/slide349.xml"/><Relationship Id="rId350" Type="http://schemas.openxmlformats.org/officeDocument/2006/relationships/slide" Target="slides/slide348.xml"/><Relationship Id="rId35" Type="http://schemas.openxmlformats.org/officeDocument/2006/relationships/slide" Target="slides/slide33.xml"/><Relationship Id="rId349" Type="http://schemas.openxmlformats.org/officeDocument/2006/relationships/slide" Target="slides/slide347.xml"/><Relationship Id="rId348" Type="http://schemas.openxmlformats.org/officeDocument/2006/relationships/slide" Target="slides/slide346.xml"/><Relationship Id="rId347" Type="http://schemas.openxmlformats.org/officeDocument/2006/relationships/slide" Target="slides/slide345.xml"/><Relationship Id="rId346" Type="http://schemas.openxmlformats.org/officeDocument/2006/relationships/slide" Target="slides/slide344.xml"/><Relationship Id="rId345" Type="http://schemas.openxmlformats.org/officeDocument/2006/relationships/slide" Target="slides/slide343.xml"/><Relationship Id="rId344" Type="http://schemas.openxmlformats.org/officeDocument/2006/relationships/slide" Target="slides/slide342.xml"/><Relationship Id="rId343" Type="http://schemas.openxmlformats.org/officeDocument/2006/relationships/slide" Target="slides/slide341.xml"/><Relationship Id="rId342" Type="http://schemas.openxmlformats.org/officeDocument/2006/relationships/slide" Target="slides/slide340.xml"/><Relationship Id="rId341" Type="http://schemas.openxmlformats.org/officeDocument/2006/relationships/slide" Target="slides/slide339.xml"/><Relationship Id="rId340" Type="http://schemas.openxmlformats.org/officeDocument/2006/relationships/slide" Target="slides/slide338.xml"/><Relationship Id="rId34" Type="http://schemas.openxmlformats.org/officeDocument/2006/relationships/slide" Target="slides/slide32.xml"/><Relationship Id="rId339" Type="http://schemas.openxmlformats.org/officeDocument/2006/relationships/slide" Target="slides/slide337.xml"/><Relationship Id="rId338" Type="http://schemas.openxmlformats.org/officeDocument/2006/relationships/slide" Target="slides/slide336.xml"/><Relationship Id="rId337" Type="http://schemas.openxmlformats.org/officeDocument/2006/relationships/slide" Target="slides/slide335.xml"/><Relationship Id="rId336" Type="http://schemas.openxmlformats.org/officeDocument/2006/relationships/slide" Target="slides/slide334.xml"/><Relationship Id="rId335" Type="http://schemas.openxmlformats.org/officeDocument/2006/relationships/slide" Target="slides/slide333.xml"/><Relationship Id="rId334" Type="http://schemas.openxmlformats.org/officeDocument/2006/relationships/slide" Target="slides/slide332.xml"/><Relationship Id="rId333" Type="http://schemas.openxmlformats.org/officeDocument/2006/relationships/slide" Target="slides/slide331.xml"/><Relationship Id="rId332" Type="http://schemas.openxmlformats.org/officeDocument/2006/relationships/slide" Target="slides/slide330.xml"/><Relationship Id="rId331" Type="http://schemas.openxmlformats.org/officeDocument/2006/relationships/slide" Target="slides/slide329.xml"/><Relationship Id="rId330" Type="http://schemas.openxmlformats.org/officeDocument/2006/relationships/slide" Target="slides/slide328.xml"/><Relationship Id="rId33" Type="http://schemas.openxmlformats.org/officeDocument/2006/relationships/slide" Target="slides/slide31.xml"/><Relationship Id="rId329" Type="http://schemas.openxmlformats.org/officeDocument/2006/relationships/slide" Target="slides/slide327.xml"/><Relationship Id="rId328" Type="http://schemas.openxmlformats.org/officeDocument/2006/relationships/slide" Target="slides/slide326.xml"/><Relationship Id="rId327" Type="http://schemas.openxmlformats.org/officeDocument/2006/relationships/slide" Target="slides/slide325.xml"/><Relationship Id="rId326" Type="http://schemas.openxmlformats.org/officeDocument/2006/relationships/slide" Target="slides/slide324.xml"/><Relationship Id="rId325" Type="http://schemas.openxmlformats.org/officeDocument/2006/relationships/slide" Target="slides/slide323.xml"/><Relationship Id="rId324" Type="http://schemas.openxmlformats.org/officeDocument/2006/relationships/slide" Target="slides/slide322.xml"/><Relationship Id="rId323" Type="http://schemas.openxmlformats.org/officeDocument/2006/relationships/slide" Target="slides/slide321.xml"/><Relationship Id="rId322" Type="http://schemas.openxmlformats.org/officeDocument/2006/relationships/slide" Target="slides/slide320.xml"/><Relationship Id="rId321" Type="http://schemas.openxmlformats.org/officeDocument/2006/relationships/slide" Target="slides/slide319.xml"/><Relationship Id="rId320" Type="http://schemas.openxmlformats.org/officeDocument/2006/relationships/slide" Target="slides/slide318.xml"/><Relationship Id="rId32" Type="http://schemas.openxmlformats.org/officeDocument/2006/relationships/slide" Target="slides/slide30.xml"/><Relationship Id="rId319" Type="http://schemas.openxmlformats.org/officeDocument/2006/relationships/slide" Target="slides/slide317.xml"/><Relationship Id="rId318" Type="http://schemas.openxmlformats.org/officeDocument/2006/relationships/slide" Target="slides/slide316.xml"/><Relationship Id="rId317" Type="http://schemas.openxmlformats.org/officeDocument/2006/relationships/slide" Target="slides/slide315.xml"/><Relationship Id="rId316" Type="http://schemas.openxmlformats.org/officeDocument/2006/relationships/slide" Target="slides/slide314.xml"/><Relationship Id="rId315" Type="http://schemas.openxmlformats.org/officeDocument/2006/relationships/slide" Target="slides/slide313.xml"/><Relationship Id="rId314" Type="http://schemas.openxmlformats.org/officeDocument/2006/relationships/slide" Target="slides/slide312.xml"/><Relationship Id="rId313" Type="http://schemas.openxmlformats.org/officeDocument/2006/relationships/slide" Target="slides/slide311.xml"/><Relationship Id="rId312" Type="http://schemas.openxmlformats.org/officeDocument/2006/relationships/slide" Target="slides/slide310.xml"/><Relationship Id="rId311" Type="http://schemas.openxmlformats.org/officeDocument/2006/relationships/slide" Target="slides/slide309.xml"/><Relationship Id="rId310" Type="http://schemas.openxmlformats.org/officeDocument/2006/relationships/slide" Target="slides/slide308.xml"/><Relationship Id="rId31" Type="http://schemas.openxmlformats.org/officeDocument/2006/relationships/slide" Target="slides/slide29.xml"/><Relationship Id="rId309" Type="http://schemas.openxmlformats.org/officeDocument/2006/relationships/slide" Target="slides/slide307.xml"/><Relationship Id="rId308" Type="http://schemas.openxmlformats.org/officeDocument/2006/relationships/slide" Target="slides/slide306.xml"/><Relationship Id="rId307" Type="http://schemas.openxmlformats.org/officeDocument/2006/relationships/slide" Target="slides/slide305.xml"/><Relationship Id="rId306" Type="http://schemas.openxmlformats.org/officeDocument/2006/relationships/slide" Target="slides/slide304.xml"/><Relationship Id="rId305" Type="http://schemas.openxmlformats.org/officeDocument/2006/relationships/slide" Target="slides/slide303.xml"/><Relationship Id="rId304" Type="http://schemas.openxmlformats.org/officeDocument/2006/relationships/slide" Target="slides/slide302.xml"/><Relationship Id="rId303" Type="http://schemas.openxmlformats.org/officeDocument/2006/relationships/slide" Target="slides/slide301.xml"/><Relationship Id="rId302" Type="http://schemas.openxmlformats.org/officeDocument/2006/relationships/slide" Target="slides/slide300.xml"/><Relationship Id="rId301" Type="http://schemas.openxmlformats.org/officeDocument/2006/relationships/slide" Target="slides/slide299.xml"/><Relationship Id="rId300" Type="http://schemas.openxmlformats.org/officeDocument/2006/relationships/slide" Target="slides/slide298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9" Type="http://schemas.openxmlformats.org/officeDocument/2006/relationships/slide" Target="slides/slide297.xml"/><Relationship Id="rId298" Type="http://schemas.openxmlformats.org/officeDocument/2006/relationships/slide" Target="slides/slide296.xml"/><Relationship Id="rId297" Type="http://schemas.openxmlformats.org/officeDocument/2006/relationships/slide" Target="slides/slide295.xml"/><Relationship Id="rId296" Type="http://schemas.openxmlformats.org/officeDocument/2006/relationships/slide" Target="slides/slide294.xml"/><Relationship Id="rId295" Type="http://schemas.openxmlformats.org/officeDocument/2006/relationships/slide" Target="slides/slide293.xml"/><Relationship Id="rId294" Type="http://schemas.openxmlformats.org/officeDocument/2006/relationships/slide" Target="slides/slide292.xml"/><Relationship Id="rId293" Type="http://schemas.openxmlformats.org/officeDocument/2006/relationships/slide" Target="slides/slide291.xml"/><Relationship Id="rId292" Type="http://schemas.openxmlformats.org/officeDocument/2006/relationships/slide" Target="slides/slide290.xml"/><Relationship Id="rId291" Type="http://schemas.openxmlformats.org/officeDocument/2006/relationships/slide" Target="slides/slide289.xml"/><Relationship Id="rId290" Type="http://schemas.openxmlformats.org/officeDocument/2006/relationships/slide" Target="slides/slide288.xml"/><Relationship Id="rId29" Type="http://schemas.openxmlformats.org/officeDocument/2006/relationships/slide" Target="slides/slide27.xml"/><Relationship Id="rId289" Type="http://schemas.openxmlformats.org/officeDocument/2006/relationships/slide" Target="slides/slide287.xml"/><Relationship Id="rId288" Type="http://schemas.openxmlformats.org/officeDocument/2006/relationships/slide" Target="slides/slide286.xml"/><Relationship Id="rId287" Type="http://schemas.openxmlformats.org/officeDocument/2006/relationships/slide" Target="slides/slide285.xml"/><Relationship Id="rId286" Type="http://schemas.openxmlformats.org/officeDocument/2006/relationships/slide" Target="slides/slide284.xml"/><Relationship Id="rId285" Type="http://schemas.openxmlformats.org/officeDocument/2006/relationships/slide" Target="slides/slide283.xml"/><Relationship Id="rId284" Type="http://schemas.openxmlformats.org/officeDocument/2006/relationships/slide" Target="slides/slide282.xml"/><Relationship Id="rId283" Type="http://schemas.openxmlformats.org/officeDocument/2006/relationships/slide" Target="slides/slide281.xml"/><Relationship Id="rId282" Type="http://schemas.openxmlformats.org/officeDocument/2006/relationships/slide" Target="slides/slide280.xml"/><Relationship Id="rId281" Type="http://schemas.openxmlformats.org/officeDocument/2006/relationships/slide" Target="slides/slide279.xml"/><Relationship Id="rId280" Type="http://schemas.openxmlformats.org/officeDocument/2006/relationships/slide" Target="slides/slide278.xml"/><Relationship Id="rId28" Type="http://schemas.openxmlformats.org/officeDocument/2006/relationships/slide" Target="slides/slide26.xml"/><Relationship Id="rId279" Type="http://schemas.openxmlformats.org/officeDocument/2006/relationships/slide" Target="slides/slide277.xml"/><Relationship Id="rId278" Type="http://schemas.openxmlformats.org/officeDocument/2006/relationships/slide" Target="slides/slide276.xml"/><Relationship Id="rId277" Type="http://schemas.openxmlformats.org/officeDocument/2006/relationships/slide" Target="slides/slide275.xml"/><Relationship Id="rId276" Type="http://schemas.openxmlformats.org/officeDocument/2006/relationships/slide" Target="slides/slide274.xml"/><Relationship Id="rId275" Type="http://schemas.openxmlformats.org/officeDocument/2006/relationships/slide" Target="slides/slide273.xml"/><Relationship Id="rId274" Type="http://schemas.openxmlformats.org/officeDocument/2006/relationships/slide" Target="slides/slide272.xml"/><Relationship Id="rId273" Type="http://schemas.openxmlformats.org/officeDocument/2006/relationships/slide" Target="slides/slide271.xml"/><Relationship Id="rId272" Type="http://schemas.openxmlformats.org/officeDocument/2006/relationships/slide" Target="slides/slide270.xml"/><Relationship Id="rId271" Type="http://schemas.openxmlformats.org/officeDocument/2006/relationships/slide" Target="slides/slide269.xml"/><Relationship Id="rId270" Type="http://schemas.openxmlformats.org/officeDocument/2006/relationships/slide" Target="slides/slide268.xml"/><Relationship Id="rId27" Type="http://schemas.openxmlformats.org/officeDocument/2006/relationships/slide" Target="slides/slide25.xml"/><Relationship Id="rId269" Type="http://schemas.openxmlformats.org/officeDocument/2006/relationships/slide" Target="slides/slide267.xml"/><Relationship Id="rId268" Type="http://schemas.openxmlformats.org/officeDocument/2006/relationships/slide" Target="slides/slide266.xml"/><Relationship Id="rId267" Type="http://schemas.openxmlformats.org/officeDocument/2006/relationships/slide" Target="slides/slide265.xml"/><Relationship Id="rId266" Type="http://schemas.openxmlformats.org/officeDocument/2006/relationships/slide" Target="slides/slide264.xml"/><Relationship Id="rId265" Type="http://schemas.openxmlformats.org/officeDocument/2006/relationships/slide" Target="slides/slide263.xml"/><Relationship Id="rId264" Type="http://schemas.openxmlformats.org/officeDocument/2006/relationships/slide" Target="slides/slide262.xml"/><Relationship Id="rId263" Type="http://schemas.openxmlformats.org/officeDocument/2006/relationships/slide" Target="slides/slide261.xml"/><Relationship Id="rId262" Type="http://schemas.openxmlformats.org/officeDocument/2006/relationships/slide" Target="slides/slide260.xml"/><Relationship Id="rId261" Type="http://schemas.openxmlformats.org/officeDocument/2006/relationships/slide" Target="slides/slide259.xml"/><Relationship Id="rId260" Type="http://schemas.openxmlformats.org/officeDocument/2006/relationships/slide" Target="slides/slide258.xml"/><Relationship Id="rId26" Type="http://schemas.openxmlformats.org/officeDocument/2006/relationships/slide" Target="slides/slide24.xml"/><Relationship Id="rId259" Type="http://schemas.openxmlformats.org/officeDocument/2006/relationships/slide" Target="slides/slide257.xml"/><Relationship Id="rId258" Type="http://schemas.openxmlformats.org/officeDocument/2006/relationships/slide" Target="slides/slide256.xml"/><Relationship Id="rId257" Type="http://schemas.openxmlformats.org/officeDocument/2006/relationships/slide" Target="slides/slide255.xml"/><Relationship Id="rId256" Type="http://schemas.openxmlformats.org/officeDocument/2006/relationships/slide" Target="slides/slide254.xml"/><Relationship Id="rId255" Type="http://schemas.openxmlformats.org/officeDocument/2006/relationships/slide" Target="slides/slide253.xml"/><Relationship Id="rId254" Type="http://schemas.openxmlformats.org/officeDocument/2006/relationships/slide" Target="slides/slide252.xml"/><Relationship Id="rId253" Type="http://schemas.openxmlformats.org/officeDocument/2006/relationships/slide" Target="slides/slide251.xml"/><Relationship Id="rId252" Type="http://schemas.openxmlformats.org/officeDocument/2006/relationships/slide" Target="slides/slide250.xml"/><Relationship Id="rId251" Type="http://schemas.openxmlformats.org/officeDocument/2006/relationships/slide" Target="slides/slide249.xml"/><Relationship Id="rId250" Type="http://schemas.openxmlformats.org/officeDocument/2006/relationships/slide" Target="slides/slide248.xml"/><Relationship Id="rId25" Type="http://schemas.openxmlformats.org/officeDocument/2006/relationships/slide" Target="slides/slide23.xml"/><Relationship Id="rId249" Type="http://schemas.openxmlformats.org/officeDocument/2006/relationships/slide" Target="slides/slide247.xml"/><Relationship Id="rId248" Type="http://schemas.openxmlformats.org/officeDocument/2006/relationships/slide" Target="slides/slide246.xml"/><Relationship Id="rId247" Type="http://schemas.openxmlformats.org/officeDocument/2006/relationships/slide" Target="slides/slide245.xml"/><Relationship Id="rId246" Type="http://schemas.openxmlformats.org/officeDocument/2006/relationships/slide" Target="slides/slide244.xml"/><Relationship Id="rId245" Type="http://schemas.openxmlformats.org/officeDocument/2006/relationships/slide" Target="slides/slide243.xml"/><Relationship Id="rId244" Type="http://schemas.openxmlformats.org/officeDocument/2006/relationships/slide" Target="slides/slide242.xml"/><Relationship Id="rId243" Type="http://schemas.openxmlformats.org/officeDocument/2006/relationships/slide" Target="slides/slide241.xml"/><Relationship Id="rId242" Type="http://schemas.openxmlformats.org/officeDocument/2006/relationships/slide" Target="slides/slide240.xml"/><Relationship Id="rId241" Type="http://schemas.openxmlformats.org/officeDocument/2006/relationships/slide" Target="slides/slide239.xml"/><Relationship Id="rId240" Type="http://schemas.openxmlformats.org/officeDocument/2006/relationships/slide" Target="slides/slide238.xml"/><Relationship Id="rId24" Type="http://schemas.openxmlformats.org/officeDocument/2006/relationships/slide" Target="slides/slide22.xml"/><Relationship Id="rId239" Type="http://schemas.openxmlformats.org/officeDocument/2006/relationships/slide" Target="slides/slide237.xml"/><Relationship Id="rId238" Type="http://schemas.openxmlformats.org/officeDocument/2006/relationships/slide" Target="slides/slide236.xml"/><Relationship Id="rId237" Type="http://schemas.openxmlformats.org/officeDocument/2006/relationships/slide" Target="slides/slide235.xml"/><Relationship Id="rId236" Type="http://schemas.openxmlformats.org/officeDocument/2006/relationships/slide" Target="slides/slide234.xml"/><Relationship Id="rId235" Type="http://schemas.openxmlformats.org/officeDocument/2006/relationships/slide" Target="slides/slide233.xml"/><Relationship Id="rId234" Type="http://schemas.openxmlformats.org/officeDocument/2006/relationships/slide" Target="slides/slide232.xml"/><Relationship Id="rId233" Type="http://schemas.openxmlformats.org/officeDocument/2006/relationships/slide" Target="slides/slide231.xml"/><Relationship Id="rId232" Type="http://schemas.openxmlformats.org/officeDocument/2006/relationships/slide" Target="slides/slide230.xml"/><Relationship Id="rId231" Type="http://schemas.openxmlformats.org/officeDocument/2006/relationships/slide" Target="slides/slide229.xml"/><Relationship Id="rId230" Type="http://schemas.openxmlformats.org/officeDocument/2006/relationships/slide" Target="slides/slide228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500</vt:i4>
      </vt:variant>
    </vt:vector>
  </HeadingPairs>
  <TitlesOfParts>
    <vt:vector size="50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abhay.kumar</cp:lastModifiedBy>
  <cp:revision>2</cp:revision>
  <dcterms:created xsi:type="dcterms:W3CDTF">2023-11-17T09:00:51Z</dcterms:created>
  <dcterms:modified xsi:type="dcterms:W3CDTF">2023-11-17T09:01:57Z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5729760CF12748C6A2D058863054361D_11</vt:lpwstr>
  </property>
  <property fmtid="{D5CDD505-2E9C-101B-9397-08002B2CF9AE}" pid="3" name="KSOProductBuildVer">
    <vt:lpwstr>1033-12.2.0.13306</vt:lpwstr>
  </property>
</Properties>
</file>