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000375"/>
            <a:ext cx="9737090" cy="3857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" y="1331595"/>
            <a:ext cx="10408285" cy="18364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95" y="502285"/>
            <a:ext cx="6948805" cy="909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Abhay Kumar</cp:lastModifiedBy>
  <cp:revision>1</cp:revision>
  <dcterms:created xsi:type="dcterms:W3CDTF">2023-06-12T11:34:46Z</dcterms:created>
  <dcterms:modified xsi:type="dcterms:W3CDTF">2023-06-12T11:34:46Z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480ED8D352D44873ABA37477D192A906</vt:lpwstr>
  </property>
  <property fmtid="{D5CDD505-2E9C-101B-9397-08002B2CF9AE}" pid="3" name="KSOProductBuildVer">
    <vt:lpwstr>1033-11.2.0.11537</vt:lpwstr>
  </property>
</Properties>
</file>