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7" r:id="rId2"/>
    <p:sldId id="268" r:id="rId3"/>
    <p:sldId id="269" r:id="rId4"/>
    <p:sldId id="271" r:id="rId5"/>
    <p:sldId id="262" r:id="rId6"/>
    <p:sldId id="272" r:id="rId7"/>
    <p:sldId id="273" r:id="rId8"/>
    <p:sldId id="274" r:id="rId9"/>
    <p:sldId id="275" r:id="rId10"/>
    <p:sldId id="276" r:id="rId11"/>
    <p:sldId id="257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4FC16-E9FB-469F-90C3-177A60236474}"/>
              </a:ext>
            </a:extLst>
          </p:cNvPr>
          <p:cNvSpPr txBox="1"/>
          <p:nvPr/>
        </p:nvSpPr>
        <p:spPr>
          <a:xfrm>
            <a:off x="5886450" y="685602"/>
            <a:ext cx="41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on each slide to create your presentation.</a:t>
            </a:r>
          </a:p>
          <a:p>
            <a:r>
              <a:rPr lang="en-US" dirty="0"/>
              <a:t>Remember a PowerPoint is a visual for your presentation.  The words on each slide should serve only as talking points (rather than everything you are going to say).</a:t>
            </a:r>
          </a:p>
          <a:p>
            <a:r>
              <a:rPr lang="en-US" dirty="0"/>
              <a:t>Images and graphics add interest; be sure to add them to your slides when appropriate.</a:t>
            </a:r>
          </a:p>
          <a:p>
            <a:r>
              <a:rPr lang="en-US" dirty="0"/>
              <a:t>Choose Transitions and Animations carefully.  (You want your audience to focus on your content, rather than your effects.)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&amp; Conclusion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0024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to your audience the influence this historical event had on the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Restate your thesis or claim sentence.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/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26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1B3C-F121-4A10-8DA6-A6AB6EF6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2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Famous event in history (Title of the event)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sentence summarizing the event, or a famous quote about the event.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for the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Include your thesis or major claim regarding the event in history you are discussing.</a:t>
            </a:r>
          </a:p>
          <a:p>
            <a:r>
              <a:rPr lang="en-US" dirty="0"/>
              <a:t>Find a picture that captures the historical event you are discussing and provides a visual for your audience.</a:t>
            </a:r>
          </a:p>
        </p:txBody>
      </p:sp>
      <p:pic>
        <p:nvPicPr>
          <p:cNvPr id="6" name="Content Placeholder 5" descr="Mathematics workings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0" y="870426"/>
            <a:ext cx="742950" cy="7429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text explaining the actions, or background, leading up to the historical event.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8941C9-A5E2-4AE2-9E83-54DAEF9402B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timeline of the actions leading up to the famous event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[YEAR]</a:t>
            </a:r>
          </a:p>
          <a:p>
            <a:pPr>
              <a:spcAft>
                <a:spcPts val="0"/>
              </a:spcAft>
            </a:pPr>
            <a:r>
              <a:rPr lang="en-US" dirty="0"/>
              <a:t>Action</a:t>
            </a: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[YEAR]</a:t>
            </a:r>
          </a:p>
          <a:p>
            <a:pPr>
              <a:spcAft>
                <a:spcPts val="0"/>
              </a:spcAft>
            </a:pPr>
            <a:r>
              <a:rPr lang="en-US" dirty="0"/>
              <a:t>Action</a:t>
            </a: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[YEAR]</a:t>
            </a:r>
          </a:p>
          <a:p>
            <a:pPr>
              <a:spcAft>
                <a:spcPts val="0"/>
              </a:spcAft>
            </a:pPr>
            <a:r>
              <a:rPr lang="en-US" dirty="0"/>
              <a:t>Action</a:t>
            </a: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[YEAR]</a:t>
            </a:r>
          </a:p>
          <a:p>
            <a:pPr>
              <a:spcAft>
                <a:spcPts val="0"/>
              </a:spcAft>
            </a:pPr>
            <a:r>
              <a:rPr lang="en-US" dirty="0"/>
              <a:t>Action</a:t>
            </a: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[YEAR]</a:t>
            </a:r>
          </a:p>
          <a:p>
            <a:pPr>
              <a:spcAft>
                <a:spcPts val="0"/>
              </a:spcAft>
            </a:pPr>
            <a:r>
              <a:rPr lang="en-US" dirty="0"/>
              <a:t>Famous Event</a:t>
            </a:r>
          </a:p>
        </p:txBody>
      </p:sp>
      <p:sp>
        <p:nvSpPr>
          <p:cNvPr id="13" name="Oval 11" descr="decorative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important person for the historical event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Explain this person’s role or involvement in the event.</a:t>
            </a:r>
          </a:p>
          <a:p>
            <a:endParaRPr lang="en-US" dirty="0"/>
          </a:p>
        </p:txBody>
      </p:sp>
      <p:pic>
        <p:nvPicPr>
          <p:cNvPr id="6" name="Picture Placeholder 5" descr="Albert Einstein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" r="827"/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for the photo goes here</a:t>
            </a:r>
          </a:p>
        </p:txBody>
      </p:sp>
      <p:pic>
        <p:nvPicPr>
          <p:cNvPr id="15" name="Picture Placeholder 14" descr="E=MC2">
            <a:extLst>
              <a:ext uri="{FF2B5EF4-FFF2-40B4-BE49-F238E27FC236}">
                <a16:creationId xmlns:a16="http://schemas.microsoft.com/office/drawing/2014/main" id="{F24087BC-230D-4630-81A2-52F8824F8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 bwMode="blackGray"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Insert photo (in the box to the right) supporting your thesis or claim sentence.</a:t>
            </a:r>
          </a:p>
          <a:p>
            <a:r>
              <a:rPr lang="en-US" dirty="0"/>
              <a:t>Explain how this photo supports your thesis or claim sentence.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QUOTE FROM THE EVENT, OR A GENERAL QUOTE SUPPORTING YOUR THESIS OR CLAIM SENTENCE.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9A28-6923-4B5B-9304-CCFE4E2B8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Author / Writer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D87A-A43B-467C-9549-98D8C6155027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/>
        <p:txBody>
          <a:bodyPr/>
          <a:lstStyle/>
          <a:p>
            <a:r>
              <a:rPr lang="en-US" dirty="0"/>
              <a:t>Evidence supporting this quote or an explanation as to why this quote is important.</a:t>
            </a:r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connecting the visuals below</a:t>
            </a:r>
          </a:p>
        </p:txBody>
      </p:sp>
      <p:pic>
        <p:nvPicPr>
          <p:cNvPr id="13" name="Picture 12" descr="pen and paper icon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06" y="778138"/>
            <a:ext cx="814387" cy="8143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goes here for the chart, graphic, or video you insert below.  The chart, graphic, or video supports your thesis or claim sentence.</a:t>
            </a:r>
          </a:p>
        </p:txBody>
      </p:sp>
      <p:pic>
        <p:nvPicPr>
          <p:cNvPr id="15" name="Content Placeholder 14" descr="Einstein Citizenship">
            <a:extLst>
              <a:ext uri="{FF2B5EF4-FFF2-40B4-BE49-F238E27FC236}">
                <a16:creationId xmlns:a16="http://schemas.microsoft.com/office/drawing/2014/main" id="{87835C94-AD92-45FD-BF85-1265B76BF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blackGray">
          <a:xfrm>
            <a:off x="687266" y="2870200"/>
            <a:ext cx="5199305" cy="2916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Title goes here for the chart, graphic, or video you insert below.  The chart, graphic, or video supports your thesis or claim sentence.</a:t>
            </a:r>
          </a:p>
        </p:txBody>
      </p:sp>
      <p:pic>
        <p:nvPicPr>
          <p:cNvPr id="17" name="Content Placeholder 16" descr="Top Scientists">
            <a:extLst>
              <a:ext uri="{FF2B5EF4-FFF2-40B4-BE49-F238E27FC236}">
                <a16:creationId xmlns:a16="http://schemas.microsoft.com/office/drawing/2014/main" id="{11D36F2E-D9FF-449E-BC2E-9CC0051EC5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 bwMode="blackGray">
          <a:xfrm>
            <a:off x="6299079" y="2870200"/>
            <a:ext cx="5199305" cy="2916238"/>
          </a:xfrm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FINDINGS HERE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445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what has been learned from this historical event and how that impacts or connects to you. 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203</TotalTime>
  <Words>401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Celestial</vt:lpstr>
      <vt:lpstr>HOW TO USE THIS TEMPLATE</vt:lpstr>
      <vt:lpstr>Famous event in history (Title of the event)</vt:lpstr>
      <vt:lpstr>Title for the picture</vt:lpstr>
      <vt:lpstr>History</vt:lpstr>
      <vt:lpstr>Name of important person for the historical event</vt:lpstr>
      <vt:lpstr>Title for the photo goes here</vt:lpstr>
      <vt:lpstr>FAMOUS QUOTE FROM THE EVENT, OR A GENERAL QUOTE SUPPORTING YOUR THESIS OR CLAIM SENTENCE.</vt:lpstr>
      <vt:lpstr>Title connecting the visuals below</vt:lpstr>
      <vt:lpstr>ADD YOUR FINDINGS HERE</vt:lpstr>
      <vt:lpstr>Influence &amp; Conclusion</vt:lpstr>
      <vt:lpstr>Customize this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Prince Raj</dc:creator>
  <cp:lastModifiedBy>Prince Raj</cp:lastModifiedBy>
  <cp:revision>1</cp:revision>
  <dcterms:created xsi:type="dcterms:W3CDTF">2023-08-25T10:27:41Z</dcterms:created>
  <dcterms:modified xsi:type="dcterms:W3CDTF">2023-08-25T13:50:43Z</dcterms:modified>
</cp:coreProperties>
</file>