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8" r:id="rId10"/>
    <p:sldId id="262" r:id="rId11"/>
    <p:sldId id="267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FD22-D33C-0E4A-DD4F-503DF161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75C90-95BC-E594-C582-BD187484C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E91D-17AE-D0D1-CE85-C135588D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37EC-DDD8-066B-3DD1-2FEC9C81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52AB-FF12-1020-3E84-B4CA11CD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2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545E-DA1E-8A31-6011-7FBCA6DB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9C436-C973-542D-6CDE-E5D38B3BC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C648-733F-2731-E78F-60F3A974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DAB9-03A8-A529-BA65-5F80E629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5FE8-65B7-9482-A0B2-4280325B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4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19458-6351-C7EF-6805-DAF0C6EE6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14EBF-BBCB-58FA-90FD-F5185DE5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8598-4CC1-1659-F8BC-B1ADAD28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CE87-154E-243C-2D7D-431ECFC8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FE9C0-D89F-1E95-7948-7A02D22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1A94-2D2D-9AE4-893E-6F80BB8C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8ECB-DF4F-8956-E275-FC275734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06B9-97DD-22B1-6031-F10C6E4B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D5E4-4F9C-94BF-D5E5-D70874E5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6E89-968E-1113-2778-BA8FF06E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3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8CDA-ABB1-F176-F929-16F99561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85EA-C64E-5774-D581-E6CCB767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8D16-47F7-37FF-A54F-B1908CED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4477-DD75-CECE-A864-6641F08A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3ABD-E33A-AE31-5D85-201467A9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C10C-065E-55F0-272D-66F30F50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BC39-7109-3A91-D5AB-2B1A70DD3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C4CE4-3B14-FF61-1011-66B321694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D155D-C22D-0A93-F72E-E4AEC314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AFE6-4C58-6721-8485-94908D5C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AE07B-5E44-A3DA-695A-04D76476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C3FB-8E71-A0A7-CA98-D34ECA77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46B7-8470-C080-9A1B-5EAE1219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ED554-A3C2-AC74-EC3B-FF0A44C4F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5AAD4-396B-C80F-FCD7-63AAC0F12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518E4-A260-A0C7-FD82-64821AADD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3DC96-B314-7F3A-AB8F-BCA4B3BA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3E384-2BCC-8983-ED19-D0680796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08F81-6FD4-31C0-DD8A-52C8626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65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DF13-9FB4-92F9-55BC-FA5D354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D0ED0-D64E-D12C-0646-1AEB6596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71AE2-9C4C-0F1C-BED8-42EEB36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52E49-FB1E-CECE-E9D4-26FB00FD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1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A867C-AF5A-446F-89ED-161B1AD4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FD21F-C74F-F5BA-E74D-EB94E974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631B-1139-37BA-6B8B-24105881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2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30E1-9940-1949-3351-59C337F2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FB6C-A60E-7DAA-BA20-358AB05F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F7D71-F8C7-7962-6A43-60436A66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9029-3AE7-1524-7613-C816D81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EF2E3-06F0-53D3-CCE9-FBDEBD57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B350-3183-AF91-91C9-38E2C0D5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9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F10F-D66A-5AC1-76BD-ABFC6BC7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825AC-FC3F-FEF8-16B2-EAF7BF0B6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6F7F8-FD6E-C730-A552-ED5DE4215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9FE92-9682-974A-9CF2-79A87C6B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A1F00-C4C2-FCD8-E486-31DDFB67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CD3D9-1846-2371-DA13-4E3CE09C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3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B338D-4B54-DAF4-2A89-52626B45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77ED0-4B88-1638-47F4-FCD80C6B8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B976-A214-6651-2361-6CD608453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BCDB-51F9-4D63-9AF2-5353FBA5FB67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CBE86-B8BD-728D-D52D-C4590EECB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0993-AB54-7A1F-3A61-CAE1962C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BF41-F6F8-4611-B5A1-5D4A2DC0D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821D5B-EA78-15C3-7DA0-489B40DB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257300"/>
            <a:ext cx="8963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50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20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57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39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30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2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8E732E-F7EC-3F39-B1E9-CDC4C20B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0923" cy="1003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6C571-CEED-12CD-3DCD-704243C2D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05" y="0"/>
            <a:ext cx="5740695" cy="1016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DA88E4-9AC7-7AB4-B832-FF50C91B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3227"/>
            <a:ext cx="4102311" cy="984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EC19E2-231A-3149-DE3A-96FA8D147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305" y="1283227"/>
            <a:ext cx="5727994" cy="1124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44EC7B-F982-FDB1-C092-6C6563018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74410"/>
            <a:ext cx="3867349" cy="736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69FE48-A833-2162-615F-FCAB2BAA0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159" y="2674410"/>
            <a:ext cx="5670841" cy="1098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60CCBB-6E2C-BADF-87AF-D3CD46346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040191"/>
            <a:ext cx="3632387" cy="7175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7F222D-5516-450F-E20D-6E7C877736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305" y="4040191"/>
            <a:ext cx="5696243" cy="10668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D86EAB-904E-1FA3-E712-8982932CF7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374221"/>
            <a:ext cx="3880049" cy="717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D9D214-0E22-5CC2-CD06-A4A6D7213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8311" y="5374221"/>
            <a:ext cx="5613689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9B13F-D1F2-5BDD-1D28-00B33924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0049" cy="774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9FEE1-E7FD-4BEB-A66B-68A9FF00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356" y="0"/>
            <a:ext cx="5721644" cy="736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FE5DF-983B-E2FE-DE8D-AED6B5046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1856"/>
            <a:ext cx="4172164" cy="730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4C523A-E535-9A58-BE68-457715932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611" y="1031856"/>
            <a:ext cx="5626389" cy="1174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FC8370-7234-E7D9-3356-050C72578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" y="2501884"/>
            <a:ext cx="3975304" cy="673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C3722-22FB-B0BD-296D-E7E9C5B8E3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356" y="2501884"/>
            <a:ext cx="5715294" cy="1143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9867F5-7170-0BD6-6335-58CA6A6EBA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" y="3940161"/>
            <a:ext cx="4007056" cy="7302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DFC54A-CAA4-6CB2-EFC8-2ED6B57ACF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7187" y="3940161"/>
            <a:ext cx="5759746" cy="1181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78B7DD-4757-016B-EABD-603FB7B28E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416540"/>
            <a:ext cx="4222967" cy="7048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9CCDF3-63E6-A4D1-C5A9-96D32C9D45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6559" y="5416540"/>
            <a:ext cx="5664491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D65A5-A8A4-8940-94B5-D97919F4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1508" cy="704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DC61B-2CA2-8FA4-A3FD-3240A517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5" y="0"/>
            <a:ext cx="5740695" cy="78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EC6EA-1923-CDDD-4E8B-7FFCA46E3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3596"/>
            <a:ext cx="4489681" cy="704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F1D77-0BD1-8305-D727-134F6BB65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509" y="1063596"/>
            <a:ext cx="5664491" cy="1124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88937-212A-D43B-01C1-D7875E78D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463760"/>
            <a:ext cx="4280120" cy="768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B19685-80DC-918C-465C-BB27B3EB8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611" y="2463760"/>
            <a:ext cx="5626389" cy="10986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522416-1B12-DE0B-FCFD-8429D2ABD3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526" y="3833475"/>
            <a:ext cx="4299171" cy="755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BAA711-383C-FC4D-430B-6D8C422664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006" y="3833475"/>
            <a:ext cx="5727994" cy="8064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D28C74-387C-4ACD-B9AB-FA0A78F61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9051" y="4911075"/>
            <a:ext cx="4299171" cy="8318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712B05-1A86-2B81-B76C-93F36AE6FF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2108" y="4911075"/>
            <a:ext cx="5651790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4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B0F15-5233-6188-CAC1-3B4F974D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165600" cy="2005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677E8-E12C-C6D3-3A73-9B4AC3A1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85" y="0"/>
            <a:ext cx="5217315" cy="75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52022-D927-41DB-22DE-8E24AFC04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685" y="751840"/>
            <a:ext cx="5217315" cy="135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B2811-CAD2-5089-7A80-1B6E1879F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685" y="2311082"/>
            <a:ext cx="5217315" cy="101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280198-D3A1-0F33-DDDD-2B7E164A5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11083"/>
            <a:ext cx="4165600" cy="865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92134-A7E3-2407-2DCF-727818788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30182"/>
            <a:ext cx="4165600" cy="1168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5D3B96-D1FE-8EEA-F736-FE90FD0511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1970" y="3530182"/>
            <a:ext cx="5250030" cy="14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16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43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F731E5-E34F-14EB-CAE4-A19C9D5B2B8C}"/>
              </a:ext>
            </a:extLst>
          </p:cNvPr>
          <p:cNvSpPr/>
          <p:nvPr/>
        </p:nvSpPr>
        <p:spPr>
          <a:xfrm>
            <a:off x="1315720" y="1092200"/>
            <a:ext cx="9560560" cy="483616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Another Book</a:t>
            </a:r>
          </a:p>
          <a:p>
            <a:pPr algn="ctr"/>
            <a:r>
              <a:rPr lang="en-IN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Only Hindi </a:t>
            </a:r>
          </a:p>
        </p:txBody>
      </p:sp>
    </p:spTree>
    <p:extLst>
      <p:ext uri="{BB962C8B-B14F-4D97-AF65-F5344CB8AC3E}">
        <p14:creationId xmlns:p14="http://schemas.microsoft.com/office/powerpoint/2010/main" val="232347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50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Raj</dc:creator>
  <cp:lastModifiedBy>Prince Raj</cp:lastModifiedBy>
  <cp:revision>1</cp:revision>
  <dcterms:created xsi:type="dcterms:W3CDTF">2023-08-29T14:21:12Z</dcterms:created>
  <dcterms:modified xsi:type="dcterms:W3CDTF">2023-08-29T15:12:07Z</dcterms:modified>
</cp:coreProperties>
</file>