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3"/>
    <p:sldId id="375" r:id="rId4"/>
    <p:sldId id="374" r:id="rId5"/>
    <p:sldId id="257" r:id="rId6"/>
    <p:sldId id="273" r:id="rId7"/>
    <p:sldId id="274" r:id="rId8"/>
    <p:sldId id="339" r:id="rId9"/>
    <p:sldId id="340" r:id="rId10"/>
    <p:sldId id="341" r:id="rId11"/>
    <p:sldId id="342" r:id="rId12"/>
    <p:sldId id="371" r:id="rId14"/>
    <p:sldId id="480" r:id="rId15"/>
    <p:sldId id="517" r:id="rId16"/>
    <p:sldId id="369" r:id="rId17"/>
    <p:sldId id="414" r:id="rId18"/>
    <p:sldId id="415" r:id="rId19"/>
    <p:sldId id="447" r:id="rId20"/>
    <p:sldId id="446" r:id="rId21"/>
    <p:sldId id="448" r:id="rId22"/>
    <p:sldId id="449" r:id="rId23"/>
    <p:sldId id="478" r:id="rId24"/>
    <p:sldId id="479" r:id="rId25"/>
    <p:sldId id="372" r:id="rId26"/>
    <p:sldId id="373" r:id="rId27"/>
    <p:sldId id="563" r:id="rId28"/>
    <p:sldId id="564" r:id="rId29"/>
    <p:sldId id="265" r:id="rId30"/>
    <p:sldId id="295" r:id="rId31"/>
    <p:sldId id="296" r:id="rId32"/>
    <p:sldId id="283" r:id="rId33"/>
    <p:sldId id="289" r:id="rId34"/>
    <p:sldId id="294" r:id="rId35"/>
    <p:sldId id="286" r:id="rId36"/>
    <p:sldId id="287" r:id="rId37"/>
    <p:sldId id="288" r:id="rId38"/>
    <p:sldId id="281" r:id="rId39"/>
    <p:sldId id="519" r:id="rId40"/>
    <p:sldId id="520" r:id="rId41"/>
    <p:sldId id="284" r:id="rId42"/>
    <p:sldId id="324" r:id="rId43"/>
    <p:sldId id="325" r:id="rId44"/>
    <p:sldId id="338" r:id="rId45"/>
    <p:sldId id="337" r:id="rId46"/>
    <p:sldId id="282" r:id="rId47"/>
    <p:sldId id="285" r:id="rId48"/>
    <p:sldId id="280" r:id="rId49"/>
    <p:sldId id="266" r:id="rId50"/>
    <p:sldId id="318" r:id="rId51"/>
    <p:sldId id="317" r:id="rId52"/>
    <p:sldId id="262" r:id="rId53"/>
    <p:sldId id="270" r:id="rId54"/>
    <p:sldId id="277" r:id="rId55"/>
    <p:sldId id="293" r:id="rId56"/>
    <p:sldId id="518" r:id="rId57"/>
    <p:sldId id="521" r:id="rId58"/>
    <p:sldId id="524" r:id="rId59"/>
    <p:sldId id="523" r:id="rId60"/>
    <p:sldId id="525" r:id="rId61"/>
    <p:sldId id="526" r:id="rId62"/>
    <p:sldId id="527"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07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6" Type="http://schemas.openxmlformats.org/officeDocument/2006/relationships/tableStyles" Target="tableStyles.xml"/><Relationship Id="rId65" Type="http://schemas.openxmlformats.org/officeDocument/2006/relationships/viewProps" Target="viewProps.xml"/><Relationship Id="rId64" Type="http://schemas.openxmlformats.org/officeDocument/2006/relationships/presProps" Target="presProps.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7423.58 1759.34,'0'-20,"20"20,-20-19,-20 19,20 19,0 1,20-20,0 0,-1 0,1 0,0 0,0 0,0 0,-1 0,1 0,0 0,0 0,-1 0,1 0,0 0,0-20,0 20,-1 0,-19 20,20-20,0 0,0 0,-1 0,1 0,0 0,0 0,0 0,-1 20,1-20,0 0,0 0,0 0,-1 0,1 0,-20 20,20-20,0 0,-1 0,-19 19,20-19,0 0,0 0,0 0,-20 20,19-20,1 0,0 0,-20 20,20-20,-20 20,19-20,1 20,0-20,0 0,0 0,-20 19,19-19,1 0,-20 20,20-20,-20 20,0 0,20-20,-20 19,0 1,19-20,-19 20,0 0,20-20,-20 20,20-20,-20 19,0 1,0 0,0 0,-20-20,20 19,0 1,20-20,-20 20,0 0,0 0,0-1,0 1,0 0,0 0,20-20,-20 20,0-1,20 1,-20 0,0 0,19-1,-19 1,20-20,0 0,-20 20,20-20,-20 20,19-20,-19 20,20-20,-20 19,20-19,-20 20,0 0,20-20,-20 20,20-20,-20 19,19-19,-19 20,20-20,-20 20,0 0,20-20,-20 20,20-20,-20 19,19-19,-19 20,20-20,-20 20,20-20,-20 20,20-20,0 19,-1-19,-19 20,20 0,0-20,-20 20,20-20,0 0,-20 20,19-20,1 0,-20 19,20-19,0 0,-20 20,19-20,1 0,-20 20,20-20,0 0,-20 20,20-20,-1 0,-19 19,20-19,0 0,-20 20,20-20,-1 0,1 0,-20 20,20-20,-20 20,20-20,0 0,-20 20,19-20,1 0,0 19,0-19,-1 0,-19 20,20-20,0 0,0 0,-20 20,20-20,-1 0,1 0,0 0,0 0,-1 0,1 0,-20-20,20 20,0 0,0 0,-1 0,1 0,0 0,0 0,-40-20,0 1,20 19</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12151.6 1522.34,'0'20,"0"-1,0 1,0 0,0 0,0-1,0 1,19-20,-19 20,20-20,-20 20,20-20,0 0,-1 0,-19-20,20 20,0 0,-20-20,20 20,-20-20,0 1,0-1,0 0,0 0,0 1,-20 19,20 19,20-19,-20 20,0 0,0 0,0-1,0 1,0 0,0 0,0 0,20-20,-1 0,-19 0</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12685.6 1522.34,'0'-20,"-20"20,0 0,20-20,-20 20,1 0,-1 0,0 20,20 0,-20-20,20 20,0-1,20-19,-20 20,20-20,-20 20,20-20,-1 0,-19 20,20-20,0 0,-20 19,20-19,-20 20,0 0,0 0,-20-20,20 20,-20-20,0 0,20 19,-19-19,-1 0,0 0,0 0,0 0,1 0,19-19,-20 19,20-20,0 20</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13041.6 1542.34,'-20'0,"20"19,0 1,-20 0,20 0,0-1,0 1,0 0,0 0,0 0,0-1,0 1,0 0,0 0,0-1,20-19,-20-19,0 19</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13060.6 1601.34,'0'-20,"0"0,0 1,0-1,0 0,20 20,-20-20,20 20,-20-20,20 20,0 0,-1 0,1 0,0 0,0 0,-1 0,-19 20,0-20</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13080.6 1660.34,'20'0,"0"0,0 0,-1 0,1 0,0 0,0 0,-20 0</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13298.6 1660.34,'-20'0,"20"20,0 0,0 0,0-1,0 1,20-20,-20 20,20-20,-20 20,19-20,1 0,0 0,0-20,0 20,-20-20,0 0,19 20,-19-19,0-1,0 0,0 0,0 0,0 1,0 38,0 1,0 0,0 0,0 0,0-1,0 1,20-20,-20 20,0 0,0-1,20-19,-20-19,0 19</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13496.6 1660.34,'0'-20,"19"20,1 0,-20-19,20 19,0 0,0 0,-20 19,19-19,-19 20,20-20,-20 20,0 0,0 0,0-1,0 1,0 0,-20-20,20-20,0 0,-19 20,19-19,0-1,0 0,19 20,-19-20,0 0,20 1,0-1,0 20,-1 0,-19-20,20 20,0 0,0 0,0 0,-1 20,1 0,-20-1,0 1,20-20,-20 20,0 0,0 0,-20-20,20 19,0 1,0 0,20-20,-20 0</inkml:trace>
</inkml:ink>
</file>

<file path=ppt/ink/ink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14148.6 1601.34,'0'-20,"-19"20,-1-20,0 20,0 0,20 20,-20-20,1 0,19 20,-20-20,0 20,20-1,-20-19,20 20,0 0,0 0,0 0,20-1,-20 1,20-20,-20 20,20-20,-1 20,1-20,0 0,0 0,0 0,-1-20,1 20,0 0,-20-20,0 0,0 20</inkml:trace>
</inkml:ink>
</file>

<file path=ppt/ink/ink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14326.6 1502.34,'20'0,"-20"20,0 0,0-1,0 1,20-20,-20 20,0 0,0-1,0 1,0 0,20 0,-20 0,0-1,0 1,0 0,0 0,-20-20,20-20,0 20</inkml:trace>
</inkml:ink>
</file>

<file path=ppt/ink/ink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14287.6 1660.34,'0'20,"20"-20,-1 0,1 0,0 0,0-20,0 20,-1 0,1 0,0 0,0 0,-1 0,1 0,-20-20,20 20,0 0,0 0,-20-19,0-1,0 0,19 20,-38 0,19 20,0 0,0-1,0 1,0 0,0 0,0 0,0-1,0 1,0 0,0 0,0-1,19-19,-19 20,-19-20,19-20,0 20</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8729.58 2353.34,'-20'0,"20"19,-20-19,40 0,-20-19,20 19,-20-20,19 20,-19-20,20 20,0 0,-20-20,20 20,-20-20,19 20,-19-19,20 19,0 0,-20-20,20 20,-20-20,20 20,-1 0,-19-20,20 20,0 0,-20-20,20 20,0 0,-20-19,19 19,1 0,-20-20,0 0,0 20</inkml:trace>
</inkml:ink>
</file>

<file path=ppt/ink/ink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14584.6 1462.34,'0'-19,"19"19,-19 19,20-19,-20 20,20-20,-20 0</inkml:trace>
</inkml:ink>
</file>

<file path=ppt/ink/ink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14979.6 1601.34,'-20'0,"20"-20,-19 20,-1 0,0 0,0 0,0 0,1 20,-1-20,20 20,-20-20,20 19,-20-19,20 20,0 0,0 0,0 0,20-20,-20 19,0 1,20-20,-20 20,20-20,-1 0,1 0,0 0,0 0,-20-20,20 20,-20-20,19 20,-19-19,0-1,20 0,-20 0,20 20,-20-20,20 1,-1-1,1 20,0 0,0 0,0 20,-20-1,19-19,-19 20,0 0,0 0,0 0,0-1,0 1,0-40,0 1,0-1,20 20,-20-20,0 0,20 20,-20-20,20 1,0-1,-1 0,1 20,0 0,-20-20,20 20,-1 0,-19 20,20-20,-20 20,0 0,0-1,0 1,0 0,-20-20,20 20,0 0,0-1,0 1,20-20,0 0,-20-20,0 20</inkml:trace>
</inkml:ink>
</file>

<file path=ppt/ink/ink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6909.58 1858.34,'0'20,"0"0,0-1,0 1,20-20,-20 20,0 0,19-20,-19 19,20-19,0 0,-20 20,20-20,-1 0,-19 20,20-20,0 0,-20 20,20-20,0 0,-20 20,19-20,1 0,-20 19,20-19,0 0,-20 20,20-20,-20 20,19-20,1 20,0-20,-20 19,20-19,-20 20,19 0,1-20,-20 20,20-20,-20 20,20-20,-20 19,20-19,-1 20,1-20,-20 20,20-20,-20 20,20-20,-20 20,19-20,-19 19,20-19,0 0,-20 20,20-20,-20 20,20-20,-20 20,19-20,-19 19,20-19,0 20,0-20,-20 20,19-20,1 20,0-20,-20 20,20-20,0 19,-1-19,1 20,0-20,-20 20,20-20,-1 20,1-20,-20 19,20-19,-20 20,20-20,-20 20,20-20,-20 20,19-20,-19 20,20-20,-20 19,20-19,0 20,0 0,-1-20,-19 20,20-1,0 1,0-20,-20 20,19 0,1 0,0-1,0 1,0 0,-1 0,1-20,-20 19,20-19,-20 20,20-20,-1 20,1-20,-20 20,20-20,0 0,-20 20,20-20,-1 0,-19 19,20-19,0 20,0-20,-20 20,19-20,1 20,0-20,0 20,0-20,-20 19,19-19,1 0,-20 20,20-20,0 0,-20 20,19-20,1 0,-20 20,20-20,0 0,-20 19,20-19,-1 0,-19 20,20-20,0 0,0 20,-1-20,1 20,0-20,0 0,-20 20,20-20,-1 0,1 0,0 0,-20 19,20-19,0 0,-1 0,1 0,0 20,0-20,-1 0,1 0,0 20,0-20,0 0,-1 0,1 0,0 0,0 0,-1 0,1 0,0 0,0 0,0 0,-1 0,1 0,0 0,0 0,-1 0,1 0,0 0,0 0,0 0,-1 0,1 0,0 0,0 0,-20 20,19-20,1 0,0 0,0-20,0 20,-1 0,1 0,0 0,0 0,0 0,-1 0,1 0,-20-20,20 20,0 0,-1 0,1-20,0 20,0 0,-20-19,20 19,-1 0,1 0,-20-20,20 20,-20-20,20 20,-20-20,19 20,1 0,-20-20,20 20,-20-19,20 19,-20-20,20 20,-1 0,-19-20,20 20,-20-20,0 1,20-1,-20 0,20 20,-20-20,19 0,-19 1,20 19,-20-20,0 0,20 20,-20-20,-20 20,20 20,-20-20,20-20,0 20</inkml:trace>
</inkml:ink>
</file>

<file path=ppt/ink/ink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6909.58 1878.34,'0'20,"-20"-20,20-20,-20 20,20-20,-20 20,1 0,19-20,0 0,-20 20,20-19,0-1,0 0,-20 20,20-20,0 1,0-1,0 40,0-40,0 20</inkml:trace>
</inkml:ink>
</file>

<file path=ppt/ink/ink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7937.58 2728.34,'20'-19,"0"19,-40 0,20 19,-20-19,20 20,-19 0,19 0,0-1,0 1,-20 0,20 0,0 0,0-1,0 1,-20-20,20 20,0 0,0-1,0 1,-20-20,20 20,0 0,-20 0,20-1,-19-19,19-19,0 19</inkml:trace>
</inkml:ink>
</file>

<file path=ppt/ink/ink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7720.58 3005.34,'0'-20,"-20"20,20 20,0 0,0 0,0 0,0-1,0 1,0 0,0 0,20-20,-20 20,20-20,-1 0,1 0,0 0,-20-20,20 20,-1 0,1 0,0-20,0 20,0 0,-1 0,-19-20,20 20,0 0,-20-20,20 20,-40 0,0 0,20 0</inkml:trace>
</inkml:ink>
</file>

<file path=ppt/ink/ink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7186.58 3520.34,'0'19,"-20"-19,20-19,0 38,20-19,-20 20,0 20,0-21,20 1,-20 0,0 0,0 0,0-1,19-19,-19 20,0 0,0 0,0-1,20-19,-20 20,-20-20,1 0,19-20,0 20</inkml:trace>
</inkml:ink>
</file>

<file path=ppt/ink/ink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7186.58 3520.34,'0'-20,"-20"20,20-20,0 0,20 20,-20-20,0 1,0-1,20 20,-20-20,19 0,1 20,0 0,0 0,-1 0,1 0,0 0,-20 20,20-20,-20 20,0-20</inkml:trace>
</inkml:ink>
</file>

<file path=ppt/ink/ink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7186.58 3658.34,'0'20,"20"-20,-20-20,19 20,1 0,-20-20,20 20,0 0,-20-20,19 20,1-19,0 19,0 0,-20 0</inkml:trace>
</inkml:ink>
</file>

<file path=ppt/ink/ink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7443.58 3539.34,'0'20,"0"0,0 0,0-1,0 1,20-20,-20 20,0 0,19-20,-19 20,20-20,0 0,0 0,0 0,-1 0,-19-20,20 20,-20-20,20 20,-20-20,0 0,0 1,0-1,-20 20,20-20,0 0,-20 20,40 0,-20 20,0 0,20-20,-20 20,0-1,0 1,20-20,-20 20,0 0,19-20,-19 20,20-20,-20-20,0 20</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9006.58 1996.34,'19'0,"1"0,0 0,0 0,-1 0,1 0,0 0,0 0,-20 20,20-20,-1 0,1 0,0 0,-20 20,20-20,-20 20,0 0,0-1,-20-19,20 20,0 0,-20-20,20 20,-20-20,20 19,-19 1,-1-20,20 20,-20-20,20 20,0-40,0 20</inkml:trace>
</inkml:ink>
</file>

<file path=ppt/ink/ink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7720.58 3520.34,'20'-20,"-1"20,1 0,0 0,-20 20,20-20,-1 19,-19 1,0 0,20-20,-20 20,0-1,0 1,0 0,-20-20,20-20,-19 20,19-20,0 1,0-1,0 0,0 0,0 1,0-1,19 0,1 0,0 20,-20-20,20 20,0 0,-1 0,1 20,0-20,-20 20,20-20,-20 20,0 0,0-1,0 1,20-20,-20 20,0 0,0-1,0 1,0 0,0 0,-20-20,20 20,0-20</inkml:trace>
</inkml:ink>
</file>

<file path=ppt/ink/ink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8313.58 3480.34,'0'-20,"-20"20,1 0,-1 0,20 20,-20-20,0 0,20 20,0 0,-19-20,19 19,0 1,0 0,0 0,0-1,0 1,0 0,19-20,-19 20,20-20,0 0,-20 20,20-20,-1 0,1 0,0 0,0 0,-20-20,20 20,-20-20,0 0,0 20</inkml:trace>
</inkml:ink>
</file>

<file path=ppt/ink/ink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8511.58 3460.34,'-20'0,"20"-20,0 40,0 0,0 0,20 0,-20-1,0 1,0 0,0 0,0-1,0 1,0 0,0 0,0 0,0-1,0 1,0 0,0-40,20 20,-20-20,0 1,0 19</inkml:trace>
</inkml:ink>
</file>

<file path=ppt/ink/ink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8452.58 3618.34,'19'0,"1"0,0 0,0 0,0 0,-1 0,1 0,0 0,0 0,-1 0,1 0,0 0,-20-19,20 19,-20-20,0 0,0 40,0 0,0-1,0 1,0 0,0 0,0 0,0-1,-20-19,20 20,0 0,0-40,0 0,0 20</inkml:trace>
</inkml:ink>
</file>

<file path=ppt/ink/ink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8689.58 3520.34,'0'-20,"0"0,20 40,0-20,-20 0</inkml:trace>
</inkml:ink>
</file>

<file path=ppt/ink/ink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9006.58 3599.34,'-20'0,"0"0,0 0,0 0,1 0,19 19,-20-19,20 20,0 0,0 0,-20-20,20 20,0-1,20-19,-20 20,20-20,-1 0,1 0,0 0,-20-20,20 20,0-19,-20-1,19 20,-19-20,20 20,-20-20,20 0,-20 1,20 19,-1 0,1 0,0 0,-20 19,20-19,-20 20,0 0,0 0,0 0,20-20,-20 19,0 1,-20-20,20-20,20 20,-20-19,0-1,19 0,-19 0,20 20,-20-20,20 20,0-19,-1 19,-19-20,20 20,0 0,0 0,0 0,-20 20,0-1,0 1,0 0,0 0,-20 0,20-1,20-19,-20 20,19-20,-19 0</inkml:trace>
</inkml:ink>
</file>

<file path=ppt/ink/ink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7364.58 4133.34,'0'0</inkml:trace>
</inkml:ink>
</file>

<file path=ppt/ink/ink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7225.58 3994.34,'0'20,"0"0,0 0,20-20,-20 19,20-19,-20 20,20-20,-1 0,1 0,0 0,-20-20,20 20,0 0,-20-19,19 19,-19-20,0 0,0 0,0 0,-19 20,19-19,0-1,-20 20,20-20,-20 20,20-20,-20 20,0 0,1 0,-1 0,0 0,20 20,-20-20,20 20,0 0,-19-20,19 19,0 1,-20-20,20 20,0 0,0 0,-20-1,20 1,0 0,0 0,0 0,20-1,-20 1,0 0,20-20,-20 20,19-1,1-19,-20 20,20-20,0 0,-1 0,1 0,0 0,0 0,-20-20,20 20,-1 0,1 0,0 0,-20-19,0-1,20 20,-20-20,0 20</inkml:trace>
</inkml:ink>
</file>

<file path=ppt/ink/ink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7562.58 4034.34,'19'0,"-19"-20,20 20,-20-20,20 20,-20 20,20-20,-20 20,0 0,0-1,19-19,-19 20,0 0,0 0,0 0,0-1,0 1,0 0,0-40,0 0,0 1,0-1,0 0,0 0,0 0,20 1,-20-1,0 0,20 20,-20-20,20 20,-20-20,20 20,-1 0,1 0,-20-19,20 19,0 19,-1-19,-19 20,20-20,-20 20,0 0,0 0,20-20,-20 19,0 1,-20-20,20 20,0 0,0 0,0-1,0 1,0 0,0 0,0-1,20-19,-20-19,20 19,-20 0</inkml:trace>
</inkml:ink>
</file>

<file path=ppt/ink/ink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8175.58 4034.34,'0'-20,"-20"20,0 0,0 0,1 0,-1 0,0 0,20 20,-20-20,20 20,-19-1,19 1,0 0,0 0,0 0,0-1,0 1,19 0,1 0,0-20,-20 19,20-19,-1 0,1 0,0 0,0 0,0-19,-20-1,0 0,0 20</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9619.58 1759.34,'19'0,"-19"-20,-19 20,-1 0,0 0,0 0,1 0,-1 0,20 20,-20-20,0 0,20 20,-20-20,20 20,-19-20,19 19,-20 1,20 0,0 0,0 0,0-1,20-19,-20 20,19-20,-19 20,20-20,-20 20,20-20,0 0,0 0,-1 0,1 0,-20-20,20 20,0 0,-20-20,19 20,-19-20,0 1,0-1,0 0,0 0,0 0,0 1,0-1,0 40,0-1,0 1,0 0,0 0,20-20,-20 20,0-1,0 1,20-20,-20 20,20-20,0 0,-1 0,1-20,-20 20</inkml:trace>
</inkml:ink>
</file>

<file path=ppt/ink/ink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8274.58 4192.34,'0'20,"0"0,19-20,1 19,0-19,0 0,0 0,-1 0,1 0,0 0,-20-19,20 19,-1 0,-19-20,20 20,-20-20,0 0,0 1,0-1,0 0,0 0,0 0,-20 1,20-1,0 0,0 0,0 0,-19 1,19-1,0 40,0-1,19 1,-19 0,0 0,0 0,0-1,0 1,20-20,-20 20,0 0,0 0,20-20,-20 19,0 1,0 0,20-20,-20 20,20-20,-20 19,19-19,1 0,0 0,0 0,-20-19,19 19,1 0,-20-20,20 20,-20 0</inkml:trace>
</inkml:ink>
</file>

<file path=ppt/ink/ink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8788.58 4034.34,'-20'0,"0"0,20 20,-19-20,19 19,0 1,0 0,0 0,0 0,0-1,19-19,-19 20,20 0,0-20,-20 20,20-20,-1 0,1 0,0 0,-20-20,20 20,0 0,-20-20,19 20,-19-20,0 1,0-1,0 0,0 0,-19 20,-1-20,0 1,0 19,0-20,1 20,-1 0,0 0,20 0</inkml:trace>
</inkml:ink>
</file>

<file path=ppt/ink/ink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9203.58 3974.34,'-19'0,"-1"0,0 0,0 0,0 0,1 20,19 0,0 0,0 0,0-1,19-19,1 0,-20 20,20-20,0 0,0 0,-1 0,-19 20,20-20,0 0,0 0,-20 20,19-20,-19 20,0-1,0 1,-19-20,-1 20,0-20,0 0,1 0,19 20,-20-20,0 0,0 0,20-20,-20 20,1 0,19-20,0 0,0 20</inkml:trace>
</inkml:ink>
</file>

<file path=ppt/ink/ink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9441.58 4113.34,'19'0,"1"0,0 0,0 0,0 0,-1-20,1 20,-20-20,20 20,-20-19,0-1,0 0,0 0,-20 20,20-20,-20 20,1 0,-1 0,0 0,0 0,0 0,20 20,-19-20,-1 0,20 20,0 0,0 0,0-1,0 1,0 0,0 0,0 0,20-20,-20 19,19-19,-19 20,20-20,0 0,0 20,0-20,-1 0,1 0,0 0,-20-20,20 20,-1 0,-19-20,20 20,0 0,-20-19,20 19,-20-20,20 20,-20 0</inkml:trace>
</inkml:ink>
</file>

<file path=ppt/ink/ink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9896.58 4014.34,'-20'0,"20"-20,-20 20,0 0,1 0,19 20,-20-20,20 20,-20-20,20 20,0-1,0 1,0 0,20 0,-20 0,20-20,-1 0,1 0,0 0,0 0,-1 0,-19-20,20 20,0 0,-20-20,20 20,-20-20,0 0,20 1,-20-1,0 0,0 0,0 0,-20 20,20-19,0-1,0 0,-20 0,20 1,0-1,-20 20,20-20,0 0,0 0,0 40,0 0,0 0,0 0,20-1,-20 1,0 0,0 0,0-1,0 1,0 0,20-20,-20 20,0 0,0-1,20-19,-20 20,0 0,19-20,-19 20,20-20,-20 20,0-1,0-19</inkml:trace>
</inkml:ink>
</file>

<file path=ppt/ink/ink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7265.58 4509.34,'0'19,"0"1,0 0,0 0,0-1,0 1,0 0,0 0,0 0,0-1,20-19,-20 20,19 0,1-20,-20-20,20 20,0 0,-20-20,20 1,-20-1,19 20,-19-20,0 0,0 0,-19 40,19 0,0 0,0 0,19-1,-19 1,20 0,0-20,-20 20,20-20,-1 0,1 0,0 0,0 0,0 0,-20-20,19 20,1-20,-20 0,20 1,-20-1,-20 20,20-20,0 0,-20 0,20 1,-19-1,19 0,-20 20,20-20,-20 1,20-1,-20 20,40 0,0 0,-20 20,20-20,-1 0,-19 0</inkml:trace>
</inkml:ink>
</file>

<file path=ppt/ink/ink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7819.58 4509.34,'0'19,"0"1,0 0,0 0,0-1,0 1,0 0,0 0,0 0,0-1,0 1,0 0,0-40,19 20,-19-20,0 1,0 19</inkml:trace>
</inkml:ink>
</file>

<file path=ppt/ink/ink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7799.58 4410.34,'0'-20,"-20"20,0 0,20 0</inkml:trace>
</inkml:ink>
</file>

<file path=ppt/ink/ink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7997.58 4410.34,'20'19,"-20"1,0 0,19-20,-19 20,0 0,20-1,-20 1,0 0,0 0,0-1,0 1,0 0,0 0,0 0,0-1,0 1,0-40,20 20,-20-19,20 19,-20 0</inkml:trace>
</inkml:ink>
</file>

<file path=ppt/ink/ink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7977.58 4607.34,'0'-19,"0"38,20-19,0 0,-1 0,1 0,0 0,0 0,-1 0,1 0,0 0,0 0,0 0,-20-19,19 19,-19-20,20 20,-20-20,20 20,-20-20,0 1,0-1,-20 20,20-20,0 0,-20 20,20-20,0 40,0 0,20-20,-20 20,0 0,0-1,20 1,-20 0,0 0,0-1,0 1,20 0,-20 0,0 0,0-1,0 1,0 0,-20-20,20-20,0 0,0 1,0-1,0 0,20 20,-20-20,19 0,-19 1,20 19,0-20,0 20,0-20,-1 20,-19 20,20-20,0 20,-20-1,20-19,-20 20,0 0,0 0,19 0,-19-1,0 1,0 0,0 0,0-20</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9777.58 1799.34,'0'-20,"20"20,-20-20,20 20,-20-20,19 20,1 0,0 0,0 0,-20 20,19 0,-19 0,0-1,0 1,0 0,20 0,-20 0,0-1,-20-19,20-19,0-1,-19 20,19-20,0 0,19 20,-19-20,0 1,0-1,0 0,20 20,-20-20,0 1,20 19,-20-20,20 20,-20-20,20 20,-1 0,1-20,0 20,-20 20,20-20,-1 0,-19 20,0 0,20-20,-20 19,0 1,0 0,0 0,0-1,0 1,0 0,0 0,0 0,0-1,0-38,0 19</inkml:trace>
</inkml:ink>
</file>

<file path=ppt/ink/ink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8590.58 4489.34,'20'0,"-20"20,0-1,0 1,0 0,0 0,0-1,20-19,-20 20,0 0,0 0,0 0,0-1,0 1,0-40,0 1,19 19,-19-20,0 20</inkml:trace>
</inkml:ink>
</file>

<file path=ppt/ink/ink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8630.58 4370.34,'-20'0,"0"0,20 0</inkml:trace>
</inkml:ink>
</file>

<file path=ppt/ink/ink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8788.58 4509.34,'20'0,"-1"0,1 0,-20 19,0 1,20-20,-20 20,0 0,20-20,-20 19,0 1,0 0,0 0,0 0,0-1,0-38,0-1,0 0,0 0,0 0,0 1,0-1,0 0,20 20,-20-20,0 1,19-1,1 20,-20-20,20 20,0 0,0 0,-1 0,-19 20,20-20,0 0,-20 20,20-20,-20 19,0 1,19-20,-19 20,0 0,0-1,0 1,0 0,0 0,20-20,-20 20,0-1,20-19,-20-19,0 19</inkml:trace>
</inkml:ink>
</file>

<file path=ppt/ink/ink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9698.58 4410.34,'0'-20,"-20"40,0-20,20 19,-20 1,20 0,-19-20,19 20,0 0,-20-20,20 19,0 1,0 0,0 0,0-1,0 1,0 0,0 0,20-20,-20 20,19-1,1-19,0 0,0 0,0 0,-1 0,1 0,0-19,0 19,0 0,-20-20,19 20,-19 0</inkml:trace>
</inkml:ink>
</file>

<file path=ppt/ink/ink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9975.58 4370.34,'20'0,"-20"-20,19 20,1 0,-20 20,20-20,-20 20,20-20,-20 20,19-1,-19 1,0 0,0 0,0 0,0-1,0 1,0 0,-19-20,19 20,0-1,-20-19,20 20,-20-20,0 0,20 0</inkml:trace>
</inkml:ink>
</file>

<file path=ppt/ink/ink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10529.6 2985.34,'0'20,"0"0,0 0,0 0,19-1,-19 1,0 0,20-20,-20 20,20-20,-20 20,20-20,-1 0,1 0,0 0,0 0,0 0,-1 0,1 0,-20-20,20 20,0 0,0 0,-1 0,-19-20,20 20,0 0,-20-20,20 20,-20-20,19 20,-19-19,20 19,-20-20,0 0,0 20</inkml:trace>
</inkml:ink>
</file>

<file path=ppt/ink/ink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10707.6 3183.34,'0'20,"0"0,0 0,0-1,0 1,19-20,-19 20,0 0,0 0,20-1,-20 1,0 0,20-20,0 0,0 0,-1 0,1 0,0 0,0 0,-20-20,19 20,1 0,0 0,0 0,0 0,-20-20,19 20,-19-19,0 19</inkml:trace>
</inkml:ink>
</file>

<file path=ppt/ink/ink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11003.6 3262.34,'-19'0,"38"0,1 0,-20 20,20-20,0 0,-1 20,1-20,0 0,-20 20,20-20,-20 20,0-1,0 1,0 0,-20-20,20 20,-20-20,20 19,-20-19,20 20,-19-20,19 20,-20-20,20 0</inkml:trace>
</inkml:ink>
</file>

<file path=ppt/ink/ink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11498.6 3183.34,'0'20,"0"0,0 0,0-1,0 1,0 0,20-20,-20 20,0 0,0-1,0 1,19-20,-19 20,0-20</inkml:trace>
</inkml:ink>
</file>

<file path=ppt/ink/ink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11498.6 3065.34,'20'0,"-40"0,20-20,0 40,0-20</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10430.6 1660.34,'0'-20,"-20"20,0 0,0 0,1 20,-1-20,0 20,20 0,-20-20,20 20,0-1,20-19,-20 20,0 0,0 0,0-1,20-19,-20 20,0 0,20-20,-1 0,1 0,0 0,0-20,-1 20,-19-20,20 20,-20-19,20 19,-20-20,0 0,0 0,0 1,-20 19,20-20,-20 20,20-20,-19 20,19-20,-20 20,0 0,0 0,1 0,19 0</inkml:trace>
</inkml:ink>
</file>

<file path=ppt/ink/ink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11656.6 3203.34,'20'0,"0"0,-1 0,-19 20,20-20,-20 20,20-1,-20 1,0 0,0-40,0 0,0 1,0-1,20 20,-20-20,20 0,-1 20,1-19,0 19,0 19,-1-19,-19 20,20-20,0 0,-20 20,0 0,20-20,-20 19,20-19,-20 20,0 0,-20-20,20-20,-20 20,20-20,0 1,0-1,0 0,20 20,-20-20,0 1,20 19,-1-20,1 20,0 0,0 0,-1 0,1 0,-20 20,20-20,-20 19,0 1,0 0,20-20,-20 20,0-1,-20 1,40-20,-20 0</inkml:trace>
</inkml:ink>
</file>

<file path=ppt/ink/ink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12170.6 3164.34,'0'-20,"20"20,0 0,0 0,-1 20,-19-1,20-19,-20 20,0 0,20-20,-20 20,0-1,-20-38,20-1,-20 0,20 0,0 1,20 19,-20-20,20 20,-20-20,20 20,0 20,-1-20,1 0,-20 20,20-20,-20 19,20-19,-20 20,19 0,-19 0,-19-20,19-20,0 0,-20 20,20-20,0 1,20-1,-20 0,19 20,-19-20,20 20,0 0,-20-20,20 20,0 0,-1 0,1 20,0-20,0 0,-20 20,20-20,-20 20,0 0,0-1,0 1,0 0,0 0,19-20,1 0,-20 0</inkml:trace>
</inkml:ink>
</file>

<file path=ppt/ink/ink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12744.6 3144.34,'20'0,"-20"20,20-20,-1 0,-19-20,20 20,0 0,0 0,-1 0,1 0,0-20,0 20,-20-20,0 0,-20 20,20-19,-20 19,0 0,1 0,-1 0,20 19,-20-19,20 20,-20-20,20 20,0 0,-19-20,19 20,19-20,-19 19,0 1,20-20,-20 20,20-20,0 20,-1-20,1 0,0 0,-20 19,20-19,0 0,-1 0,1 0,-20-19,20 19,0 0,-1 0,-19-20,0 0,20 20,-20 0</inkml:trace>
</inkml:ink>
</file>

<file path=ppt/ink/ink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13258.6 3084.34,'0'-19,"-20"19,20-20,-19 20,-1 0,20 20,-20-20,0 0,1 0,19 19,0 1,0 0,0 0,0 0,0-1,19-19,-19 20,20-20,-20 20,20-20,0 0,-1 0,1 0,0 0,-20-20,20 20,-20-20,20 20,-20-19,0-1,19 20,-19-20,0 0,-19 20,19-20,0 1,0-1,-20 20,20-20,0 0,-20 20,20-20,0 1,0-1,-20 20,20-20,0 0,0 1,-20 19,20-20,0 0,0 0,0 0,20 20,-20 20,0 0,20 0,-20 0,0-1,20 1,-20 0,0 0,0-1,20 1,-20 0,0 0,0 0,19-1,-19 1,0 0,20 0,-20 0,20-20,-20 19,20-19,-20 20,20-20,-1 0,-19-20,0 20</inkml:trace>
</inkml:ink>
</file>

<file path=ppt/ink/ink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13496.6 2985.34,'0'20,"0"0,19-20,-19 20,0 0,20-20,-20 19,0 1,20 0,-20 0,20-20,-20-20,0 20</inkml:trace>
</inkml:ink>
</file>

<file path=ppt/ink/ink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13476.6 2847.34,'20'0,"-40"0,20-20,0 20</inkml:trace>
</inkml:ink>
</file>

<file path=ppt/ink/ink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13891.6 2966.34,'0'-20,"-20"20,1 0,-1 0,0 0,0 20,1-20,19 19,-20-19,20 20,0 0,-20-20,20 20,0 0,0-1,0 1,20-20,-20 20,0 0,20-20,-1 0,1 0,0 0,0 0,-1 0,-19-20,20 20,0-20,-20 0,20 20,-20-19,0-1,0 0,0 0,-20 20,20 20,0 0,0 0,20-20,-20 19,20-19,-20 20,19-20,1 20,0-20,0 0,-1 0,1 0,0 0,-20-20,20 20,-20-20,20 20,-20-19,0-1,19 0,-38 20,19-20,0 0,0 1,0-1,0 0,-20 0,20 1,0-1,0 0,-20 20,20-20,0 0,0 1,0-1,-20 20,20-20,0 0,0 1,20 19,-20 19,0 1,0 0,0 0,20-20,-20 19,0 1,0 0,0 0,20 0,-20-1,0 1,0 0,0 0,19-20,-19 19,0 1,0 0,20-20,-20 20,20-20,-20 20,20-20,-1 0,1 0,-20-20,0 20</inkml:trace>
</inkml:ink>
</file>

<file path=ppt/ink/ink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14049.6 2946.34,'20'0,"0"-20,0 20,0 0,-20-20,19 20,1 0,-20-19,20 19,0 0,-1 0,-19-20,20 20,0 0,0 0,-20-20,20 20,-20-20,0 20</inkml:trace>
</inkml:ink>
</file>

<file path=ppt/ink/ink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14406.6 2926.34,'19'0,"1"0,0-20,0 20,-1 0,-19-19,20 19,-20-20,0 0,-20 20,20-20,-19 20,19-20,-20 20,0 0,0 0,1 0,19 20,-20 0,20 0,0 0,-20-20,20 19,0 1,0 0,0 0,20-20,-20 19,20 1,-1-20,-19 20,20-20,0 20,0-20,-1 0,1 0,0 0,0 0,0-20,-1 20,-19-20,20 20,-20-20,20 20,-20-19,0-1,0 0,0 0,0 1,0-1,0 0,0 0,0 0,-20 1,20-1,0 0,-20 0,20 1,0-1,0 0,-19 20,19-20,0 0,0 1,0-1,-20 20,20-20,20 20,-20 20,0 0,19-1,-19 1,0 0,20-20,-20 20,0 0,0-1,20-19,-20 20,0 0,0 0,20-1,-20 1,0 0,0 0,0 0,19-20,-19 19,0 1,0 0,20-20,-20 20,20-20,-20 19,20-19,-20 0</inkml:trace>
</inkml:ink>
</file>

<file path=ppt/ink/ink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14801.6 2768.34,'0'20,"0"-1,20-19,-20 20,20 0,-1-20,1 20,0-20,0 0,0 0,-20-20,19 20,-19-20,20 20,-20-20,0 1,0-1,0 0,0 0,0 40,20-20,-20 20,0 0,0-1,20-19,-20 20,0 0,0 0,0 0,0-1,0 1,0 0,0 0,-20-1,20 1,-20 0,0 0,1-20,19 20,-20-20,0 0,0 0,0 0,1 0,-1-20,0 20,0 0,1 0,19-20,-20 20,20 0</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10647.6 1640.34,'0'-19,"20"19,-20 19,20-19,0 0,-20 20,19-20,-19 20,0 0,0 0,0-1,0 1,0 0,0 0,0-1,0 1,0-40,0 1,0-1,20 20,-20-20,0 0,0 1,0-1,20 0,-20 0,20 0,-20 1,20 19,-1 0,-19-20,20 20,0 0,0 0,-1 0,1 0,0 0,-20 20,20-20,-20 19,20-19,-20 20,0 0,0 0,0 0,0-1,-20-19,20 20,0 0,0 0,20-20,-1 0,-19-20,0 20</inkml:trace>
</inkml:ink>
</file>

<file path=ppt/ink/ink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15691.6 2689.34,'0'-20,"0"0,-20 20,1 0,-1 0,0 0,0 0,20 20,-19-20,-1 0,0 20,0-20,20 20,-20-20,20 19,-19-19,19 20,0 0,0 0,0-1,0 1,19-20,-19 20,20-20,0 20,0-20,0 0,-1 20,1-20,0-20,0 20,-1 0,-19-20,20 20,-20-20,0 20</inkml:trace>
</inkml:ink>
</file>

<file path=ppt/ink/ink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15988.6 2689.34,'-20'0,"20"-20,-20 20,1 0,19-20,-20 20,0 20,0-20,0 0,20 20,-19-20,19 20,-20-20,20 19,0 1,0 0,0 0,0-1,20-19,-20 20,19-20,1 0,0 0,0 0,-20-20,20 20,-1 0,-19-19,20 19,-20-20,20 20,-20-20,20 20,-20-20,0 1,0-1,0 0,-20 20,20-20,0 40,0 0,0 0,0-1,20-19,-20 20,19 0,1-20,-20 20,20-20,0 0,-20 19,20-19,-1 0,1 0,0 0,-20-19,20 19,0 0,-20-20,19 20,-19-20,20 0,-20 1,0-1,0 0,20 20,-20-20,0 0,0 1,0-1,-20 20,20-20,0 0,0 1,0-1,0 0,-20 20,20-20,0 0,0 1,0 38,0 1,0 0,0 0,0 0,0-1,0 1,20 0,-20 0,0-1,0 1,20 0,-20 0,0 0,20-20,-20 19,0 1,19-20,1 20,0-20,0 0,0 0,-1 0,-19-20,20 20,-20-20,20 20,-20-19,20 19,-20-20,0 0,0 0,0 0,0 1,0-1,0 0,-20 20,20-20,0 1,0-1,-20 20,20-20,0 0,0 0,-20 20,40 0,-20 20,0 0,0 0,20-20,-20 20,0-1,20 1,-20 0,0 0,19-20,-19 19,0 1,20-20,-20 20,20-20,-20 20,20-20,0 0,-1 0,-19-20,0 20</inkml:trace>
</inkml:ink>
</file>

<file path=ppt/ink/ink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11735.6 3717.34,'0'-19,"0"-1,-20 20,20-20,20 40,-20 0,0-1,0 1,20-20,-20 20,0 0,0-1,0 1,20-20,-20 20,0 0,0 0,20-20,-20 19,0 1,0-20</inkml:trace>
</inkml:ink>
</file>

<file path=ppt/ink/ink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11735.6 3658.34,'0'-20,"-20"20,20-20,-19 20,19-19,0-1,0 0,0 0,19 20,-19-19,20 19,0 0,0 0,0 0,-1 0,1 0,0 0,0 0,-1 19,1-19,0 0,-20 0</inkml:trace>
</inkml:ink>
</file>

<file path=ppt/ink/ink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11795.6 3757.34,'0'20,"19"-20,-19-20,20 20,0 0,-20-20,20 20,-1 0,-19-20,20 20,0 0,0-19,-20 19</inkml:trace>
</inkml:ink>
</file>

<file path=ppt/ink/ink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12012.6 3698.34,'0'-20,"0"40,0-1,0 1,0 0,20-20,-20 20,20-1,-1-19,-19 20,20-20,0 0,0 0,0 0,-1 0,1-20,0 20,-20-19,0-1,0 0,0 0,-20 1,20-1,0 0,0 0,-20 20,20 20,20 0,-20 0,0-1,0 1,20 0,-20 0,20-1,-20 1,19-20,1 0,-20 0</inkml:trace>
</inkml:ink>
</file>

<file path=ppt/ink/ink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12269.6 3658.34,'20'0,"-20"-20,20 20,0 0,-1 0,1 0,0 0,-20 20,20 0,-20 0,19-20,-19 19,0 1,0 0,0-40,0 0,0 1,0-1,0 0,0 0,0 0,20 20,-20-19,20 19,0 0,-20-20,20 20,-1 0,1 0,0 0,0 0,0 0,-1 0,-19 20,20-20,-20 19,20-19,-20 20,20-20,-20 20,0 0,0 0,0-1,0 1,19-20,-19-20,20 20,-20 0</inkml:trace>
</inkml:ink>
</file>

<file path=ppt/ink/ink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13041.6 3520.34,'-20'0,"0"0,0 0,1 0,19 19,-20-19,0 0,20 20,-20-20,0 20,20 0,0-1,0 1,20 0,-20 0,20-20,0 0,-20 20,20-20,-1 0,1 0,0 0,0 0,-1 0,-19-20,20 20,0 0,-20-20,20 20,-20-20,0 0,0 20</inkml:trace>
</inkml:ink>
</file>

<file path=ppt/ink/ink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13120.6 3381.34,'20'0,"-20"20,19-20,-19 20,0-1,0 1,20-20,-20 20,0 0,0 0,20-20,-20 19,0 1,0 0,20-20,-20 20,0-1,0 1,19-20,-19 20,0 0,20-20,-40-20,20 20</inkml:trace>
</inkml:ink>
</file>

<file path=ppt/ink/ink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13140.6 3579.34,'19'0,"1"0,0 0,0 0,-1 0,1 0,0 0,0 0,0 0,-20-20,19 20,1 0,0 0,-20-20,20 20,-20-19,0-1,0 0,-20 20,40 0,-20 20,0 0,20-20,-20 19,0 1,0 0,0 0,19-20,-19 19,0 1,0 0,0 0,20-20,-40 0,20-20,0 0,0 20</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11122.6 1621.34,'0'-20,"0"40,0-1,0 1,20-20,-20 20,20-20,-20 20,19-20,1 0,0 0,0 0,-1 0,-19-20,20 20,-20-20,20 20,-20-20,0 1,0-1,0 0,0 40,0 0,0-1,0 1,0 0,20-20,-20 20,0 0,0-1,0 1,-20-20,20 20,0 0,0-1,-20-19,0 20,1-20,-1 20,0-20,0 0,1 0,-1 0,20 20,-20-20,0 0,20-20,20 20,-20-20,0 20</inkml:trace>
</inkml:ink>
</file>

<file path=ppt/ink/ink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13377.6 3401.34,'0'-20,"0"0,20 20,-20 20,0-20</inkml:trace>
</inkml:ink>
</file>

<file path=ppt/ink/ink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13753.6 3500.34,'0'-20,"-20"20,0 0,0 0,1 0,-1 0,20 20,-20-20,20 20,0-1,-20-19,20 20,0 0,0 0,0-1,20-19,-20 20,20-20,-20 20,20-20,-1 0,1 0,0 0,-20-20,20 20,-20-20,20 20,-20-19,19 19,-19-20,0 0,20 20,-20-20,0 1,20 19,-20-20,20 20,-20-20,19 20,-19 20,20-20,-20 20,20-1,-20 1,0 0,0 0,0-1,0 1,0-40,0 1,0-1,0 0,0 0,20 1,-20-1,0 0,20 20,-20-20,0 0,19 20,-19-19,20 19,-20-20,20 20,0 0,-1 0,1 0,-20 20,20-20,-20 19,0 1,20-20,-20 20,0 0,0 0,0-1,0 1,0 0,0 0,20-20,-20 19,0-19</inkml:trace>
</inkml:ink>
</file>

<file path=ppt/ink/ink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14623.6 3381.34,'0'20,"20"-20,0-20,-1 20,1 0,0-20,0 20,0 0,-20-19,19 19,-19-20,-19 20,19-20,0 0,-20 20,20-20,-20 20,20-19,-20 19,0 0,1 0,19 19,-20-19,0 20,0-20,20 20,-19 0,19 0,0-1,-20-19,20 20,20 0,-20 0,0-1,19-19,-19 20,0 0,20-20,-20 20,20-20,0 20,-1-20,-19 19,20-19,0 0,0 20,0-20,-1 0,1 0,0 0,-20-20,20 20,-20-19,19 19,-19-20,0 0,0 20</inkml:trace>
</inkml:ink>
</file>

<file path=ppt/ink/ink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14940.6 3322.34,'19'0,"-19"-20,20 20,0-20,0 20,-1 0,1 0,0 0,-20 20,20-20,-20 20,20-20,-20 20,0-1,-20 1,20 0,-20 0,0-1,0 1,1-20,-1 20,0-20,0 0,1 0,19-20,19 20,-19-20,0 20</inkml:trace>
</inkml:ink>
</file>

<file path=ppt/ink/ink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15236.6 3262.34,'-19'0,"19"-19,-20 19,0 0,20 19,-20-19,20 20,-20 0,20 0,0 0,0-1,20-19,-20 20,20-20,-20 20,20-20,0 0,-20 20,19-20,1 0,0 0,0 0,-1 0,1 0,0-20,0 20,-20-20,0 20</inkml:trace>
</inkml:ink>
</file>

<file path=ppt/ink/ink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15434.6 3144.34,'20'0,"-20"20,0-1,0 1,0 0,20 0,-20-1,19-19,-19 20,0 0,20 0,-20 0,0-1,0 1,0 0,0 0,0-1,20 1,-20 0,0 0,0-40,0 20</inkml:trace>
</inkml:ink>
</file>

<file path=ppt/ink/ink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15513.6 3262.34,'20'-19,"0"19,0-20,-1 20,1 0,-20-20,20 20,0 0,-1 0,1 0,-20 20,20-20,-20 20,0-1,0 1,-20-20,20 20,-20-20,20 20,-19-20,-1 20,0-20,20 19,-20-19,1 0,-1 0,20-19,0 19</inkml:trace>
</inkml:ink>
</file>

<file path=ppt/ink/ink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15770.6 3302.34,'20'20,"-20"0,20-20,-20 19,20-19,-1 0,1 0,0 0,0 0,0 0,-1 0,-19-19,20 19,0 0,-20-20,20 20,-20-20,0 0,0 0,0 1,0-1,0 0,0 0,0 1,-20 19,20-20,0 0,-20 20,0 0,1 0,-1 0,0 0,0 0,20 20,-20-20,20 20,-19-20,19 19,19-19,-19 20,20-20,0 0,-20 20,20-20,0 0,-1 0,1 0,0 0,0 0,-1 0,1 0,-20-20,20 20,0 0,0 0,-20-20,19 20,1 0,-20-19,20 19,-40 19,20 1,-20 0,20 0,0-1,20-19,-20 20,20 0,0-20,0 0,-1 0,1 0,0 0,-20-20,20 20,-20-20,19 1,-19 19</inkml:trace>
</inkml:ink>
</file>

<file path=ppt/ink/ink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16364.6 3164.34,'20'0,"-1"0,1 0,0 0,0-20,-1 20,-19-20,0 0,0 0,-19 20,-1 0,20-19,-20 19,0 0,1 0,-1 0,20 19,-20-19,0 20,20 0,0 0,0 0,0-1,20-19,-20 20,20-20,-20 20,20-20,-1 0,1 0,-20 20,20-20,0 0,-1 0,1 0,0 0,-20-20,20 20,0 0,-20-20,0 20</inkml:trace>
</inkml:ink>
</file>

<file path=ppt/ink/ink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16838.6 2946.34,'-19'0,"-1"0,0 0,0 0,1 0,19 20,-20-20,20 19,-20-19,20 20,20 0,-20 0,20 0,-1-1,1 1,0-20,-20 20,0 0,20-20,-20 20,0-1,-20-19,0 0,0 0,1 0,-1 0,0 0,20-19,20 19,-20 0</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11498.6 1581.34,'-20'0,"40"0,0 0,-1 0,-19 20,20-20,-20 20,20-20,-20 19,0 1,0 0,0 0,0 0,0-1,-20-19,20-19,0-1,0 0,0 0,0 0,0 1,20 19,-20-20,20 20,-20-20,20 20,-1 0,1 0,0 0,0 0,-1 0,-19 20,20-20,-20 20,20-20,-20 19,0 1,0 0,0 0,0 0,-20-20,20-20,0 0,0 0,0 0,0 1,0-1,20 20,-20-20,20 20,-20-20,20 20,-20-19,19 19,1 0,0 0,0 0,-1 0,-19 19,20-19,0 0,-20 20,0 0,20-20,-20 20,0-1,-20-19,20 20,0 0,0 0,0 0,0-1,0 1,20-20,-20 0</inkml:trace>
</inkml:ink>
</file>

<file path=ppt/ink/ink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17076.6 2966.34,'0'-20,"20"20,-20-20,0 0,-20 20,0 0,20-19,0 38,-20-19,1 0,-1 0,20 20,-20 0,20 0,0-1,0 1,0 0,20 0,-20 0,0-1,0 1,0 0,0 0,0 0,-20-20,20 19,-20-19,0 0,1 0,19-19,19 19,-19-20,20 20,-20-20,0 20</inkml:trace>
</inkml:ink>
</file>

<file path=ppt/ink/ink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17274.6 2887.34,'0'-20,"19"20,-19 20,0-1,0 1,0 0,-19-20,19 20,0-1,0 1,0 0,0 0,0 0,0-1,0 1,0-40,0 1,0-1,0 20</inkml:trace>
</inkml:ink>
</file>

<file path=ppt/ink/ink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17274.6 2689.34,'0'-20,"0"0,19 20,1 0,-20 20,20-20,-20 0</inkml:trace>
</inkml:ink>
</file>

<file path=ppt/ink/ink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17649.6 2906.34,'0'-19,"-19"19,19-20,-20 20,20-20,-20 20,0 0,1 0,19 20,-20-20,20 20,-20-20,20 19,0 1,-20-20,20 20,0 0,-20-1,20 1,0 0,0 0,0 0,20-20,0 19,0-19,0 0,-1 0,-19-19,20 19,0 0,-20-20,20 20,-20-20,19 20,-19-20,20 20,-20-20,20 1,-20-1,20 20,-20-20,20 0,-20 1,19 19,-19-20,20 20,0 0,0 0,-20 20,0-1,0 1,19-20,-19 20,0 0,-19-20,19 19,0 1,0 0,19-20,-19-20,0 0,0 1,20-1,-20 0,0 0,20 20,-20-19,20-1,-20 0,20 20,-20-20,19 20,-19-20,20 20,0 0,0 20,-20 0,0 0,0 0,0-1,0 1,0 0,0 0,0-1,0 1,20-20,-20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99" Type="http://schemas.openxmlformats.org/officeDocument/2006/relationships/customXml" Target="../ink/ink50.xml"/><Relationship Id="rId98" Type="http://schemas.openxmlformats.org/officeDocument/2006/relationships/image" Target="../media/image49.png"/><Relationship Id="rId97" Type="http://schemas.openxmlformats.org/officeDocument/2006/relationships/customXml" Target="../ink/ink49.xml"/><Relationship Id="rId96" Type="http://schemas.openxmlformats.org/officeDocument/2006/relationships/image" Target="../media/image48.png"/><Relationship Id="rId95" Type="http://schemas.openxmlformats.org/officeDocument/2006/relationships/customXml" Target="../ink/ink48.xml"/><Relationship Id="rId94" Type="http://schemas.openxmlformats.org/officeDocument/2006/relationships/image" Target="../media/image47.png"/><Relationship Id="rId93" Type="http://schemas.openxmlformats.org/officeDocument/2006/relationships/customXml" Target="../ink/ink47.xml"/><Relationship Id="rId92" Type="http://schemas.openxmlformats.org/officeDocument/2006/relationships/image" Target="../media/image46.png"/><Relationship Id="rId91" Type="http://schemas.openxmlformats.org/officeDocument/2006/relationships/customXml" Target="../ink/ink46.xml"/><Relationship Id="rId90" Type="http://schemas.openxmlformats.org/officeDocument/2006/relationships/image" Target="../media/image45.png"/><Relationship Id="rId9" Type="http://schemas.openxmlformats.org/officeDocument/2006/relationships/customXml" Target="../ink/ink5.xml"/><Relationship Id="rId89" Type="http://schemas.openxmlformats.org/officeDocument/2006/relationships/customXml" Target="../ink/ink45.xml"/><Relationship Id="rId88" Type="http://schemas.openxmlformats.org/officeDocument/2006/relationships/image" Target="../media/image44.png"/><Relationship Id="rId87" Type="http://schemas.openxmlformats.org/officeDocument/2006/relationships/customXml" Target="../ink/ink44.xml"/><Relationship Id="rId86" Type="http://schemas.openxmlformats.org/officeDocument/2006/relationships/image" Target="../media/image43.png"/><Relationship Id="rId85" Type="http://schemas.openxmlformats.org/officeDocument/2006/relationships/customXml" Target="../ink/ink43.xml"/><Relationship Id="rId84" Type="http://schemas.openxmlformats.org/officeDocument/2006/relationships/image" Target="../media/image42.png"/><Relationship Id="rId83" Type="http://schemas.openxmlformats.org/officeDocument/2006/relationships/customXml" Target="../ink/ink42.xml"/><Relationship Id="rId82" Type="http://schemas.openxmlformats.org/officeDocument/2006/relationships/image" Target="../media/image41.png"/><Relationship Id="rId81" Type="http://schemas.openxmlformats.org/officeDocument/2006/relationships/customXml" Target="../ink/ink41.xml"/><Relationship Id="rId80" Type="http://schemas.openxmlformats.org/officeDocument/2006/relationships/image" Target="../media/image40.png"/><Relationship Id="rId8" Type="http://schemas.openxmlformats.org/officeDocument/2006/relationships/image" Target="../media/image4.png"/><Relationship Id="rId79" Type="http://schemas.openxmlformats.org/officeDocument/2006/relationships/customXml" Target="../ink/ink40.xml"/><Relationship Id="rId78" Type="http://schemas.openxmlformats.org/officeDocument/2006/relationships/image" Target="../media/image39.png"/><Relationship Id="rId77" Type="http://schemas.openxmlformats.org/officeDocument/2006/relationships/customXml" Target="../ink/ink39.xml"/><Relationship Id="rId76" Type="http://schemas.openxmlformats.org/officeDocument/2006/relationships/image" Target="../media/image38.png"/><Relationship Id="rId75" Type="http://schemas.openxmlformats.org/officeDocument/2006/relationships/customXml" Target="../ink/ink38.xml"/><Relationship Id="rId74" Type="http://schemas.openxmlformats.org/officeDocument/2006/relationships/image" Target="../media/image37.png"/><Relationship Id="rId73" Type="http://schemas.openxmlformats.org/officeDocument/2006/relationships/customXml" Target="../ink/ink37.xml"/><Relationship Id="rId72" Type="http://schemas.openxmlformats.org/officeDocument/2006/relationships/image" Target="../media/image36.png"/><Relationship Id="rId71" Type="http://schemas.openxmlformats.org/officeDocument/2006/relationships/customXml" Target="../ink/ink36.xml"/><Relationship Id="rId70" Type="http://schemas.openxmlformats.org/officeDocument/2006/relationships/image" Target="../media/image35.png"/><Relationship Id="rId7" Type="http://schemas.openxmlformats.org/officeDocument/2006/relationships/customXml" Target="../ink/ink4.xml"/><Relationship Id="rId69" Type="http://schemas.openxmlformats.org/officeDocument/2006/relationships/customXml" Target="../ink/ink35.xml"/><Relationship Id="rId68" Type="http://schemas.openxmlformats.org/officeDocument/2006/relationships/image" Target="../media/image34.png"/><Relationship Id="rId67" Type="http://schemas.openxmlformats.org/officeDocument/2006/relationships/customXml" Target="../ink/ink34.xml"/><Relationship Id="rId66" Type="http://schemas.openxmlformats.org/officeDocument/2006/relationships/image" Target="../media/image33.png"/><Relationship Id="rId65" Type="http://schemas.openxmlformats.org/officeDocument/2006/relationships/customXml" Target="../ink/ink33.xml"/><Relationship Id="rId64" Type="http://schemas.openxmlformats.org/officeDocument/2006/relationships/image" Target="../media/image32.png"/><Relationship Id="rId63" Type="http://schemas.openxmlformats.org/officeDocument/2006/relationships/customXml" Target="../ink/ink32.xml"/><Relationship Id="rId62" Type="http://schemas.openxmlformats.org/officeDocument/2006/relationships/image" Target="../media/image31.png"/><Relationship Id="rId61" Type="http://schemas.openxmlformats.org/officeDocument/2006/relationships/customXml" Target="../ink/ink31.xml"/><Relationship Id="rId60" Type="http://schemas.openxmlformats.org/officeDocument/2006/relationships/image" Target="../media/image30.png"/><Relationship Id="rId6" Type="http://schemas.openxmlformats.org/officeDocument/2006/relationships/image" Target="../media/image3.png"/><Relationship Id="rId59" Type="http://schemas.openxmlformats.org/officeDocument/2006/relationships/customXml" Target="../ink/ink30.xml"/><Relationship Id="rId58" Type="http://schemas.openxmlformats.org/officeDocument/2006/relationships/image" Target="../media/image29.png"/><Relationship Id="rId57" Type="http://schemas.openxmlformats.org/officeDocument/2006/relationships/customXml" Target="../ink/ink29.xml"/><Relationship Id="rId56" Type="http://schemas.openxmlformats.org/officeDocument/2006/relationships/image" Target="../media/image28.png"/><Relationship Id="rId55" Type="http://schemas.openxmlformats.org/officeDocument/2006/relationships/customXml" Target="../ink/ink28.xml"/><Relationship Id="rId54" Type="http://schemas.openxmlformats.org/officeDocument/2006/relationships/image" Target="../media/image27.png"/><Relationship Id="rId53" Type="http://schemas.openxmlformats.org/officeDocument/2006/relationships/customXml" Target="../ink/ink27.xml"/><Relationship Id="rId52" Type="http://schemas.openxmlformats.org/officeDocument/2006/relationships/image" Target="../media/image26.png"/><Relationship Id="rId51" Type="http://schemas.openxmlformats.org/officeDocument/2006/relationships/customXml" Target="../ink/ink26.xml"/><Relationship Id="rId50" Type="http://schemas.openxmlformats.org/officeDocument/2006/relationships/image" Target="../media/image25.png"/><Relationship Id="rId5" Type="http://schemas.openxmlformats.org/officeDocument/2006/relationships/customXml" Target="../ink/ink3.xml"/><Relationship Id="rId49" Type="http://schemas.openxmlformats.org/officeDocument/2006/relationships/customXml" Target="../ink/ink25.xml"/><Relationship Id="rId48" Type="http://schemas.openxmlformats.org/officeDocument/2006/relationships/image" Target="../media/image24.png"/><Relationship Id="rId47" Type="http://schemas.openxmlformats.org/officeDocument/2006/relationships/customXml" Target="../ink/ink24.xml"/><Relationship Id="rId46" Type="http://schemas.openxmlformats.org/officeDocument/2006/relationships/image" Target="../media/image23.png"/><Relationship Id="rId45" Type="http://schemas.openxmlformats.org/officeDocument/2006/relationships/customXml" Target="../ink/ink23.xml"/><Relationship Id="rId44" Type="http://schemas.openxmlformats.org/officeDocument/2006/relationships/image" Target="../media/image22.png"/><Relationship Id="rId43" Type="http://schemas.openxmlformats.org/officeDocument/2006/relationships/customXml" Target="../ink/ink22.xml"/><Relationship Id="rId42" Type="http://schemas.openxmlformats.org/officeDocument/2006/relationships/image" Target="../media/image21.png"/><Relationship Id="rId41" Type="http://schemas.openxmlformats.org/officeDocument/2006/relationships/customXml" Target="../ink/ink21.xml"/><Relationship Id="rId40" Type="http://schemas.openxmlformats.org/officeDocument/2006/relationships/image" Target="../media/image20.png"/><Relationship Id="rId4" Type="http://schemas.openxmlformats.org/officeDocument/2006/relationships/image" Target="../media/image2.png"/><Relationship Id="rId39" Type="http://schemas.openxmlformats.org/officeDocument/2006/relationships/customXml" Target="../ink/ink20.xml"/><Relationship Id="rId38" Type="http://schemas.openxmlformats.org/officeDocument/2006/relationships/image" Target="../media/image19.png"/><Relationship Id="rId37" Type="http://schemas.openxmlformats.org/officeDocument/2006/relationships/customXml" Target="../ink/ink19.xml"/><Relationship Id="rId36" Type="http://schemas.openxmlformats.org/officeDocument/2006/relationships/image" Target="../media/image18.png"/><Relationship Id="rId35" Type="http://schemas.openxmlformats.org/officeDocument/2006/relationships/customXml" Target="../ink/ink18.xml"/><Relationship Id="rId34" Type="http://schemas.openxmlformats.org/officeDocument/2006/relationships/image" Target="../media/image17.png"/><Relationship Id="rId33" Type="http://schemas.openxmlformats.org/officeDocument/2006/relationships/customXml" Target="../ink/ink17.xml"/><Relationship Id="rId32" Type="http://schemas.openxmlformats.org/officeDocument/2006/relationships/image" Target="../media/image16.png"/><Relationship Id="rId31" Type="http://schemas.openxmlformats.org/officeDocument/2006/relationships/customXml" Target="../ink/ink16.xml"/><Relationship Id="rId30" Type="http://schemas.openxmlformats.org/officeDocument/2006/relationships/image" Target="../media/image15.png"/><Relationship Id="rId3" Type="http://schemas.openxmlformats.org/officeDocument/2006/relationships/customXml" Target="../ink/ink2.xml"/><Relationship Id="rId29" Type="http://schemas.openxmlformats.org/officeDocument/2006/relationships/customXml" Target="../ink/ink15.xml"/><Relationship Id="rId28" Type="http://schemas.openxmlformats.org/officeDocument/2006/relationships/image" Target="../media/image14.png"/><Relationship Id="rId27" Type="http://schemas.openxmlformats.org/officeDocument/2006/relationships/customXml" Target="../ink/ink14.xml"/><Relationship Id="rId26" Type="http://schemas.openxmlformats.org/officeDocument/2006/relationships/image" Target="../media/image13.png"/><Relationship Id="rId25" Type="http://schemas.openxmlformats.org/officeDocument/2006/relationships/customXml" Target="../ink/ink13.xml"/><Relationship Id="rId24" Type="http://schemas.openxmlformats.org/officeDocument/2006/relationships/image" Target="../media/image12.png"/><Relationship Id="rId23" Type="http://schemas.openxmlformats.org/officeDocument/2006/relationships/customXml" Target="../ink/ink12.xml"/><Relationship Id="rId22" Type="http://schemas.openxmlformats.org/officeDocument/2006/relationships/image" Target="../media/image11.png"/><Relationship Id="rId21" Type="http://schemas.openxmlformats.org/officeDocument/2006/relationships/customXml" Target="../ink/ink11.xml"/><Relationship Id="rId20" Type="http://schemas.openxmlformats.org/officeDocument/2006/relationships/image" Target="../media/image10.png"/><Relationship Id="rId2" Type="http://schemas.openxmlformats.org/officeDocument/2006/relationships/image" Target="../media/image1.png"/><Relationship Id="rId19" Type="http://schemas.openxmlformats.org/officeDocument/2006/relationships/customXml" Target="../ink/ink10.xml"/><Relationship Id="rId188" Type="http://schemas.openxmlformats.org/officeDocument/2006/relationships/notesSlide" Target="../notesSlides/notesSlide2.xml"/><Relationship Id="rId187" Type="http://schemas.openxmlformats.org/officeDocument/2006/relationships/slideLayout" Target="../slideLayouts/slideLayout1.xml"/><Relationship Id="rId186" Type="http://schemas.openxmlformats.org/officeDocument/2006/relationships/image" Target="../media/image93.png"/><Relationship Id="rId185" Type="http://schemas.openxmlformats.org/officeDocument/2006/relationships/customXml" Target="../ink/ink93.xml"/><Relationship Id="rId184" Type="http://schemas.openxmlformats.org/officeDocument/2006/relationships/image" Target="../media/image92.png"/><Relationship Id="rId183" Type="http://schemas.openxmlformats.org/officeDocument/2006/relationships/customXml" Target="../ink/ink92.xml"/><Relationship Id="rId182" Type="http://schemas.openxmlformats.org/officeDocument/2006/relationships/image" Target="../media/image91.png"/><Relationship Id="rId181" Type="http://schemas.openxmlformats.org/officeDocument/2006/relationships/customXml" Target="../ink/ink91.xml"/><Relationship Id="rId180" Type="http://schemas.openxmlformats.org/officeDocument/2006/relationships/image" Target="../media/image90.png"/><Relationship Id="rId18" Type="http://schemas.openxmlformats.org/officeDocument/2006/relationships/image" Target="../media/image9.png"/><Relationship Id="rId179" Type="http://schemas.openxmlformats.org/officeDocument/2006/relationships/customXml" Target="../ink/ink90.xml"/><Relationship Id="rId178" Type="http://schemas.openxmlformats.org/officeDocument/2006/relationships/image" Target="../media/image89.png"/><Relationship Id="rId177" Type="http://schemas.openxmlformats.org/officeDocument/2006/relationships/customXml" Target="../ink/ink89.xml"/><Relationship Id="rId176" Type="http://schemas.openxmlformats.org/officeDocument/2006/relationships/image" Target="../media/image88.png"/><Relationship Id="rId175" Type="http://schemas.openxmlformats.org/officeDocument/2006/relationships/customXml" Target="../ink/ink88.xml"/><Relationship Id="rId174" Type="http://schemas.openxmlformats.org/officeDocument/2006/relationships/image" Target="../media/image87.png"/><Relationship Id="rId173" Type="http://schemas.openxmlformats.org/officeDocument/2006/relationships/customXml" Target="../ink/ink87.xml"/><Relationship Id="rId172" Type="http://schemas.openxmlformats.org/officeDocument/2006/relationships/image" Target="../media/image86.png"/><Relationship Id="rId171" Type="http://schemas.openxmlformats.org/officeDocument/2006/relationships/customXml" Target="../ink/ink86.xml"/><Relationship Id="rId170" Type="http://schemas.openxmlformats.org/officeDocument/2006/relationships/image" Target="../media/image85.png"/><Relationship Id="rId17" Type="http://schemas.openxmlformats.org/officeDocument/2006/relationships/customXml" Target="../ink/ink9.xml"/><Relationship Id="rId169" Type="http://schemas.openxmlformats.org/officeDocument/2006/relationships/customXml" Target="../ink/ink85.xml"/><Relationship Id="rId168" Type="http://schemas.openxmlformats.org/officeDocument/2006/relationships/image" Target="../media/image84.png"/><Relationship Id="rId167" Type="http://schemas.openxmlformats.org/officeDocument/2006/relationships/customXml" Target="../ink/ink84.xml"/><Relationship Id="rId166" Type="http://schemas.openxmlformats.org/officeDocument/2006/relationships/image" Target="../media/image83.png"/><Relationship Id="rId165" Type="http://schemas.openxmlformats.org/officeDocument/2006/relationships/customXml" Target="../ink/ink83.xml"/><Relationship Id="rId164" Type="http://schemas.openxmlformats.org/officeDocument/2006/relationships/image" Target="../media/image82.png"/><Relationship Id="rId163" Type="http://schemas.openxmlformats.org/officeDocument/2006/relationships/customXml" Target="../ink/ink82.xml"/><Relationship Id="rId162" Type="http://schemas.openxmlformats.org/officeDocument/2006/relationships/image" Target="../media/image81.png"/><Relationship Id="rId161" Type="http://schemas.openxmlformats.org/officeDocument/2006/relationships/customXml" Target="../ink/ink81.xml"/><Relationship Id="rId160" Type="http://schemas.openxmlformats.org/officeDocument/2006/relationships/image" Target="../media/image80.png"/><Relationship Id="rId16" Type="http://schemas.openxmlformats.org/officeDocument/2006/relationships/image" Target="../media/image8.png"/><Relationship Id="rId159" Type="http://schemas.openxmlformats.org/officeDocument/2006/relationships/customXml" Target="../ink/ink80.xml"/><Relationship Id="rId158" Type="http://schemas.openxmlformats.org/officeDocument/2006/relationships/image" Target="../media/image79.png"/><Relationship Id="rId157" Type="http://schemas.openxmlformats.org/officeDocument/2006/relationships/customXml" Target="../ink/ink79.xml"/><Relationship Id="rId156" Type="http://schemas.openxmlformats.org/officeDocument/2006/relationships/image" Target="../media/image78.png"/><Relationship Id="rId155" Type="http://schemas.openxmlformats.org/officeDocument/2006/relationships/customXml" Target="../ink/ink78.xml"/><Relationship Id="rId154" Type="http://schemas.openxmlformats.org/officeDocument/2006/relationships/image" Target="../media/image77.png"/><Relationship Id="rId153" Type="http://schemas.openxmlformats.org/officeDocument/2006/relationships/customXml" Target="../ink/ink77.xml"/><Relationship Id="rId152" Type="http://schemas.openxmlformats.org/officeDocument/2006/relationships/image" Target="../media/image76.png"/><Relationship Id="rId151" Type="http://schemas.openxmlformats.org/officeDocument/2006/relationships/customXml" Target="../ink/ink76.xml"/><Relationship Id="rId150" Type="http://schemas.openxmlformats.org/officeDocument/2006/relationships/image" Target="../media/image75.png"/><Relationship Id="rId15" Type="http://schemas.openxmlformats.org/officeDocument/2006/relationships/customXml" Target="../ink/ink8.xml"/><Relationship Id="rId149" Type="http://schemas.openxmlformats.org/officeDocument/2006/relationships/customXml" Target="../ink/ink75.xml"/><Relationship Id="rId148" Type="http://schemas.openxmlformats.org/officeDocument/2006/relationships/image" Target="../media/image74.png"/><Relationship Id="rId147" Type="http://schemas.openxmlformats.org/officeDocument/2006/relationships/customXml" Target="../ink/ink74.xml"/><Relationship Id="rId146" Type="http://schemas.openxmlformats.org/officeDocument/2006/relationships/image" Target="../media/image73.png"/><Relationship Id="rId145" Type="http://schemas.openxmlformats.org/officeDocument/2006/relationships/customXml" Target="../ink/ink73.xml"/><Relationship Id="rId144" Type="http://schemas.openxmlformats.org/officeDocument/2006/relationships/image" Target="../media/image72.png"/><Relationship Id="rId143" Type="http://schemas.openxmlformats.org/officeDocument/2006/relationships/customXml" Target="../ink/ink72.xml"/><Relationship Id="rId142" Type="http://schemas.openxmlformats.org/officeDocument/2006/relationships/image" Target="../media/image71.png"/><Relationship Id="rId141" Type="http://schemas.openxmlformats.org/officeDocument/2006/relationships/customXml" Target="../ink/ink71.xml"/><Relationship Id="rId140" Type="http://schemas.openxmlformats.org/officeDocument/2006/relationships/image" Target="../media/image70.png"/><Relationship Id="rId14" Type="http://schemas.openxmlformats.org/officeDocument/2006/relationships/image" Target="../media/image7.png"/><Relationship Id="rId139" Type="http://schemas.openxmlformats.org/officeDocument/2006/relationships/customXml" Target="../ink/ink70.xml"/><Relationship Id="rId138" Type="http://schemas.openxmlformats.org/officeDocument/2006/relationships/image" Target="../media/image69.png"/><Relationship Id="rId137" Type="http://schemas.openxmlformats.org/officeDocument/2006/relationships/customXml" Target="../ink/ink69.xml"/><Relationship Id="rId136" Type="http://schemas.openxmlformats.org/officeDocument/2006/relationships/image" Target="../media/image68.png"/><Relationship Id="rId135" Type="http://schemas.openxmlformats.org/officeDocument/2006/relationships/customXml" Target="../ink/ink68.xml"/><Relationship Id="rId134" Type="http://schemas.openxmlformats.org/officeDocument/2006/relationships/image" Target="../media/image67.png"/><Relationship Id="rId133" Type="http://schemas.openxmlformats.org/officeDocument/2006/relationships/customXml" Target="../ink/ink67.xml"/><Relationship Id="rId132" Type="http://schemas.openxmlformats.org/officeDocument/2006/relationships/image" Target="../media/image66.png"/><Relationship Id="rId131" Type="http://schemas.openxmlformats.org/officeDocument/2006/relationships/customXml" Target="../ink/ink66.xml"/><Relationship Id="rId130" Type="http://schemas.openxmlformats.org/officeDocument/2006/relationships/image" Target="../media/image65.png"/><Relationship Id="rId13" Type="http://schemas.openxmlformats.org/officeDocument/2006/relationships/customXml" Target="../ink/ink7.xml"/><Relationship Id="rId129" Type="http://schemas.openxmlformats.org/officeDocument/2006/relationships/customXml" Target="../ink/ink65.xml"/><Relationship Id="rId128" Type="http://schemas.openxmlformats.org/officeDocument/2006/relationships/image" Target="../media/image64.png"/><Relationship Id="rId127" Type="http://schemas.openxmlformats.org/officeDocument/2006/relationships/customXml" Target="../ink/ink64.xml"/><Relationship Id="rId126" Type="http://schemas.openxmlformats.org/officeDocument/2006/relationships/image" Target="../media/image63.png"/><Relationship Id="rId125" Type="http://schemas.openxmlformats.org/officeDocument/2006/relationships/customXml" Target="../ink/ink63.xml"/><Relationship Id="rId124" Type="http://schemas.openxmlformats.org/officeDocument/2006/relationships/image" Target="../media/image62.png"/><Relationship Id="rId123" Type="http://schemas.openxmlformats.org/officeDocument/2006/relationships/customXml" Target="../ink/ink62.xml"/><Relationship Id="rId122" Type="http://schemas.openxmlformats.org/officeDocument/2006/relationships/image" Target="../media/image61.png"/><Relationship Id="rId121" Type="http://schemas.openxmlformats.org/officeDocument/2006/relationships/customXml" Target="../ink/ink61.xml"/><Relationship Id="rId120" Type="http://schemas.openxmlformats.org/officeDocument/2006/relationships/image" Target="../media/image60.png"/><Relationship Id="rId12" Type="http://schemas.openxmlformats.org/officeDocument/2006/relationships/image" Target="../media/image6.png"/><Relationship Id="rId119" Type="http://schemas.openxmlformats.org/officeDocument/2006/relationships/customXml" Target="../ink/ink60.xml"/><Relationship Id="rId118" Type="http://schemas.openxmlformats.org/officeDocument/2006/relationships/image" Target="../media/image59.png"/><Relationship Id="rId117" Type="http://schemas.openxmlformats.org/officeDocument/2006/relationships/customXml" Target="../ink/ink59.xml"/><Relationship Id="rId116" Type="http://schemas.openxmlformats.org/officeDocument/2006/relationships/image" Target="../media/image58.png"/><Relationship Id="rId115" Type="http://schemas.openxmlformats.org/officeDocument/2006/relationships/customXml" Target="../ink/ink58.xml"/><Relationship Id="rId114" Type="http://schemas.openxmlformats.org/officeDocument/2006/relationships/image" Target="../media/image57.png"/><Relationship Id="rId113" Type="http://schemas.openxmlformats.org/officeDocument/2006/relationships/customXml" Target="../ink/ink57.xml"/><Relationship Id="rId112" Type="http://schemas.openxmlformats.org/officeDocument/2006/relationships/image" Target="../media/image56.png"/><Relationship Id="rId111" Type="http://schemas.openxmlformats.org/officeDocument/2006/relationships/customXml" Target="../ink/ink56.xml"/><Relationship Id="rId110" Type="http://schemas.openxmlformats.org/officeDocument/2006/relationships/image" Target="../media/image55.png"/><Relationship Id="rId11" Type="http://schemas.openxmlformats.org/officeDocument/2006/relationships/customXml" Target="../ink/ink6.xml"/><Relationship Id="rId109" Type="http://schemas.openxmlformats.org/officeDocument/2006/relationships/customXml" Target="../ink/ink55.xml"/><Relationship Id="rId108" Type="http://schemas.openxmlformats.org/officeDocument/2006/relationships/image" Target="../media/image54.png"/><Relationship Id="rId107" Type="http://schemas.openxmlformats.org/officeDocument/2006/relationships/customXml" Target="../ink/ink54.xml"/><Relationship Id="rId106" Type="http://schemas.openxmlformats.org/officeDocument/2006/relationships/image" Target="../media/image53.png"/><Relationship Id="rId105" Type="http://schemas.openxmlformats.org/officeDocument/2006/relationships/customXml" Target="../ink/ink53.xml"/><Relationship Id="rId104" Type="http://schemas.openxmlformats.org/officeDocument/2006/relationships/image" Target="../media/image52.png"/><Relationship Id="rId103" Type="http://schemas.openxmlformats.org/officeDocument/2006/relationships/customXml" Target="../ink/ink52.xml"/><Relationship Id="rId102" Type="http://schemas.openxmlformats.org/officeDocument/2006/relationships/image" Target="../media/image51.png"/><Relationship Id="rId101" Type="http://schemas.openxmlformats.org/officeDocument/2006/relationships/customXml" Target="../ink/ink51.xml"/><Relationship Id="rId100" Type="http://schemas.openxmlformats.org/officeDocument/2006/relationships/image" Target="../media/image50.png"/><Relationship Id="rId10" Type="http://schemas.openxmlformats.org/officeDocument/2006/relationships/image" Target="../media/image5.png"/><Relationship Id="rId1" Type="http://schemas.openxmlformats.org/officeDocument/2006/relationships/customXml" Target="../ink/ink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9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5.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7778"/>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26" name="文本框 25"/>
          <p:cNvSpPr txBox="1"/>
          <p:nvPr/>
        </p:nvSpPr>
        <p:spPr>
          <a:xfrm>
            <a:off x="2440146" y="2155765"/>
            <a:ext cx="7310438" cy="829945"/>
          </a:xfrm>
          <a:prstGeom prst="rect">
            <a:avLst/>
          </a:prstGeom>
          <a:noFill/>
        </p:spPr>
        <p:txBody>
          <a:bodyPr wrap="square" rtlCol="0">
            <a:spAutoFit/>
          </a:bodyPr>
          <a:p>
            <a:pPr algn="ctr"/>
            <a:r>
              <a:rPr lang="en-US" altLang="zh-CN" sz="4800" b="1" dirty="0">
                <a:solidFill>
                  <a:schemeClr val="accent1"/>
                </a:solidFill>
              </a:rPr>
              <a:t>Reserved Keyword - work</a:t>
            </a:r>
            <a:endParaRPr lang="en-US" altLang="zh-CN" sz="3600" b="1" dirty="0">
              <a:solidFill>
                <a:schemeClr val="tx1">
                  <a:lumMod val="75000"/>
                  <a:lumOff val="25000"/>
                </a:schemeClr>
              </a:solidFill>
            </a:endParaRPr>
          </a:p>
        </p:txBody>
      </p:sp>
      <p:sp>
        <p:nvSpPr>
          <p:cNvPr id="27" name="矩形 26"/>
          <p:cNvSpPr/>
          <p:nvPr/>
        </p:nvSpPr>
        <p:spPr>
          <a:xfrm>
            <a:off x="1192530" y="3387725"/>
            <a:ext cx="9806940" cy="866140"/>
          </a:xfrm>
          <a:prstGeom prst="rect">
            <a:avLst/>
          </a:prstGeom>
        </p:spPr>
        <p:txBody>
          <a:bodyPr wrap="square">
            <a:spAutoFit/>
          </a:bodyPr>
          <a:p>
            <a:pPr algn="ctr">
              <a:lnSpc>
                <a:spcPct val="140000"/>
              </a:lnSpc>
            </a:pPr>
            <a:r>
              <a:rPr lang="en-US" altLang="zh-CN" sz="1200" b="1" dirty="0">
                <a:solidFill>
                  <a:schemeClr val="bg1">
                    <a:lumMod val="65000"/>
                  </a:schemeClr>
                </a:solidFill>
              </a:rPr>
              <a:t>Keywords are predefined word that gets reserved for working program that have special meaning and cannot get used anywhere else. </a:t>
            </a:r>
            <a:endParaRPr lang="en-US" altLang="zh-CN" sz="1200" b="1" dirty="0">
              <a:solidFill>
                <a:schemeClr val="bg1">
                  <a:lumMod val="65000"/>
                </a:schemeClr>
              </a:solidFill>
            </a:endParaRPr>
          </a:p>
          <a:p>
            <a:pPr algn="ctr">
              <a:lnSpc>
                <a:spcPct val="140000"/>
              </a:lnSpc>
            </a:pPr>
            <a:r>
              <a:rPr lang="en-US" altLang="zh-CN" sz="1200" b="1" dirty="0">
                <a:solidFill>
                  <a:schemeClr val="bg1">
                    <a:lumMod val="65000"/>
                  </a:schemeClr>
                </a:solidFill>
              </a:rPr>
              <a:t>Identifiers are the values used to define different programming items such as variables, integers, structures, unions and others and mostly have an alphabetic character.</a:t>
            </a:r>
            <a:endParaRPr lang="en-US" altLang="zh-CN" sz="1200" b="1" dirty="0">
              <a:solidFill>
                <a:schemeClr val="bg1">
                  <a:lumMod val="6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711835" y="4445"/>
            <a:ext cx="2952115" cy="34798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Function-JavaScript</a:t>
            </a:r>
            <a:endParaRPr lang="en-US" sz="2400" b="1">
              <a:solidFill>
                <a:schemeClr val="accent1"/>
              </a:solidFill>
            </a:endParaRPr>
          </a:p>
        </p:txBody>
      </p:sp>
      <p:sp>
        <p:nvSpPr>
          <p:cNvPr id="15" name="Rectangles 14"/>
          <p:cNvSpPr/>
          <p:nvPr/>
        </p:nvSpPr>
        <p:spPr>
          <a:xfrm>
            <a:off x="19685" y="352425"/>
            <a:ext cx="5820410" cy="90868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Normal/Regular    Function </a:t>
            </a:r>
            <a:r>
              <a:rPr lang="en-US" sz="1400">
                <a:highlight>
                  <a:srgbClr val="FFFF00"/>
                </a:highlight>
                <a:sym typeface="+mn-ea"/>
              </a:rPr>
              <a:t>....</a:t>
            </a:r>
            <a:r>
              <a:rPr lang="en-US" sz="1400">
                <a:highlight>
                  <a:srgbClr val="FFFF00"/>
                </a:highlight>
              </a:rPr>
              <a:t>   </a:t>
            </a:r>
            <a:endParaRPr lang="en-US" sz="1400"/>
          </a:p>
          <a:p>
            <a:pPr algn="l"/>
            <a:r>
              <a:rPr lang="en-US" sz="1400" b="1">
                <a:solidFill>
                  <a:srgbClr val="00B0F0"/>
                </a:solidFill>
                <a:sym typeface="+mn-ea"/>
              </a:rPr>
              <a:t>function </a:t>
            </a:r>
            <a:r>
              <a:rPr lang="en-US" sz="1400" b="1">
                <a:solidFill>
                  <a:srgbClr val="FF0000"/>
                </a:solidFill>
                <a:sym typeface="+mn-ea"/>
              </a:rPr>
              <a:t>fN</a:t>
            </a:r>
            <a:r>
              <a:rPr lang="en-US" sz="1400" b="1">
                <a:solidFill>
                  <a:srgbClr val="00B0F0"/>
                </a:solidFill>
                <a:sym typeface="+mn-ea"/>
              </a:rPr>
              <a:t>(</a:t>
            </a:r>
            <a:r>
              <a:rPr lang="en-US" sz="1400" b="1">
                <a:solidFill>
                  <a:schemeClr val="bg1"/>
                </a:solidFill>
                <a:sym typeface="+mn-ea"/>
              </a:rPr>
              <a:t>par1</a:t>
            </a:r>
            <a:r>
              <a:rPr lang="en-US" sz="1400" b="1">
                <a:solidFill>
                  <a:srgbClr val="00B0F0"/>
                </a:solidFill>
                <a:sym typeface="+mn-ea"/>
              </a:rPr>
              <a:t>, </a:t>
            </a:r>
            <a:r>
              <a:rPr lang="en-US" sz="1400" b="1">
                <a:solidFill>
                  <a:schemeClr val="bg1"/>
                </a:solidFill>
                <a:sym typeface="+mn-ea"/>
              </a:rPr>
              <a:t>par2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a:t>
            </a:r>
            <a:r>
              <a:rPr lang="en-US" sz="1400" b="1">
                <a:solidFill>
                  <a:srgbClr val="00B0F0"/>
                </a:solidFill>
                <a:sym typeface="+mn-ea"/>
              </a:rPr>
              <a:t>){</a:t>
            </a:r>
            <a:r>
              <a:rPr lang="en-US" sz="1400">
                <a:solidFill>
                  <a:schemeClr val="bg1"/>
                </a:solidFill>
                <a:sym typeface="+mn-ea"/>
              </a:rPr>
              <a:t> </a:t>
            </a:r>
            <a:r>
              <a:rPr lang="en-US" sz="1400" b="1">
                <a:solidFill>
                  <a:schemeClr val="bg1"/>
                </a:solidFill>
                <a:sym typeface="+mn-ea"/>
              </a:rPr>
              <a:t>// fun.. sta... </a:t>
            </a:r>
            <a:r>
              <a:rPr lang="en-US" sz="1400" b="1">
                <a:solidFill>
                  <a:srgbClr val="00B0F0"/>
                </a:solidFill>
                <a:sym typeface="+mn-ea"/>
              </a:rPr>
              <a:t>}</a:t>
            </a:r>
            <a:endParaRPr lang="en-US" sz="1400" b="1">
              <a:solidFill>
                <a:srgbClr val="00B0F0"/>
              </a:solidFill>
              <a:sym typeface="+mn-ea"/>
            </a:endParaRPr>
          </a:p>
          <a:p>
            <a:pPr algn="ctr"/>
            <a:r>
              <a:rPr lang="en-US" sz="1400" b="1">
                <a:solidFill>
                  <a:srgbClr val="FFFF00"/>
                </a:solidFill>
                <a:sym typeface="+mn-ea"/>
              </a:rPr>
              <a:t>Normal Function With Default Value</a:t>
            </a:r>
            <a:endParaRPr lang="en-US" sz="1400" b="1">
              <a:solidFill>
                <a:srgbClr val="FFFF00"/>
              </a:solidFill>
              <a:sym typeface="+mn-ea"/>
            </a:endParaRPr>
          </a:p>
          <a:p>
            <a:pPr algn="l"/>
            <a:r>
              <a:rPr lang="en-US" sz="1400" b="1">
                <a:solidFill>
                  <a:srgbClr val="00B0F0"/>
                </a:solidFill>
                <a:sym typeface="+mn-ea"/>
              </a:rPr>
              <a:t>function </a:t>
            </a:r>
            <a:r>
              <a:rPr lang="en-US" sz="1400" b="1">
                <a:solidFill>
                  <a:srgbClr val="FF0000"/>
                </a:solidFill>
                <a:sym typeface="+mn-ea"/>
              </a:rPr>
              <a:t>fN</a:t>
            </a:r>
            <a:r>
              <a:rPr lang="en-US" sz="1400" b="1">
                <a:solidFill>
                  <a:srgbClr val="00B0F0"/>
                </a:solidFill>
                <a:sym typeface="+mn-ea"/>
              </a:rPr>
              <a:t>(</a:t>
            </a:r>
            <a:r>
              <a:rPr lang="en-US" sz="1400" b="1">
                <a:solidFill>
                  <a:schemeClr val="bg1"/>
                </a:solidFill>
                <a:sym typeface="+mn-ea"/>
              </a:rPr>
              <a:t>par1=defVal1</a:t>
            </a:r>
            <a:r>
              <a:rPr lang="en-US" sz="1400" b="1">
                <a:solidFill>
                  <a:srgbClr val="00B0F0"/>
                </a:solidFill>
                <a:sym typeface="+mn-ea"/>
              </a:rPr>
              <a:t>, </a:t>
            </a:r>
            <a:r>
              <a:rPr lang="en-US" sz="1400" b="1">
                <a:solidFill>
                  <a:schemeClr val="bg1"/>
                </a:solidFill>
                <a:sym typeface="+mn-ea"/>
              </a:rPr>
              <a:t>par2=defVal2</a:t>
            </a:r>
            <a:r>
              <a:rPr lang="en-US" sz="1400" b="1">
                <a:solidFill>
                  <a:srgbClr val="00B0F0"/>
                </a:solidFill>
                <a:sym typeface="+mn-ea"/>
              </a:rPr>
              <a:t>,</a:t>
            </a:r>
            <a:r>
              <a:rPr lang="en-US" sz="1400" b="1">
                <a:solidFill>
                  <a:schemeClr val="bg1"/>
                </a:solidFill>
                <a:sym typeface="+mn-ea"/>
              </a:rPr>
              <a:t>.....</a:t>
            </a:r>
            <a:r>
              <a:rPr lang="en-US" sz="1400" b="1">
                <a:solidFill>
                  <a:srgbClr val="00B0F0"/>
                </a:solidFill>
                <a:sym typeface="+mn-ea"/>
              </a:rPr>
              <a:t>,</a:t>
            </a:r>
            <a:r>
              <a:rPr lang="en-US" sz="1400" b="1">
                <a:solidFill>
                  <a:schemeClr val="bg1"/>
                </a:solidFill>
                <a:sym typeface="+mn-ea"/>
              </a:rPr>
              <a:t>parN=defValN</a:t>
            </a:r>
            <a:r>
              <a:rPr lang="en-US" sz="1400" b="1">
                <a:solidFill>
                  <a:srgbClr val="00B0F0"/>
                </a:solidFill>
                <a:sym typeface="+mn-ea"/>
              </a:rPr>
              <a:t>){</a:t>
            </a:r>
            <a:r>
              <a:rPr lang="en-US" sz="1400" b="1">
                <a:solidFill>
                  <a:schemeClr val="bg1"/>
                </a:solidFill>
                <a:sym typeface="+mn-ea"/>
              </a:rPr>
              <a:t>//  fun.. sta... </a:t>
            </a:r>
            <a:r>
              <a:rPr lang="en-US" sz="1400" b="1">
                <a:solidFill>
                  <a:srgbClr val="00B0F0"/>
                </a:solidFill>
                <a:sym typeface="+mn-ea"/>
              </a:rPr>
              <a:t>}</a:t>
            </a:r>
            <a:endParaRPr lang="en-US" sz="1400" b="1">
              <a:solidFill>
                <a:srgbClr val="FFFF00"/>
              </a:solidFill>
              <a:sym typeface="+mn-ea"/>
            </a:endParaRPr>
          </a:p>
        </p:txBody>
      </p:sp>
      <p:sp>
        <p:nvSpPr>
          <p:cNvPr id="23" name="Rectangles 22"/>
          <p:cNvSpPr/>
          <p:nvPr/>
        </p:nvSpPr>
        <p:spPr>
          <a:xfrm>
            <a:off x="5838825" y="5080"/>
            <a:ext cx="6325870" cy="657606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Arrow Function </a:t>
            </a:r>
            <a:r>
              <a:rPr lang="en-US" sz="1400">
                <a:highlight>
                  <a:srgbClr val="FFFF00"/>
                </a:highlight>
                <a:sym typeface="+mn-ea"/>
              </a:rPr>
              <a:t>:-  JAvaScript ....</a:t>
            </a:r>
            <a:endParaRPr lang="en-US" sz="1400">
              <a:highlight>
                <a:srgbClr val="FFFF00"/>
              </a:highlight>
              <a:sym typeface="+mn-ea"/>
            </a:endParaRPr>
          </a:p>
          <a:p>
            <a:pPr algn="l"/>
            <a:r>
              <a:rPr lang="en-US" sz="1400" b="1">
                <a:solidFill>
                  <a:schemeClr val="accent6"/>
                </a:solidFill>
                <a:sym typeface="+mn-ea"/>
              </a:rPr>
              <a:t>General Syntax   :-    it is also valid for one or more-than-one statement</a:t>
            </a:r>
            <a:endParaRPr lang="en-US" sz="1400" b="1">
              <a:solidFill>
                <a:schemeClr val="accent6"/>
              </a:solidFill>
              <a:sym typeface="+mn-ea"/>
            </a:endParaRPr>
          </a:p>
          <a:p>
            <a:pPr algn="l"/>
            <a:r>
              <a:rPr lang="en-US" sz="1400" b="1">
                <a:solidFill>
                  <a:schemeClr val="accent2"/>
                </a:solidFill>
                <a:sym typeface="+mn-ea"/>
              </a:rPr>
              <a:t>inside curly-bracket </a:t>
            </a:r>
            <a:r>
              <a:rPr lang="en-US" sz="1400" b="1">
                <a:solidFill>
                  <a:srgbClr val="00B050"/>
                </a:solidFill>
                <a:sym typeface="+mn-ea"/>
              </a:rPr>
              <a:t>{}</a:t>
            </a:r>
            <a:r>
              <a:rPr lang="en-US" sz="1400" b="1">
                <a:solidFill>
                  <a:schemeClr val="accent2"/>
                </a:solidFill>
                <a:sym typeface="+mn-ea"/>
              </a:rPr>
              <a:t> for </a:t>
            </a:r>
            <a:r>
              <a:rPr lang="en-US" sz="1400" b="1">
                <a:solidFill>
                  <a:schemeClr val="bg1"/>
                </a:solidFill>
                <a:sym typeface="+mn-ea"/>
              </a:rPr>
              <a:t>return statement</a:t>
            </a:r>
            <a:r>
              <a:rPr lang="en-US" sz="1400" b="1">
                <a:solidFill>
                  <a:schemeClr val="accent2"/>
                </a:solidFill>
                <a:sym typeface="+mn-ea"/>
              </a:rPr>
              <a:t> </a:t>
            </a:r>
            <a:r>
              <a:rPr lang="en-US" sz="1400" b="1">
                <a:solidFill>
                  <a:srgbClr val="00B0F0"/>
                </a:solidFill>
                <a:sym typeface="+mn-ea"/>
              </a:rPr>
              <a:t>return </a:t>
            </a:r>
            <a:r>
              <a:rPr lang="en-US" sz="1400" b="1">
                <a:solidFill>
                  <a:schemeClr val="accent2"/>
                </a:solidFill>
                <a:sym typeface="+mn-ea"/>
              </a:rPr>
              <a:t>keyword must be used .</a:t>
            </a:r>
            <a:endParaRPr lang="en-US" sz="1400" b="1">
              <a:solidFill>
                <a:schemeClr val="accent6"/>
              </a:solidFill>
              <a:sym typeface="+mn-ea"/>
            </a:endParaRPr>
          </a:p>
          <a:p>
            <a:pPr algn="l"/>
            <a:r>
              <a:rPr lang="en-US" sz="1400" b="1">
                <a:solidFill>
                  <a:schemeClr val="accent6"/>
                </a:solidFill>
                <a:sym typeface="+mn-ea"/>
              </a:rPr>
              <a:t>If Arrow Function has More Than One Parameter    :-</a:t>
            </a:r>
            <a:endParaRPr lang="en-US" sz="1400" b="1">
              <a:solidFill>
                <a:schemeClr val="accent6"/>
              </a:solidFill>
              <a:sym typeface="+mn-ea"/>
            </a:endParaRPr>
          </a:p>
          <a:p>
            <a:pPr algn="l"/>
            <a:r>
              <a:rPr lang="en-US" sz="1400" b="1">
                <a:solidFill>
                  <a:srgbClr val="00B0F0"/>
                </a:solidFill>
                <a:sym typeface="+mn-ea"/>
              </a:rPr>
              <a:t>key </a:t>
            </a:r>
            <a:r>
              <a:rPr lang="en-US" sz="1400" b="1">
                <a:solidFill>
                  <a:srgbClr val="FF0000"/>
                </a:solidFill>
                <a:sym typeface="+mn-ea"/>
              </a:rPr>
              <a:t>fN</a:t>
            </a:r>
            <a:r>
              <a:rPr lang="en-US" sz="1400" b="1">
                <a:solidFill>
                  <a:srgbClr val="00B0F0"/>
                </a:solidFill>
                <a:sym typeface="+mn-ea"/>
              </a:rPr>
              <a:t>= (</a:t>
            </a:r>
            <a:r>
              <a:rPr lang="en-US" sz="1400" b="1">
                <a:solidFill>
                  <a:schemeClr val="bg1"/>
                </a:solidFill>
                <a:sym typeface="+mn-ea"/>
              </a:rPr>
              <a:t>par1</a:t>
            </a:r>
            <a:r>
              <a:rPr lang="en-US" sz="1400" b="1">
                <a:solidFill>
                  <a:srgbClr val="00B0F0"/>
                </a:solidFill>
                <a:sym typeface="+mn-ea"/>
              </a:rPr>
              <a:t>, </a:t>
            </a:r>
            <a:r>
              <a:rPr lang="en-US" sz="1400" b="1">
                <a:solidFill>
                  <a:schemeClr val="bg1"/>
                </a:solidFill>
                <a:sym typeface="+mn-ea"/>
              </a:rPr>
              <a:t>par2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a:t>
            </a:r>
            <a:r>
              <a:rPr lang="en-US" sz="1400" b="1">
                <a:solidFill>
                  <a:srgbClr val="00B0F0"/>
                </a:solidFill>
                <a:sym typeface="+mn-ea"/>
              </a:rPr>
              <a:t>) =&gt; {</a:t>
            </a:r>
            <a:r>
              <a:rPr lang="en-US" sz="1400" b="1">
                <a:solidFill>
                  <a:schemeClr val="bg1"/>
                </a:solidFill>
                <a:sym typeface="+mn-ea"/>
              </a:rPr>
              <a:t> // fun.. sta...</a:t>
            </a:r>
            <a:r>
              <a:rPr lang="en-US" sz="1400" b="1">
                <a:solidFill>
                  <a:schemeClr val="bg1"/>
                </a:solidFill>
                <a:sym typeface="+mn-ea"/>
              </a:rPr>
              <a:t> </a:t>
            </a:r>
            <a:r>
              <a:rPr lang="en-US" sz="1400" b="1">
                <a:solidFill>
                  <a:srgbClr val="00B0F0"/>
                </a:solidFill>
                <a:sym typeface="+mn-ea"/>
              </a:rPr>
              <a:t>}</a:t>
            </a:r>
            <a:endParaRPr lang="en-US" sz="1400" b="1">
              <a:solidFill>
                <a:srgbClr val="00B0F0"/>
              </a:solidFill>
              <a:sym typeface="+mn-ea"/>
            </a:endParaRPr>
          </a:p>
          <a:p>
            <a:pPr algn="l"/>
            <a:r>
              <a:rPr lang="en-US" sz="1400" b="1">
                <a:solidFill>
                  <a:schemeClr val="accent6"/>
                </a:solidFill>
                <a:sym typeface="+mn-ea"/>
              </a:rPr>
              <a:t>If Arrow Function has Zero Parameter    :-</a:t>
            </a:r>
            <a:endParaRPr lang="en-US" sz="1400" b="1">
              <a:solidFill>
                <a:schemeClr val="accent6"/>
              </a:solidFill>
              <a:sym typeface="+mn-ea"/>
            </a:endParaRPr>
          </a:p>
          <a:p>
            <a:pPr algn="l"/>
            <a:r>
              <a:rPr lang="en-US" sz="1400" b="1">
                <a:solidFill>
                  <a:srgbClr val="00B0F0"/>
                </a:solidFill>
                <a:sym typeface="+mn-ea"/>
              </a:rPr>
              <a:t>key </a:t>
            </a:r>
            <a:r>
              <a:rPr lang="en-US" sz="1400" b="1">
                <a:solidFill>
                  <a:srgbClr val="FF0000"/>
                </a:solidFill>
                <a:sym typeface="+mn-ea"/>
              </a:rPr>
              <a:t>fN</a:t>
            </a:r>
            <a:r>
              <a:rPr lang="en-US" sz="1400" b="1">
                <a:solidFill>
                  <a:srgbClr val="00B0F0"/>
                </a:solidFill>
                <a:sym typeface="+mn-ea"/>
              </a:rPr>
              <a:t>= () =&gt; {</a:t>
            </a:r>
            <a:r>
              <a:rPr lang="en-US" sz="1400" b="1">
                <a:solidFill>
                  <a:schemeClr val="bg1"/>
                </a:solidFill>
                <a:sym typeface="+mn-ea"/>
              </a:rPr>
              <a:t> // fun.. sta... </a:t>
            </a:r>
            <a:r>
              <a:rPr lang="en-US" sz="1400" b="1">
                <a:solidFill>
                  <a:srgbClr val="00B0F0"/>
                </a:solidFill>
                <a:sym typeface="+mn-ea"/>
              </a:rPr>
              <a:t>}</a:t>
            </a:r>
            <a:endParaRPr lang="en-US" sz="1400" b="1">
              <a:solidFill>
                <a:srgbClr val="00B0F0"/>
              </a:solidFill>
              <a:sym typeface="+mn-ea"/>
            </a:endParaRPr>
          </a:p>
          <a:p>
            <a:pPr algn="l"/>
            <a:r>
              <a:rPr lang="en-US" sz="1400" b="1">
                <a:solidFill>
                  <a:schemeClr val="accent6"/>
                </a:solidFill>
                <a:sym typeface="+mn-ea"/>
              </a:rPr>
              <a:t>If Arrow Function has One Parameter  :-</a:t>
            </a:r>
            <a:endParaRPr lang="en-US" sz="1400" b="1">
              <a:solidFill>
                <a:schemeClr val="accent6"/>
              </a:solidFill>
              <a:sym typeface="+mn-ea"/>
            </a:endParaRPr>
          </a:p>
          <a:p>
            <a:pPr algn="l"/>
            <a:r>
              <a:rPr lang="en-US" sz="1400" b="1">
                <a:solidFill>
                  <a:srgbClr val="00B0F0"/>
                </a:solidFill>
                <a:sym typeface="+mn-ea"/>
              </a:rPr>
              <a:t>key </a:t>
            </a:r>
            <a:r>
              <a:rPr lang="en-US" sz="1400" b="1">
                <a:solidFill>
                  <a:srgbClr val="FF0000"/>
                </a:solidFill>
                <a:sym typeface="+mn-ea"/>
              </a:rPr>
              <a:t>fN</a:t>
            </a:r>
            <a:r>
              <a:rPr lang="en-US" sz="1400" b="1">
                <a:solidFill>
                  <a:srgbClr val="00B0F0"/>
                </a:solidFill>
                <a:sym typeface="+mn-ea"/>
              </a:rPr>
              <a:t>=  (</a:t>
            </a:r>
            <a:r>
              <a:rPr lang="en-US" sz="1400" b="1">
                <a:solidFill>
                  <a:schemeClr val="bg1"/>
                </a:solidFill>
                <a:sym typeface="+mn-ea"/>
              </a:rPr>
              <a:t>par1</a:t>
            </a:r>
            <a:r>
              <a:rPr lang="en-US" sz="1400" b="1">
                <a:solidFill>
                  <a:srgbClr val="00B0F0"/>
                </a:solidFill>
                <a:sym typeface="+mn-ea"/>
              </a:rPr>
              <a:t>)=&gt; {</a:t>
            </a:r>
            <a:r>
              <a:rPr lang="en-US" sz="1400" b="1">
                <a:solidFill>
                  <a:schemeClr val="bg1"/>
                </a:solidFill>
                <a:sym typeface="+mn-ea"/>
              </a:rPr>
              <a:t> // fun.. sta... </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key </a:t>
            </a:r>
            <a:r>
              <a:rPr lang="en-US" sz="1400" b="1">
                <a:solidFill>
                  <a:srgbClr val="FF0000"/>
                </a:solidFill>
                <a:sym typeface="+mn-ea"/>
              </a:rPr>
              <a:t>fN</a:t>
            </a:r>
            <a:r>
              <a:rPr lang="en-US" sz="1400" b="1">
                <a:solidFill>
                  <a:srgbClr val="00B0F0"/>
                </a:solidFill>
                <a:sym typeface="+mn-ea"/>
              </a:rPr>
              <a:t>= </a:t>
            </a:r>
            <a:r>
              <a:rPr lang="en-US" sz="1400" b="1">
                <a:solidFill>
                  <a:schemeClr val="bg1"/>
                </a:solidFill>
                <a:sym typeface="+mn-ea"/>
              </a:rPr>
              <a:t>par1</a:t>
            </a:r>
            <a:r>
              <a:rPr lang="en-US" sz="1400" b="1">
                <a:solidFill>
                  <a:srgbClr val="00B0F0"/>
                </a:solidFill>
                <a:sym typeface="+mn-ea"/>
              </a:rPr>
              <a:t>=&gt; </a:t>
            </a:r>
            <a:r>
              <a:rPr lang="en-US" sz="1400" b="1">
                <a:solidFill>
                  <a:srgbClr val="00B0F0"/>
                </a:solidFill>
                <a:sym typeface="+mn-ea"/>
              </a:rPr>
              <a:t>{</a:t>
            </a:r>
            <a:r>
              <a:rPr lang="en-US" sz="1400">
                <a:solidFill>
                  <a:schemeClr val="bg1"/>
                </a:solidFill>
                <a:sym typeface="+mn-ea"/>
              </a:rPr>
              <a:t> </a:t>
            </a:r>
            <a:r>
              <a:rPr lang="en-US" sz="1400" b="1">
                <a:solidFill>
                  <a:schemeClr val="bg1"/>
                </a:solidFill>
                <a:sym typeface="+mn-ea"/>
              </a:rPr>
              <a:t>// fun.. sta... </a:t>
            </a:r>
            <a:r>
              <a:rPr lang="en-US" sz="1400" b="1">
                <a:solidFill>
                  <a:srgbClr val="00B0F0"/>
                </a:solidFill>
                <a:sym typeface="+mn-ea"/>
              </a:rPr>
              <a:t>}</a:t>
            </a:r>
            <a:endParaRPr lang="en-US" sz="1400" b="1">
              <a:solidFill>
                <a:srgbClr val="00B0F0"/>
              </a:solidFill>
              <a:sym typeface="+mn-ea"/>
            </a:endParaRPr>
          </a:p>
          <a:p>
            <a:pPr algn="ctr"/>
            <a:r>
              <a:rPr lang="en-US" sz="1400" b="1">
                <a:solidFill>
                  <a:srgbClr val="FFFF00"/>
                </a:solidFill>
                <a:sym typeface="+mn-ea"/>
              </a:rPr>
              <a:t>For Single Statement</a:t>
            </a:r>
            <a:endParaRPr lang="en-US" sz="1400" b="1">
              <a:solidFill>
                <a:srgbClr val="FFFF00"/>
              </a:solidFill>
              <a:sym typeface="+mn-ea"/>
            </a:endParaRPr>
          </a:p>
          <a:p>
            <a:pPr algn="l"/>
            <a:r>
              <a:rPr lang="en-US" sz="1400" b="1">
                <a:solidFill>
                  <a:schemeClr val="accent2"/>
                </a:solidFill>
                <a:sym typeface="+mn-ea"/>
              </a:rPr>
              <a:t>if function has  one statement that is return statement </a:t>
            </a:r>
            <a:r>
              <a:rPr lang="en-US" sz="1400" b="1">
                <a:solidFill>
                  <a:schemeClr val="accent4"/>
                </a:solidFill>
                <a:sym typeface="+mn-ea"/>
              </a:rPr>
              <a:t>and you are writing function statement without</a:t>
            </a:r>
            <a:r>
              <a:rPr lang="en-US" sz="1400" b="1">
                <a:solidFill>
                  <a:schemeClr val="accent2"/>
                </a:solidFill>
                <a:sym typeface="+mn-ea"/>
              </a:rPr>
              <a:t> </a:t>
            </a:r>
            <a:r>
              <a:rPr lang="en-US" sz="1400" b="1">
                <a:solidFill>
                  <a:schemeClr val="accent2"/>
                </a:solidFill>
                <a:sym typeface="+mn-ea"/>
              </a:rPr>
              <a:t>curly-bracket </a:t>
            </a:r>
            <a:r>
              <a:rPr lang="en-US" sz="1400" b="1">
                <a:solidFill>
                  <a:srgbClr val="00B050"/>
                </a:solidFill>
                <a:sym typeface="+mn-ea"/>
              </a:rPr>
              <a:t>{}</a:t>
            </a:r>
            <a:r>
              <a:rPr lang="en-US" sz="1400" b="1">
                <a:solidFill>
                  <a:schemeClr val="accent2"/>
                </a:solidFill>
                <a:sym typeface="+mn-ea"/>
              </a:rPr>
              <a:t>  </a:t>
            </a:r>
            <a:r>
              <a:rPr lang="en-US" sz="1400" b="1">
                <a:solidFill>
                  <a:schemeClr val="accent2"/>
                </a:solidFill>
                <a:sym typeface="+mn-ea"/>
              </a:rPr>
              <a:t>then </a:t>
            </a:r>
            <a:r>
              <a:rPr lang="en-US" sz="1400" b="1">
                <a:solidFill>
                  <a:srgbClr val="00B0F0"/>
                </a:solidFill>
                <a:sym typeface="+mn-ea"/>
              </a:rPr>
              <a:t>return </a:t>
            </a:r>
            <a:r>
              <a:rPr lang="en-US" sz="1400" b="1">
                <a:solidFill>
                  <a:schemeClr val="accent2"/>
                </a:solidFill>
                <a:sym typeface="+mn-ea"/>
              </a:rPr>
              <a:t>keyword should not be used </a:t>
            </a:r>
            <a:endParaRPr lang="en-US" sz="1400" b="1">
              <a:solidFill>
                <a:schemeClr val="accent2"/>
              </a:solidFill>
              <a:sym typeface="+mn-ea"/>
            </a:endParaRPr>
          </a:p>
          <a:p>
            <a:pPr algn="l"/>
            <a:r>
              <a:rPr lang="en-US" sz="1400" b="1">
                <a:solidFill>
                  <a:schemeClr val="accent6"/>
                </a:solidFill>
                <a:sym typeface="+mn-ea"/>
              </a:rPr>
              <a:t>If Arrow Function has More Than One Parameter and Single Statement   :-</a:t>
            </a:r>
            <a:endParaRPr lang="en-US" sz="1400" b="1">
              <a:solidFill>
                <a:schemeClr val="accent6"/>
              </a:solidFill>
              <a:sym typeface="+mn-ea"/>
            </a:endParaRPr>
          </a:p>
          <a:p>
            <a:pPr algn="l"/>
            <a:r>
              <a:rPr lang="en-US" sz="1400" b="1">
                <a:solidFill>
                  <a:srgbClr val="00B0F0"/>
                </a:solidFill>
                <a:sym typeface="+mn-ea"/>
              </a:rPr>
              <a:t>key </a:t>
            </a:r>
            <a:r>
              <a:rPr lang="en-US" sz="1400" b="1">
                <a:solidFill>
                  <a:srgbClr val="00B0F0"/>
                </a:solidFill>
                <a:sym typeface="+mn-ea"/>
              </a:rPr>
              <a:t> </a:t>
            </a:r>
            <a:r>
              <a:rPr lang="en-US" sz="1400" b="1">
                <a:solidFill>
                  <a:srgbClr val="FF0000"/>
                </a:solidFill>
                <a:sym typeface="+mn-ea"/>
              </a:rPr>
              <a:t>fN</a:t>
            </a:r>
            <a:r>
              <a:rPr lang="en-US" sz="1400" b="1">
                <a:solidFill>
                  <a:srgbClr val="00B0F0"/>
                </a:solidFill>
                <a:sym typeface="+mn-ea"/>
              </a:rPr>
              <a:t>= (</a:t>
            </a:r>
            <a:r>
              <a:rPr lang="en-US" sz="1400" b="1">
                <a:solidFill>
                  <a:schemeClr val="bg1"/>
                </a:solidFill>
                <a:sym typeface="+mn-ea"/>
              </a:rPr>
              <a:t>par1</a:t>
            </a:r>
            <a:r>
              <a:rPr lang="en-US" sz="1400" b="1">
                <a:solidFill>
                  <a:srgbClr val="00B0F0"/>
                </a:solidFill>
                <a:sym typeface="+mn-ea"/>
              </a:rPr>
              <a:t>, </a:t>
            </a:r>
            <a:r>
              <a:rPr lang="en-US" sz="1400" b="1">
                <a:solidFill>
                  <a:schemeClr val="bg1"/>
                </a:solidFill>
                <a:sym typeface="+mn-ea"/>
              </a:rPr>
              <a:t>par2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a:t>
            </a:r>
            <a:r>
              <a:rPr lang="en-US" sz="1400" b="1">
                <a:solidFill>
                  <a:srgbClr val="00B0F0"/>
                </a:solidFill>
                <a:sym typeface="+mn-ea"/>
              </a:rPr>
              <a:t>) =&gt; </a:t>
            </a:r>
            <a:r>
              <a:rPr lang="en-US" sz="1400" b="1">
                <a:solidFill>
                  <a:schemeClr val="bg1"/>
                </a:solidFill>
                <a:sym typeface="+mn-ea"/>
              </a:rPr>
              <a:t>//  function Statement</a:t>
            </a:r>
            <a:endParaRPr lang="en-US" sz="1400" b="1">
              <a:solidFill>
                <a:srgbClr val="00B0F0"/>
              </a:solidFill>
              <a:sym typeface="+mn-ea"/>
            </a:endParaRPr>
          </a:p>
          <a:p>
            <a:pPr algn="l"/>
            <a:r>
              <a:rPr lang="en-US" sz="1400" b="1">
                <a:solidFill>
                  <a:schemeClr val="accent6"/>
                </a:solidFill>
                <a:sym typeface="+mn-ea"/>
              </a:rPr>
              <a:t>If Arrow Function has Zero Parameter and Single  Statement   :-</a:t>
            </a:r>
            <a:endParaRPr lang="en-US" sz="1400" b="1">
              <a:solidFill>
                <a:schemeClr val="accent6"/>
              </a:solidFill>
              <a:sym typeface="+mn-ea"/>
            </a:endParaRPr>
          </a:p>
          <a:p>
            <a:pPr algn="l"/>
            <a:r>
              <a:rPr lang="en-US" sz="1400" b="1">
                <a:solidFill>
                  <a:srgbClr val="00B0F0"/>
                </a:solidFill>
                <a:sym typeface="+mn-ea"/>
              </a:rPr>
              <a:t>key </a:t>
            </a:r>
            <a:r>
              <a:rPr lang="en-US" sz="1400" b="1">
                <a:solidFill>
                  <a:srgbClr val="00B0F0"/>
                </a:solidFill>
                <a:sym typeface="+mn-ea"/>
              </a:rPr>
              <a:t> </a:t>
            </a:r>
            <a:r>
              <a:rPr lang="en-US" sz="1400" b="1">
                <a:solidFill>
                  <a:srgbClr val="FF0000"/>
                </a:solidFill>
                <a:sym typeface="+mn-ea"/>
              </a:rPr>
              <a:t>fN</a:t>
            </a:r>
            <a:r>
              <a:rPr lang="en-US" sz="1400" b="1">
                <a:solidFill>
                  <a:srgbClr val="00B0F0"/>
                </a:solidFill>
                <a:sym typeface="+mn-ea"/>
              </a:rPr>
              <a:t>= () =&gt;  </a:t>
            </a:r>
            <a:r>
              <a:rPr lang="en-US" sz="1400" b="1">
                <a:solidFill>
                  <a:schemeClr val="bg1"/>
                </a:solidFill>
                <a:sym typeface="+mn-ea"/>
              </a:rPr>
              <a:t>//  function Statement</a:t>
            </a:r>
            <a:endParaRPr lang="en-US" sz="1400" b="1">
              <a:solidFill>
                <a:srgbClr val="00B0F0"/>
              </a:solidFill>
              <a:sym typeface="+mn-ea"/>
            </a:endParaRPr>
          </a:p>
          <a:p>
            <a:pPr algn="l"/>
            <a:r>
              <a:rPr lang="en-US" sz="1400" b="1">
                <a:solidFill>
                  <a:schemeClr val="accent6"/>
                </a:solidFill>
                <a:sym typeface="+mn-ea"/>
              </a:rPr>
              <a:t>If Arrow Function has One Parameter and Single Statement   :-</a:t>
            </a:r>
            <a:endParaRPr lang="en-US" sz="1400" b="1">
              <a:solidFill>
                <a:schemeClr val="accent6"/>
              </a:solidFill>
              <a:sym typeface="+mn-ea"/>
            </a:endParaRPr>
          </a:p>
          <a:p>
            <a:pPr algn="l"/>
            <a:r>
              <a:rPr lang="en-US" sz="1400" b="1">
                <a:solidFill>
                  <a:srgbClr val="00B0F0"/>
                </a:solidFill>
                <a:sym typeface="+mn-ea"/>
              </a:rPr>
              <a:t>key </a:t>
            </a:r>
            <a:r>
              <a:rPr lang="en-US" sz="1400" b="1">
                <a:solidFill>
                  <a:srgbClr val="00B0F0"/>
                </a:solidFill>
                <a:sym typeface="+mn-ea"/>
              </a:rPr>
              <a:t> </a:t>
            </a:r>
            <a:r>
              <a:rPr lang="en-US" sz="1400" b="1">
                <a:solidFill>
                  <a:srgbClr val="FF0000"/>
                </a:solidFill>
                <a:sym typeface="+mn-ea"/>
              </a:rPr>
              <a:t>fN</a:t>
            </a:r>
            <a:r>
              <a:rPr lang="en-US" sz="1400" b="1">
                <a:solidFill>
                  <a:srgbClr val="00B0F0"/>
                </a:solidFill>
                <a:sym typeface="+mn-ea"/>
              </a:rPr>
              <a:t>= </a:t>
            </a:r>
            <a:r>
              <a:rPr lang="en-US" sz="1400" b="1">
                <a:solidFill>
                  <a:schemeClr val="bg1"/>
                </a:solidFill>
                <a:sym typeface="+mn-ea"/>
              </a:rPr>
              <a:t>par1</a:t>
            </a:r>
            <a:r>
              <a:rPr lang="en-US" sz="1400" b="1">
                <a:solidFill>
                  <a:srgbClr val="00B0F0"/>
                </a:solidFill>
                <a:sym typeface="+mn-ea"/>
              </a:rPr>
              <a:t>=&gt; </a:t>
            </a:r>
            <a:r>
              <a:rPr lang="en-US" sz="1400" b="1">
                <a:solidFill>
                  <a:schemeClr val="bg1"/>
                </a:solidFill>
                <a:sym typeface="+mn-ea"/>
              </a:rPr>
              <a:t>	//  function Statement</a:t>
            </a:r>
            <a:endParaRPr lang="en-US" sz="1400" b="1">
              <a:solidFill>
                <a:schemeClr val="bg1"/>
              </a:solidFill>
              <a:sym typeface="+mn-ea"/>
            </a:endParaRPr>
          </a:p>
          <a:p>
            <a:pPr algn="l"/>
            <a:r>
              <a:rPr lang="en-US" sz="1400" b="1">
                <a:solidFill>
                  <a:srgbClr val="FFFF00"/>
                </a:solidFill>
                <a:sym typeface="+mn-ea"/>
              </a:rPr>
              <a:t>or </a:t>
            </a:r>
            <a:r>
              <a:rPr lang="en-US" sz="1400" b="1">
                <a:solidFill>
                  <a:srgbClr val="00B0F0"/>
                </a:solidFill>
                <a:sym typeface="+mn-ea"/>
              </a:rPr>
              <a:t>key </a:t>
            </a:r>
            <a:r>
              <a:rPr lang="en-US" sz="1400" b="1">
                <a:solidFill>
                  <a:srgbClr val="00B0F0"/>
                </a:solidFill>
                <a:sym typeface="+mn-ea"/>
              </a:rPr>
              <a:t> </a:t>
            </a:r>
            <a:r>
              <a:rPr lang="en-US" sz="1400" b="1">
                <a:solidFill>
                  <a:srgbClr val="FF0000"/>
                </a:solidFill>
                <a:sym typeface="+mn-ea"/>
              </a:rPr>
              <a:t>fN</a:t>
            </a:r>
            <a:r>
              <a:rPr lang="en-US" sz="1400" b="1">
                <a:solidFill>
                  <a:srgbClr val="00B0F0"/>
                </a:solidFill>
                <a:sym typeface="+mn-ea"/>
              </a:rPr>
              <a:t>= (</a:t>
            </a:r>
            <a:r>
              <a:rPr lang="en-US" sz="1400" b="1">
                <a:solidFill>
                  <a:schemeClr val="bg1"/>
                </a:solidFill>
                <a:sym typeface="+mn-ea"/>
              </a:rPr>
              <a:t>par1</a:t>
            </a:r>
            <a:r>
              <a:rPr lang="en-US" sz="1400" b="1">
                <a:solidFill>
                  <a:srgbClr val="00B0F0"/>
                </a:solidFill>
                <a:sym typeface="+mn-ea"/>
              </a:rPr>
              <a:t>) =&gt; </a:t>
            </a:r>
            <a:r>
              <a:rPr lang="en-US" sz="1400" b="1">
                <a:solidFill>
                  <a:schemeClr val="bg1"/>
                </a:solidFill>
                <a:sym typeface="+mn-ea"/>
              </a:rPr>
              <a:t>//  function Statement</a:t>
            </a:r>
            <a:endParaRPr lang="en-US" sz="1400" b="1">
              <a:solidFill>
                <a:srgbClr val="00B0F0"/>
              </a:solidFill>
              <a:sym typeface="+mn-ea"/>
            </a:endParaRPr>
          </a:p>
          <a:p>
            <a:pPr algn="ctr"/>
            <a:r>
              <a:rPr lang="en-US" sz="1400" b="1">
                <a:solidFill>
                  <a:srgbClr val="FFFF00"/>
                </a:solidFill>
                <a:highlight>
                  <a:srgbClr val="008000"/>
                </a:highlight>
                <a:sym typeface="+mn-ea"/>
              </a:rPr>
              <a:t>Arrow Function With Default Value</a:t>
            </a:r>
            <a:endParaRPr lang="en-US" sz="1400" b="1">
              <a:solidFill>
                <a:srgbClr val="FFFF00"/>
              </a:solidFill>
              <a:highlight>
                <a:srgbClr val="008000"/>
              </a:highlight>
              <a:sym typeface="+mn-ea"/>
            </a:endParaRPr>
          </a:p>
          <a:p>
            <a:pPr algn="l"/>
            <a:r>
              <a:rPr lang="en-US" sz="1400" b="1">
                <a:solidFill>
                  <a:schemeClr val="accent6"/>
                </a:solidFill>
                <a:sym typeface="+mn-ea"/>
              </a:rPr>
              <a:t>If Arrow Function has More Than One Parameter and More Than One Statement   :-</a:t>
            </a:r>
            <a:endParaRPr lang="en-US" sz="1400" b="1">
              <a:solidFill>
                <a:schemeClr val="accent6"/>
              </a:solidFill>
              <a:sym typeface="+mn-ea"/>
            </a:endParaRPr>
          </a:p>
          <a:p>
            <a:pPr algn="l"/>
            <a:r>
              <a:rPr lang="en-US" sz="1400" b="1">
                <a:solidFill>
                  <a:srgbClr val="00B0F0"/>
                </a:solidFill>
                <a:sym typeface="+mn-ea"/>
              </a:rPr>
              <a:t>key </a:t>
            </a:r>
            <a:r>
              <a:rPr lang="en-US" sz="1400" b="1">
                <a:solidFill>
                  <a:srgbClr val="FF0000"/>
                </a:solidFill>
                <a:sym typeface="+mn-ea"/>
              </a:rPr>
              <a:t>fN</a:t>
            </a:r>
            <a:r>
              <a:rPr lang="en-US" sz="1400" b="1">
                <a:solidFill>
                  <a:srgbClr val="00B0F0"/>
                </a:solidFill>
                <a:sym typeface="+mn-ea"/>
              </a:rPr>
              <a:t>= (</a:t>
            </a:r>
            <a:r>
              <a:rPr lang="en-US" sz="1400" b="1">
                <a:solidFill>
                  <a:schemeClr val="bg1"/>
                </a:solidFill>
                <a:sym typeface="+mn-ea"/>
              </a:rPr>
              <a:t>par1=defVal1</a:t>
            </a:r>
            <a:r>
              <a:rPr lang="en-US" sz="1400" b="1">
                <a:solidFill>
                  <a:srgbClr val="00B0F0"/>
                </a:solidFill>
                <a:sym typeface="+mn-ea"/>
              </a:rPr>
              <a:t>, </a:t>
            </a:r>
            <a:r>
              <a:rPr lang="en-US" sz="1400" b="1">
                <a:solidFill>
                  <a:schemeClr val="bg1"/>
                </a:solidFill>
                <a:sym typeface="+mn-ea"/>
              </a:rPr>
              <a:t>par2=defVal2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parN=defValN</a:t>
            </a:r>
            <a:r>
              <a:rPr lang="en-US" sz="1400" b="1">
                <a:solidFill>
                  <a:srgbClr val="00B0F0"/>
                </a:solidFill>
                <a:sym typeface="+mn-ea"/>
              </a:rPr>
              <a:t>) =&gt; {</a:t>
            </a:r>
            <a:r>
              <a:rPr lang="en-US" sz="1400" b="1">
                <a:solidFill>
                  <a:schemeClr val="bg1"/>
                </a:solidFill>
                <a:sym typeface="+mn-ea"/>
              </a:rPr>
              <a:t> // fun.. sta... </a:t>
            </a:r>
            <a:r>
              <a:rPr lang="en-US" sz="1400" b="1">
                <a:solidFill>
                  <a:srgbClr val="00B0F0"/>
                </a:solidFill>
                <a:sym typeface="+mn-ea"/>
              </a:rPr>
              <a:t>}</a:t>
            </a:r>
            <a:endParaRPr lang="en-US" sz="1400" b="1">
              <a:solidFill>
                <a:srgbClr val="00B0F0"/>
              </a:solidFill>
              <a:sym typeface="+mn-ea"/>
            </a:endParaRPr>
          </a:p>
          <a:p>
            <a:pPr algn="l"/>
            <a:r>
              <a:rPr lang="en-US" sz="1400" b="1">
                <a:solidFill>
                  <a:schemeClr val="accent6"/>
                </a:solidFill>
                <a:sym typeface="+mn-ea"/>
              </a:rPr>
              <a:t>If Arrow Function has One Parameter and More Than One Statement   :-</a:t>
            </a:r>
            <a:endParaRPr lang="en-US" sz="1400" b="1">
              <a:solidFill>
                <a:schemeClr val="accent6"/>
              </a:solidFill>
              <a:sym typeface="+mn-ea"/>
            </a:endParaRPr>
          </a:p>
          <a:p>
            <a:pPr algn="l"/>
            <a:r>
              <a:rPr lang="en-US" sz="1400" b="1">
                <a:solidFill>
                  <a:srgbClr val="00B0F0"/>
                </a:solidFill>
                <a:sym typeface="+mn-ea"/>
              </a:rPr>
              <a:t>key </a:t>
            </a:r>
            <a:r>
              <a:rPr lang="en-US" sz="1400" b="1">
                <a:solidFill>
                  <a:srgbClr val="FF0000"/>
                </a:solidFill>
                <a:sym typeface="+mn-ea"/>
              </a:rPr>
              <a:t>fN</a:t>
            </a:r>
            <a:r>
              <a:rPr lang="en-US" sz="1400" b="1">
                <a:solidFill>
                  <a:srgbClr val="00B0F0"/>
                </a:solidFill>
                <a:sym typeface="+mn-ea"/>
              </a:rPr>
              <a:t>=  (</a:t>
            </a:r>
            <a:r>
              <a:rPr lang="en-US" sz="1400" b="1">
                <a:solidFill>
                  <a:schemeClr val="bg1"/>
                </a:solidFill>
                <a:sym typeface="+mn-ea"/>
              </a:rPr>
              <a:t>par1=defVal1</a:t>
            </a:r>
            <a:r>
              <a:rPr lang="en-US" sz="1400" b="1">
                <a:solidFill>
                  <a:srgbClr val="00B0F0"/>
                </a:solidFill>
                <a:sym typeface="+mn-ea"/>
              </a:rPr>
              <a:t>)=&gt; {</a:t>
            </a:r>
            <a:r>
              <a:rPr lang="en-US" sz="1400" b="1">
                <a:solidFill>
                  <a:schemeClr val="bg1"/>
                </a:solidFill>
                <a:sym typeface="+mn-ea"/>
              </a:rPr>
              <a:t> // fun.. sta... </a:t>
            </a:r>
            <a:r>
              <a:rPr lang="en-US" sz="1400" b="1">
                <a:solidFill>
                  <a:srgbClr val="00B0F0"/>
                </a:solidFill>
                <a:sym typeface="+mn-ea"/>
              </a:rPr>
              <a:t>}</a:t>
            </a:r>
            <a:endParaRPr lang="en-US" sz="1400" b="1">
              <a:solidFill>
                <a:srgbClr val="00B0F0"/>
              </a:solidFill>
              <a:sym typeface="+mn-ea"/>
            </a:endParaRPr>
          </a:p>
          <a:p>
            <a:pPr algn="ctr"/>
            <a:r>
              <a:rPr lang="en-US" sz="1400" b="1">
                <a:solidFill>
                  <a:srgbClr val="FFFF00"/>
                </a:solidFill>
                <a:sym typeface="+mn-ea"/>
              </a:rPr>
              <a:t>For Single Statement</a:t>
            </a:r>
            <a:endParaRPr lang="en-US" sz="1400" b="1">
              <a:solidFill>
                <a:srgbClr val="FFFF00"/>
              </a:solidFill>
              <a:sym typeface="+mn-ea"/>
            </a:endParaRPr>
          </a:p>
          <a:p>
            <a:pPr algn="l"/>
            <a:r>
              <a:rPr lang="en-US" sz="1400" b="1">
                <a:solidFill>
                  <a:schemeClr val="accent6"/>
                </a:solidFill>
                <a:sym typeface="+mn-ea"/>
              </a:rPr>
              <a:t>If Arrow Function has More Than One Parameter and Single Statement   :-</a:t>
            </a:r>
            <a:endParaRPr lang="en-US" sz="1400" b="1">
              <a:solidFill>
                <a:schemeClr val="accent6"/>
              </a:solidFill>
              <a:sym typeface="+mn-ea"/>
            </a:endParaRPr>
          </a:p>
          <a:p>
            <a:pPr algn="l"/>
            <a:r>
              <a:rPr lang="en-US" sz="1400" b="1">
                <a:solidFill>
                  <a:srgbClr val="00B0F0"/>
                </a:solidFill>
                <a:sym typeface="+mn-ea"/>
              </a:rPr>
              <a:t>key  </a:t>
            </a:r>
            <a:r>
              <a:rPr lang="en-US" sz="1400" b="1">
                <a:solidFill>
                  <a:srgbClr val="FF0000"/>
                </a:solidFill>
                <a:sym typeface="+mn-ea"/>
              </a:rPr>
              <a:t>fN</a:t>
            </a:r>
            <a:r>
              <a:rPr lang="en-US" sz="1400" b="1">
                <a:solidFill>
                  <a:srgbClr val="00B0F0"/>
                </a:solidFill>
                <a:sym typeface="+mn-ea"/>
              </a:rPr>
              <a:t>= (</a:t>
            </a:r>
            <a:r>
              <a:rPr lang="en-US" sz="1400" b="1">
                <a:solidFill>
                  <a:schemeClr val="bg1"/>
                </a:solidFill>
                <a:sym typeface="+mn-ea"/>
              </a:rPr>
              <a:t>par1=defVal1</a:t>
            </a:r>
            <a:r>
              <a:rPr lang="en-US" sz="1400" b="1">
                <a:solidFill>
                  <a:srgbClr val="00B0F0"/>
                </a:solidFill>
                <a:sym typeface="+mn-ea"/>
              </a:rPr>
              <a:t>, </a:t>
            </a:r>
            <a:r>
              <a:rPr lang="en-US" sz="1400" b="1">
                <a:solidFill>
                  <a:schemeClr val="bg1"/>
                </a:solidFill>
                <a:sym typeface="+mn-ea"/>
              </a:rPr>
              <a:t>par2=defVal2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parN=defValN</a:t>
            </a:r>
            <a:r>
              <a:rPr lang="en-US" sz="1400" b="1">
                <a:solidFill>
                  <a:srgbClr val="00B0F0"/>
                </a:solidFill>
                <a:sym typeface="+mn-ea"/>
              </a:rPr>
              <a:t>) =&gt; </a:t>
            </a:r>
            <a:r>
              <a:rPr lang="en-US" sz="1400" b="1">
                <a:solidFill>
                  <a:schemeClr val="bg1"/>
                </a:solidFill>
                <a:sym typeface="+mn-ea"/>
              </a:rPr>
              <a:t>//  fun.. sta...</a:t>
            </a:r>
            <a:endParaRPr lang="en-US" sz="1400" b="1">
              <a:solidFill>
                <a:srgbClr val="00B0F0"/>
              </a:solidFill>
              <a:sym typeface="+mn-ea"/>
            </a:endParaRPr>
          </a:p>
          <a:p>
            <a:pPr algn="l"/>
            <a:r>
              <a:rPr lang="en-US" sz="1400" b="1">
                <a:solidFill>
                  <a:schemeClr val="accent6"/>
                </a:solidFill>
                <a:sym typeface="+mn-ea"/>
              </a:rPr>
              <a:t>If Arrow Function has One Parameter and Single Statement   :-</a:t>
            </a:r>
            <a:endParaRPr lang="en-US" sz="1400" b="1">
              <a:solidFill>
                <a:schemeClr val="accent6"/>
              </a:solidFill>
              <a:sym typeface="+mn-ea"/>
            </a:endParaRPr>
          </a:p>
          <a:p>
            <a:pPr algn="l"/>
            <a:r>
              <a:rPr lang="en-US" sz="1400" b="1">
                <a:solidFill>
                  <a:srgbClr val="00B0F0"/>
                </a:solidFill>
                <a:sym typeface="+mn-ea"/>
              </a:rPr>
              <a:t>key  </a:t>
            </a:r>
            <a:r>
              <a:rPr lang="en-US" sz="1400" b="1">
                <a:solidFill>
                  <a:srgbClr val="FF0000"/>
                </a:solidFill>
                <a:sym typeface="+mn-ea"/>
              </a:rPr>
              <a:t>fN</a:t>
            </a:r>
            <a:r>
              <a:rPr lang="en-US" sz="1400" b="1">
                <a:solidFill>
                  <a:srgbClr val="00B0F0"/>
                </a:solidFill>
                <a:sym typeface="+mn-ea"/>
              </a:rPr>
              <a:t>= (</a:t>
            </a:r>
            <a:r>
              <a:rPr lang="en-US" sz="1400" b="1">
                <a:solidFill>
                  <a:schemeClr val="bg1"/>
                </a:solidFill>
                <a:sym typeface="+mn-ea"/>
              </a:rPr>
              <a:t>par1=defVal1</a:t>
            </a:r>
            <a:r>
              <a:rPr lang="en-US" sz="1400" b="1">
                <a:solidFill>
                  <a:srgbClr val="00B0F0"/>
                </a:solidFill>
                <a:sym typeface="+mn-ea"/>
              </a:rPr>
              <a:t>) =&gt; </a:t>
            </a:r>
            <a:r>
              <a:rPr lang="en-US" sz="1400" b="1">
                <a:solidFill>
                  <a:schemeClr val="bg1"/>
                </a:solidFill>
                <a:sym typeface="+mn-ea"/>
              </a:rPr>
              <a:t>//  fun.. sta...</a:t>
            </a:r>
            <a:endParaRPr lang="en-US" sz="1400" b="1">
              <a:solidFill>
                <a:srgbClr val="00B0F0"/>
              </a:solidFill>
              <a:sym typeface="+mn-ea"/>
            </a:endParaRPr>
          </a:p>
        </p:txBody>
      </p:sp>
      <p:sp>
        <p:nvSpPr>
          <p:cNvPr id="26" name="Rectangles 25"/>
          <p:cNvSpPr/>
          <p:nvPr/>
        </p:nvSpPr>
        <p:spPr>
          <a:xfrm>
            <a:off x="26670" y="1261110"/>
            <a:ext cx="5812790" cy="137604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Function Expression </a:t>
            </a:r>
            <a:r>
              <a:rPr lang="en-US" sz="1400">
                <a:highlight>
                  <a:srgbClr val="FFFF00"/>
                </a:highlight>
                <a:sym typeface="+mn-ea"/>
              </a:rPr>
              <a:t>....</a:t>
            </a:r>
            <a:r>
              <a:rPr lang="en-US" sz="1400">
                <a:highlight>
                  <a:srgbClr val="FFFF00"/>
                </a:highlight>
              </a:rPr>
              <a:t>   </a:t>
            </a:r>
            <a:endParaRPr lang="en-US" sz="1400"/>
          </a:p>
          <a:p>
            <a:pPr algn="l"/>
            <a:r>
              <a:rPr lang="en-US" sz="1400" b="1">
                <a:solidFill>
                  <a:srgbClr val="00B0F0"/>
                </a:solidFill>
                <a:sym typeface="+mn-ea"/>
              </a:rPr>
              <a:t>key </a:t>
            </a:r>
            <a:r>
              <a:rPr lang="en-US" sz="1400" b="1">
                <a:solidFill>
                  <a:srgbClr val="FF0000"/>
                </a:solidFill>
                <a:sym typeface="+mn-ea"/>
              </a:rPr>
              <a:t>vN </a:t>
            </a:r>
            <a:r>
              <a:rPr lang="en-US" sz="1400" b="1">
                <a:solidFill>
                  <a:srgbClr val="00B0F0"/>
                </a:solidFill>
                <a:sym typeface="+mn-ea"/>
              </a:rPr>
              <a:t>= function </a:t>
            </a:r>
            <a:r>
              <a:rPr lang="en-US" sz="1400" b="1">
                <a:solidFill>
                  <a:srgbClr val="FF0000"/>
                </a:solidFill>
                <a:sym typeface="+mn-ea"/>
              </a:rPr>
              <a:t>fN</a:t>
            </a:r>
            <a:r>
              <a:rPr lang="en-US" sz="1400" b="1">
                <a:solidFill>
                  <a:srgbClr val="00B0F0"/>
                </a:solidFill>
                <a:sym typeface="+mn-ea"/>
              </a:rPr>
              <a:t>(</a:t>
            </a:r>
            <a:r>
              <a:rPr lang="en-US" sz="1400" b="1">
                <a:solidFill>
                  <a:schemeClr val="bg1"/>
                </a:solidFill>
                <a:sym typeface="+mn-ea"/>
              </a:rPr>
              <a:t>par1</a:t>
            </a:r>
            <a:r>
              <a:rPr lang="en-US" sz="1400" b="1">
                <a:solidFill>
                  <a:srgbClr val="00B0F0"/>
                </a:solidFill>
                <a:sym typeface="+mn-ea"/>
              </a:rPr>
              <a:t>, </a:t>
            </a:r>
            <a:r>
              <a:rPr lang="en-US" sz="1400" b="1">
                <a:solidFill>
                  <a:schemeClr val="bg1"/>
                </a:solidFill>
                <a:sym typeface="+mn-ea"/>
              </a:rPr>
              <a:t>par2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a:t>
            </a:r>
            <a:r>
              <a:rPr lang="en-US" sz="1400" b="1">
                <a:solidFill>
                  <a:srgbClr val="00B0F0"/>
                </a:solidFill>
                <a:sym typeface="+mn-ea"/>
              </a:rPr>
              <a:t>){</a:t>
            </a:r>
            <a:r>
              <a:rPr lang="en-US" sz="1400">
                <a:solidFill>
                  <a:schemeClr val="bg1"/>
                </a:solidFill>
                <a:sym typeface="+mn-ea"/>
              </a:rPr>
              <a:t> </a:t>
            </a:r>
            <a:r>
              <a:rPr lang="en-US" sz="1400" b="1">
                <a:solidFill>
                  <a:schemeClr val="bg1"/>
                </a:solidFill>
                <a:sym typeface="+mn-ea"/>
              </a:rPr>
              <a:t>//</a:t>
            </a:r>
            <a:r>
              <a:rPr lang="en-US" sz="1400" b="1">
                <a:solidFill>
                  <a:schemeClr val="bg1"/>
                </a:solidFill>
                <a:sym typeface="+mn-ea"/>
              </a:rPr>
              <a:t>  fun.. sta...</a:t>
            </a:r>
            <a:r>
              <a:rPr lang="en-US" sz="1400" b="1">
                <a:solidFill>
                  <a:schemeClr val="bg1"/>
                </a:solidFill>
                <a:sym typeface="+mn-ea"/>
              </a:rPr>
              <a:t> </a:t>
            </a:r>
            <a:r>
              <a:rPr lang="en-US" sz="1400" b="1">
                <a:solidFill>
                  <a:srgbClr val="00B0F0"/>
                </a:solidFill>
                <a:sym typeface="+mn-ea"/>
              </a:rPr>
              <a:t>}</a:t>
            </a:r>
            <a:endParaRPr lang="en-US" sz="1400" b="1">
              <a:solidFill>
                <a:srgbClr val="00B0F0"/>
              </a:solidFill>
              <a:sym typeface="+mn-ea"/>
            </a:endParaRPr>
          </a:p>
          <a:p>
            <a:pPr algn="l"/>
            <a:r>
              <a:rPr lang="en-US" sz="1400" b="1">
                <a:solidFill>
                  <a:srgbClr val="FFFF00"/>
                </a:solidFill>
                <a:sym typeface="+mn-ea"/>
              </a:rPr>
              <a:t>or      </a:t>
            </a:r>
            <a:r>
              <a:rPr lang="en-US" sz="1400" b="1">
                <a:solidFill>
                  <a:srgbClr val="00B0F0"/>
                </a:solidFill>
                <a:sym typeface="+mn-ea"/>
              </a:rPr>
              <a:t>key  </a:t>
            </a:r>
            <a:r>
              <a:rPr lang="en-US" sz="1400" b="1">
                <a:solidFill>
                  <a:srgbClr val="FF0000"/>
                </a:solidFill>
                <a:sym typeface="+mn-ea"/>
              </a:rPr>
              <a:t>vN </a:t>
            </a:r>
            <a:r>
              <a:rPr lang="en-US" sz="1400" b="1">
                <a:solidFill>
                  <a:srgbClr val="00B0F0"/>
                </a:solidFill>
                <a:sym typeface="+mn-ea"/>
              </a:rPr>
              <a:t>= </a:t>
            </a:r>
            <a:r>
              <a:rPr lang="en-US" sz="1400" b="1">
                <a:solidFill>
                  <a:schemeClr val="bg1"/>
                </a:solidFill>
                <a:sym typeface="+mn-ea"/>
              </a:rPr>
              <a:t>function Structure</a:t>
            </a:r>
            <a:endParaRPr lang="en-US" sz="1400" b="1">
              <a:solidFill>
                <a:srgbClr val="00B0F0"/>
              </a:solidFill>
              <a:sym typeface="+mn-ea"/>
            </a:endParaRPr>
          </a:p>
          <a:p>
            <a:pPr algn="ctr"/>
            <a:r>
              <a:rPr lang="en-US" sz="1400" b="1">
                <a:solidFill>
                  <a:srgbClr val="FFFF00"/>
                </a:solidFill>
                <a:sym typeface="+mn-ea"/>
              </a:rPr>
              <a:t>Function Expression With Default Value</a:t>
            </a:r>
            <a:endParaRPr lang="en-US" sz="1400" b="1">
              <a:solidFill>
                <a:srgbClr val="FFFF00"/>
              </a:solidFill>
              <a:sym typeface="+mn-ea"/>
            </a:endParaRPr>
          </a:p>
          <a:p>
            <a:pPr algn="l"/>
            <a:r>
              <a:rPr lang="en-US" sz="1400" b="1">
                <a:solidFill>
                  <a:srgbClr val="00B0F0"/>
                </a:solidFill>
                <a:sym typeface="+mn-ea"/>
              </a:rPr>
              <a:t>key  </a:t>
            </a:r>
            <a:r>
              <a:rPr lang="en-US" sz="1400" b="1">
                <a:solidFill>
                  <a:srgbClr val="FF0000"/>
                </a:solidFill>
                <a:sym typeface="+mn-ea"/>
              </a:rPr>
              <a:t>vN </a:t>
            </a:r>
            <a:r>
              <a:rPr lang="en-US" sz="1400" b="1">
                <a:solidFill>
                  <a:srgbClr val="00B0F0"/>
                </a:solidFill>
                <a:sym typeface="+mn-ea"/>
              </a:rPr>
              <a:t>= function </a:t>
            </a:r>
            <a:r>
              <a:rPr lang="en-US" sz="1400" b="1">
                <a:solidFill>
                  <a:srgbClr val="FF0000"/>
                </a:solidFill>
                <a:sym typeface="+mn-ea"/>
              </a:rPr>
              <a:t>fN</a:t>
            </a:r>
            <a:r>
              <a:rPr lang="en-US" sz="1400" b="1">
                <a:solidFill>
                  <a:srgbClr val="00B0F0"/>
                </a:solidFill>
                <a:sym typeface="+mn-ea"/>
              </a:rPr>
              <a:t>(</a:t>
            </a:r>
            <a:r>
              <a:rPr lang="en-US" sz="1400" b="1">
                <a:solidFill>
                  <a:schemeClr val="bg1"/>
                </a:solidFill>
                <a:sym typeface="+mn-ea"/>
              </a:rPr>
              <a:t>par1=defVal1</a:t>
            </a:r>
            <a:r>
              <a:rPr lang="en-US" sz="1400" b="1">
                <a:solidFill>
                  <a:srgbClr val="00B0F0"/>
                </a:solidFill>
                <a:sym typeface="+mn-ea"/>
              </a:rPr>
              <a:t>, </a:t>
            </a:r>
            <a:r>
              <a:rPr lang="en-US" sz="1400" b="1">
                <a:solidFill>
                  <a:schemeClr val="bg1"/>
                </a:solidFill>
                <a:sym typeface="+mn-ea"/>
              </a:rPr>
              <a:t>par2=defVal2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parN=defValN</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a:t>
            </a:r>
            <a:r>
              <a:rPr lang="en-US" sz="1400">
                <a:solidFill>
                  <a:schemeClr val="bg1"/>
                </a:solidFill>
                <a:sym typeface="+mn-ea"/>
              </a:rPr>
              <a:t>  </a:t>
            </a:r>
            <a:r>
              <a:rPr lang="en-US" sz="1400" b="1">
                <a:solidFill>
                  <a:schemeClr val="bg1"/>
                </a:solidFill>
                <a:sym typeface="+mn-ea"/>
              </a:rPr>
              <a:t>//  fun.. sta...  </a:t>
            </a:r>
            <a:r>
              <a:rPr lang="en-US" sz="1400" b="1">
                <a:solidFill>
                  <a:srgbClr val="00B0F0"/>
                </a:solidFill>
                <a:sym typeface="+mn-ea"/>
              </a:rPr>
              <a:t>}</a:t>
            </a:r>
            <a:endParaRPr lang="en-US" sz="1400" b="1">
              <a:solidFill>
                <a:srgbClr val="FFFF00"/>
              </a:solidFill>
              <a:sym typeface="+mn-ea"/>
            </a:endParaRPr>
          </a:p>
        </p:txBody>
      </p:sp>
      <p:sp>
        <p:nvSpPr>
          <p:cNvPr id="29" name="Rectangles 28"/>
          <p:cNvSpPr/>
          <p:nvPr/>
        </p:nvSpPr>
        <p:spPr>
          <a:xfrm>
            <a:off x="19685" y="2637155"/>
            <a:ext cx="5819140" cy="116776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Anonymus Function </a:t>
            </a:r>
            <a:r>
              <a:rPr lang="en-US" sz="1400">
                <a:highlight>
                  <a:srgbClr val="FFFF00"/>
                </a:highlight>
                <a:sym typeface="+mn-ea"/>
              </a:rPr>
              <a:t>....</a:t>
            </a:r>
            <a:r>
              <a:rPr lang="en-US" sz="1400">
                <a:highlight>
                  <a:srgbClr val="FFFF00"/>
                </a:highlight>
              </a:rPr>
              <a:t>   </a:t>
            </a:r>
            <a:endParaRPr lang="en-US" sz="1400"/>
          </a:p>
          <a:p>
            <a:pPr algn="l"/>
            <a:r>
              <a:rPr lang="en-US" sz="1400" b="1">
                <a:solidFill>
                  <a:srgbClr val="00B0F0"/>
                </a:solidFill>
                <a:sym typeface="+mn-ea"/>
              </a:rPr>
              <a:t>key  </a:t>
            </a:r>
            <a:r>
              <a:rPr lang="en-US" sz="1400" b="1">
                <a:solidFill>
                  <a:srgbClr val="FF0000"/>
                </a:solidFill>
                <a:sym typeface="+mn-ea"/>
              </a:rPr>
              <a:t>fN</a:t>
            </a:r>
            <a:r>
              <a:rPr lang="en-US" sz="1400" b="1">
                <a:solidFill>
                  <a:srgbClr val="00B0F0"/>
                </a:solidFill>
                <a:sym typeface="+mn-ea"/>
              </a:rPr>
              <a:t>= function (</a:t>
            </a:r>
            <a:r>
              <a:rPr lang="en-US" sz="1400" b="1">
                <a:solidFill>
                  <a:schemeClr val="bg1"/>
                </a:solidFill>
                <a:sym typeface="+mn-ea"/>
              </a:rPr>
              <a:t>par1</a:t>
            </a:r>
            <a:r>
              <a:rPr lang="en-US" sz="1400" b="1">
                <a:solidFill>
                  <a:srgbClr val="00B0F0"/>
                </a:solidFill>
                <a:sym typeface="+mn-ea"/>
              </a:rPr>
              <a:t>, </a:t>
            </a:r>
            <a:r>
              <a:rPr lang="en-US" sz="1400" b="1">
                <a:solidFill>
                  <a:schemeClr val="bg1"/>
                </a:solidFill>
                <a:sym typeface="+mn-ea"/>
              </a:rPr>
              <a:t>par2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a:t>
            </a:r>
            <a:r>
              <a:rPr lang="en-US" sz="1400" b="1">
                <a:solidFill>
                  <a:srgbClr val="00B0F0"/>
                </a:solidFill>
                <a:sym typeface="+mn-ea"/>
              </a:rPr>
              <a:t>){</a:t>
            </a:r>
            <a:r>
              <a:rPr lang="en-US" sz="1400">
                <a:solidFill>
                  <a:schemeClr val="bg1"/>
                </a:solidFill>
                <a:sym typeface="+mn-ea"/>
              </a:rPr>
              <a:t>  </a:t>
            </a:r>
            <a:r>
              <a:rPr lang="en-US" sz="1400" b="1">
                <a:solidFill>
                  <a:schemeClr val="bg1"/>
                </a:solidFill>
                <a:sym typeface="+mn-ea"/>
              </a:rPr>
              <a:t>//  fun.. sta...)  </a:t>
            </a:r>
            <a:r>
              <a:rPr lang="en-US" sz="1400" b="1">
                <a:solidFill>
                  <a:srgbClr val="00B0F0"/>
                </a:solidFill>
                <a:sym typeface="+mn-ea"/>
              </a:rPr>
              <a:t>}</a:t>
            </a:r>
            <a:endParaRPr lang="en-US" sz="1400" b="1">
              <a:solidFill>
                <a:srgbClr val="00B0F0"/>
              </a:solidFill>
              <a:sym typeface="+mn-ea"/>
            </a:endParaRPr>
          </a:p>
          <a:p>
            <a:pPr algn="ctr"/>
            <a:r>
              <a:rPr lang="en-US" sz="1400" b="1">
                <a:solidFill>
                  <a:srgbClr val="FFFF00"/>
                </a:solidFill>
                <a:sym typeface="+mn-ea"/>
              </a:rPr>
              <a:t>Anonymus Function With Default Value</a:t>
            </a:r>
            <a:endParaRPr lang="en-US" sz="1400" b="1">
              <a:solidFill>
                <a:srgbClr val="FFFF00"/>
              </a:solidFill>
              <a:sym typeface="+mn-ea"/>
            </a:endParaRPr>
          </a:p>
          <a:p>
            <a:pPr algn="l"/>
            <a:r>
              <a:rPr lang="en-US" sz="1400" b="1">
                <a:solidFill>
                  <a:srgbClr val="00B0F0"/>
                </a:solidFill>
                <a:sym typeface="+mn-ea"/>
              </a:rPr>
              <a:t>key  </a:t>
            </a:r>
            <a:r>
              <a:rPr lang="en-US" sz="1400" b="1">
                <a:solidFill>
                  <a:srgbClr val="FF0000"/>
                </a:solidFill>
                <a:sym typeface="+mn-ea"/>
              </a:rPr>
              <a:t>fN</a:t>
            </a:r>
            <a:r>
              <a:rPr lang="en-US" sz="1400" b="1">
                <a:solidFill>
                  <a:srgbClr val="00B0F0"/>
                </a:solidFill>
                <a:sym typeface="+mn-ea"/>
              </a:rPr>
              <a:t>= function (</a:t>
            </a:r>
            <a:r>
              <a:rPr lang="en-US" sz="1400" b="1">
                <a:solidFill>
                  <a:schemeClr val="bg1"/>
                </a:solidFill>
                <a:sym typeface="+mn-ea"/>
              </a:rPr>
              <a:t>par1=defVal1</a:t>
            </a:r>
            <a:r>
              <a:rPr lang="en-US" sz="1400" b="1">
                <a:solidFill>
                  <a:srgbClr val="00B0F0"/>
                </a:solidFill>
                <a:sym typeface="+mn-ea"/>
              </a:rPr>
              <a:t>, </a:t>
            </a:r>
            <a:r>
              <a:rPr lang="en-US" sz="1400" b="1">
                <a:solidFill>
                  <a:schemeClr val="bg1"/>
                </a:solidFill>
                <a:sym typeface="+mn-ea"/>
              </a:rPr>
              <a:t>par2=defVal2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parN=defValN</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a:t>
            </a:r>
            <a:r>
              <a:rPr lang="en-US" sz="1400" b="1">
                <a:solidFill>
                  <a:schemeClr val="bg1"/>
                </a:solidFill>
                <a:sym typeface="+mn-ea"/>
              </a:rPr>
              <a:t>//  fun.. sta...</a:t>
            </a:r>
            <a:r>
              <a:rPr lang="en-US" sz="1400" b="1">
                <a:solidFill>
                  <a:srgbClr val="00B0F0"/>
                </a:solidFill>
                <a:sym typeface="+mn-ea"/>
              </a:rPr>
              <a:t>}</a:t>
            </a:r>
            <a:endParaRPr lang="en-US" sz="1400" b="1">
              <a:solidFill>
                <a:srgbClr val="FFFF00"/>
              </a:solidFill>
              <a:sym typeface="+mn-ea"/>
            </a:endParaRPr>
          </a:p>
        </p:txBody>
      </p:sp>
      <p:sp>
        <p:nvSpPr>
          <p:cNvPr id="36" name="Rectangles 35"/>
          <p:cNvSpPr/>
          <p:nvPr/>
        </p:nvSpPr>
        <p:spPr>
          <a:xfrm>
            <a:off x="26670" y="3804920"/>
            <a:ext cx="5737225" cy="97917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b="1">
                <a:solidFill>
                  <a:schemeClr val="tx1"/>
                </a:solidFill>
                <a:highlight>
                  <a:srgbClr val="FFFF00"/>
                </a:highlight>
                <a:sym typeface="+mn-ea"/>
              </a:rPr>
              <a:t>convert Normal to Anonymus to Arrow function  ...</a:t>
            </a:r>
            <a:endParaRPr lang="en-US" sz="1400" b="1">
              <a:solidFill>
                <a:schemeClr val="tx1"/>
              </a:solidFill>
              <a:highlight>
                <a:srgbClr val="FFFF00"/>
              </a:highlight>
              <a:sym typeface="+mn-ea"/>
            </a:endParaRPr>
          </a:p>
          <a:p>
            <a:pPr algn="l"/>
            <a:r>
              <a:rPr lang="en-US" sz="1400" b="1">
                <a:solidFill>
                  <a:srgbClr val="FFFF00"/>
                </a:solidFill>
                <a:sym typeface="+mn-ea"/>
              </a:rPr>
              <a:t>Regular Fun.. :-   </a:t>
            </a:r>
            <a:r>
              <a:rPr lang="en-US" sz="1400" b="1">
                <a:solidFill>
                  <a:srgbClr val="00B0F0"/>
                </a:solidFill>
                <a:sym typeface="+mn-ea"/>
              </a:rPr>
              <a:t>function </a:t>
            </a:r>
            <a:r>
              <a:rPr lang="en-US" sz="1400" b="1">
                <a:solidFill>
                  <a:srgbClr val="FF0000"/>
                </a:solidFill>
                <a:sym typeface="+mn-ea"/>
              </a:rPr>
              <a:t>fN </a:t>
            </a:r>
            <a:r>
              <a:rPr lang="en-US" sz="1400" b="1">
                <a:solidFill>
                  <a:srgbClr val="00B0F0"/>
                </a:solidFill>
                <a:sym typeface="+mn-ea"/>
              </a:rPr>
              <a:t>(</a:t>
            </a:r>
            <a:r>
              <a:rPr lang="en-US" sz="1400" b="1">
                <a:solidFill>
                  <a:schemeClr val="bg1"/>
                </a:solidFill>
                <a:sym typeface="+mn-ea"/>
              </a:rPr>
              <a:t>par1</a:t>
            </a:r>
            <a:r>
              <a:rPr lang="en-US" sz="1400" b="1">
                <a:solidFill>
                  <a:srgbClr val="00B0F0"/>
                </a:solidFill>
                <a:sym typeface="+mn-ea"/>
              </a:rPr>
              <a:t>, </a:t>
            </a:r>
            <a:r>
              <a:rPr lang="en-US" sz="1400" b="1">
                <a:solidFill>
                  <a:schemeClr val="bg1"/>
                </a:solidFill>
                <a:sym typeface="+mn-ea"/>
              </a:rPr>
              <a:t>par2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a:t>
            </a:r>
            <a:r>
              <a:rPr lang="en-US" sz="1400" b="1">
                <a:solidFill>
                  <a:srgbClr val="00B0F0"/>
                </a:solidFill>
                <a:sym typeface="+mn-ea"/>
              </a:rPr>
              <a:t>)</a:t>
            </a:r>
            <a:r>
              <a:rPr lang="en-US" sz="1400" b="1">
                <a:solidFill>
                  <a:srgbClr val="00B0F0"/>
                </a:solidFill>
                <a:sym typeface="+mn-ea"/>
              </a:rPr>
              <a:t>{</a:t>
            </a:r>
            <a:r>
              <a:rPr lang="en-US" sz="1400">
                <a:solidFill>
                  <a:schemeClr val="bg1"/>
                </a:solidFill>
                <a:sym typeface="+mn-ea"/>
              </a:rPr>
              <a:t> </a:t>
            </a:r>
            <a:r>
              <a:rPr lang="en-US" sz="1400" b="1">
                <a:solidFill>
                  <a:schemeClr val="bg1"/>
                </a:solidFill>
                <a:sym typeface="+mn-ea"/>
              </a:rPr>
              <a:t>// fun.. sta... </a:t>
            </a:r>
            <a:r>
              <a:rPr lang="en-US" sz="1400" b="1">
                <a:solidFill>
                  <a:srgbClr val="00B0F0"/>
                </a:solidFill>
                <a:sym typeface="+mn-ea"/>
              </a:rPr>
              <a:t>}</a:t>
            </a:r>
            <a:endParaRPr lang="en-US" sz="1400" b="1">
              <a:solidFill>
                <a:srgbClr val="00B0F0"/>
              </a:solidFill>
              <a:sym typeface="+mn-ea"/>
            </a:endParaRPr>
          </a:p>
          <a:p>
            <a:pPr algn="l"/>
            <a:r>
              <a:rPr lang="en-US" sz="1400" b="1">
                <a:solidFill>
                  <a:srgbClr val="FFFF00"/>
                </a:solidFill>
                <a:sym typeface="+mn-ea"/>
              </a:rPr>
              <a:t>Anonymus Fun.. :- </a:t>
            </a:r>
            <a:r>
              <a:rPr lang="en-US" sz="1400" b="1">
                <a:solidFill>
                  <a:srgbClr val="00B0F0"/>
                </a:solidFill>
                <a:sym typeface="+mn-ea"/>
              </a:rPr>
              <a:t>key </a:t>
            </a:r>
            <a:r>
              <a:rPr lang="en-US" sz="1400" b="1">
                <a:solidFill>
                  <a:srgbClr val="FF0000"/>
                </a:solidFill>
                <a:sym typeface="+mn-ea"/>
              </a:rPr>
              <a:t>fN </a:t>
            </a:r>
            <a:r>
              <a:rPr lang="en-US" sz="1400" b="1">
                <a:solidFill>
                  <a:srgbClr val="00B0F0"/>
                </a:solidFill>
                <a:sym typeface="+mn-ea"/>
              </a:rPr>
              <a:t>= function (</a:t>
            </a:r>
            <a:r>
              <a:rPr lang="en-US" sz="1400" b="1">
                <a:solidFill>
                  <a:schemeClr val="bg1"/>
                </a:solidFill>
                <a:sym typeface="+mn-ea"/>
              </a:rPr>
              <a:t>par1</a:t>
            </a:r>
            <a:r>
              <a:rPr lang="en-US" sz="1400" b="1">
                <a:solidFill>
                  <a:srgbClr val="00B0F0"/>
                </a:solidFill>
                <a:sym typeface="+mn-ea"/>
              </a:rPr>
              <a:t>, </a:t>
            </a:r>
            <a:r>
              <a:rPr lang="en-US" sz="1400" b="1">
                <a:solidFill>
                  <a:schemeClr val="bg1"/>
                </a:solidFill>
                <a:sym typeface="+mn-ea"/>
              </a:rPr>
              <a:t>par2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a:t>
            </a:r>
            <a:r>
              <a:rPr lang="en-US" sz="1400" b="1">
                <a:solidFill>
                  <a:srgbClr val="00B0F0"/>
                </a:solidFill>
                <a:sym typeface="+mn-ea"/>
              </a:rPr>
              <a:t>)</a:t>
            </a:r>
            <a:r>
              <a:rPr lang="en-US" sz="1400" b="1">
                <a:solidFill>
                  <a:srgbClr val="00B0F0"/>
                </a:solidFill>
                <a:sym typeface="+mn-ea"/>
              </a:rPr>
              <a:t>{</a:t>
            </a:r>
            <a:r>
              <a:rPr lang="en-US" sz="1400">
                <a:solidFill>
                  <a:schemeClr val="bg1"/>
                </a:solidFill>
                <a:sym typeface="+mn-ea"/>
              </a:rPr>
              <a:t> </a:t>
            </a:r>
            <a:r>
              <a:rPr lang="en-US" sz="1400" b="1">
                <a:solidFill>
                  <a:schemeClr val="bg1"/>
                </a:solidFill>
                <a:sym typeface="+mn-ea"/>
              </a:rPr>
              <a:t>// fun.. sta... </a:t>
            </a:r>
            <a:r>
              <a:rPr lang="en-US" sz="1400" b="1">
                <a:solidFill>
                  <a:srgbClr val="00B0F0"/>
                </a:solidFill>
                <a:sym typeface="+mn-ea"/>
              </a:rPr>
              <a:t>}</a:t>
            </a:r>
            <a:endParaRPr lang="en-US" sz="1400">
              <a:highlight>
                <a:srgbClr val="FFFF00"/>
              </a:highlight>
            </a:endParaRPr>
          </a:p>
          <a:p>
            <a:pPr algn="l"/>
            <a:r>
              <a:rPr lang="en-US" sz="1400" b="1">
                <a:solidFill>
                  <a:srgbClr val="FFFF00"/>
                </a:solidFill>
                <a:sym typeface="+mn-ea"/>
              </a:rPr>
              <a:t>Arrow Function :- </a:t>
            </a:r>
            <a:r>
              <a:rPr lang="en-US" sz="1400" b="1">
                <a:solidFill>
                  <a:srgbClr val="00B0F0"/>
                </a:solidFill>
                <a:sym typeface="+mn-ea"/>
              </a:rPr>
              <a:t>key </a:t>
            </a:r>
            <a:r>
              <a:rPr lang="en-US" sz="1400" b="1">
                <a:solidFill>
                  <a:srgbClr val="FF0000"/>
                </a:solidFill>
                <a:sym typeface="+mn-ea"/>
              </a:rPr>
              <a:t>fN </a:t>
            </a:r>
            <a:r>
              <a:rPr lang="en-US" sz="1400" b="1">
                <a:solidFill>
                  <a:srgbClr val="00B0F0"/>
                </a:solidFill>
                <a:sym typeface="+mn-ea"/>
              </a:rPr>
              <a:t>= (</a:t>
            </a:r>
            <a:r>
              <a:rPr lang="en-US" sz="1400" b="1">
                <a:solidFill>
                  <a:schemeClr val="bg1"/>
                </a:solidFill>
                <a:sym typeface="+mn-ea"/>
              </a:rPr>
              <a:t>par1</a:t>
            </a:r>
            <a:r>
              <a:rPr lang="en-US" sz="1400" b="1">
                <a:solidFill>
                  <a:srgbClr val="00B0F0"/>
                </a:solidFill>
                <a:sym typeface="+mn-ea"/>
              </a:rPr>
              <a:t>, </a:t>
            </a:r>
            <a:r>
              <a:rPr lang="en-US" sz="1400" b="1">
                <a:solidFill>
                  <a:schemeClr val="bg1"/>
                </a:solidFill>
                <a:sym typeface="+mn-ea"/>
              </a:rPr>
              <a:t>par2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a:t>
            </a:r>
            <a:r>
              <a:rPr lang="en-US" sz="1400" b="1">
                <a:solidFill>
                  <a:srgbClr val="00B0F0"/>
                </a:solidFill>
                <a:sym typeface="+mn-ea"/>
              </a:rPr>
              <a:t>) =&gt; </a:t>
            </a:r>
            <a:r>
              <a:rPr lang="en-US" sz="1400" b="1">
                <a:solidFill>
                  <a:srgbClr val="00B0F0"/>
                </a:solidFill>
                <a:sym typeface="+mn-ea"/>
              </a:rPr>
              <a:t>{</a:t>
            </a:r>
            <a:r>
              <a:rPr lang="en-US" sz="1400">
                <a:solidFill>
                  <a:schemeClr val="bg1"/>
                </a:solidFill>
                <a:sym typeface="+mn-ea"/>
              </a:rPr>
              <a:t> </a:t>
            </a:r>
            <a:r>
              <a:rPr lang="en-US" sz="1400" b="1">
                <a:solidFill>
                  <a:schemeClr val="bg1"/>
                </a:solidFill>
                <a:sym typeface="+mn-ea"/>
              </a:rPr>
              <a:t>// fun.. sta... </a:t>
            </a:r>
            <a:r>
              <a:rPr lang="en-US" sz="1400" b="1">
                <a:solidFill>
                  <a:srgbClr val="00B0F0"/>
                </a:solidFill>
                <a:sym typeface="+mn-ea"/>
              </a:rPr>
              <a:t>}</a:t>
            </a:r>
            <a:endParaRPr lang="en-US" sz="1400" b="1">
              <a:solidFill>
                <a:srgbClr val="00B0F0"/>
              </a:solidFill>
              <a:sym typeface="+mn-ea"/>
            </a:endParaRPr>
          </a:p>
        </p:txBody>
      </p:sp>
      <p:sp>
        <p:nvSpPr>
          <p:cNvPr id="2" name="Rectangles 1"/>
          <p:cNvSpPr/>
          <p:nvPr/>
        </p:nvSpPr>
        <p:spPr>
          <a:xfrm>
            <a:off x="26670" y="4784090"/>
            <a:ext cx="5730240" cy="90487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chemeClr val="accent2"/>
                </a:solidFill>
                <a:sym typeface="+mn-ea"/>
              </a:rPr>
              <a:t>in  JS </a:t>
            </a:r>
            <a:r>
              <a:rPr lang="en-US" sz="1400">
                <a:sym typeface="+mn-ea"/>
              </a:rPr>
              <a:t>a function should be (not must) called with the correct number of arguments.</a:t>
            </a:r>
            <a:r>
              <a:rPr lang="en-US" sz="1400">
                <a:solidFill>
                  <a:schemeClr val="tx1"/>
                </a:solidFill>
                <a:sym typeface="+mn-ea"/>
              </a:rPr>
              <a:t> </a:t>
            </a:r>
            <a:r>
              <a:rPr lang="en-US" sz="1400" b="1">
                <a:solidFill>
                  <a:srgbClr val="00B0F0"/>
                </a:solidFill>
                <a:sym typeface="+mn-ea"/>
              </a:rPr>
              <a:t> </a:t>
            </a:r>
            <a:r>
              <a:rPr lang="en-US" sz="1400" b="1">
                <a:solidFill>
                  <a:srgbClr val="7030A0"/>
                </a:solidFill>
                <a:sym typeface="+mn-ea"/>
              </a:rPr>
              <a:t>if you are not calling with correct number of argunments</a:t>
            </a:r>
            <a:r>
              <a:rPr lang="en-US" sz="1400">
                <a:solidFill>
                  <a:schemeClr val="tx1"/>
                </a:solidFill>
                <a:sym typeface="+mn-ea"/>
              </a:rPr>
              <a:t> then which argunment will not call that will take `NaN` as default value. </a:t>
            </a:r>
            <a:r>
              <a:rPr lang="en-US" sz="1400" b="1">
                <a:solidFill>
                  <a:srgbClr val="7030A0"/>
                </a:solidFill>
                <a:sym typeface="+mn-ea"/>
              </a:rPr>
              <a:t>if you are calling with correct number of argunments</a:t>
            </a:r>
            <a:r>
              <a:rPr lang="en-US" sz="1400">
                <a:solidFill>
                  <a:srgbClr val="92D050"/>
                </a:solidFill>
                <a:sym typeface="+mn-ea"/>
              </a:rPr>
              <a:t> </a:t>
            </a:r>
            <a:r>
              <a:rPr lang="en-US" sz="1400">
                <a:solidFill>
                  <a:schemeClr val="tx1"/>
                </a:solidFill>
                <a:sym typeface="+mn-ea"/>
              </a:rPr>
              <a:t>then you get desired value.</a:t>
            </a:r>
            <a:endParaRPr lang="en-US" sz="1400">
              <a:solidFill>
                <a:schemeClr val="tx1"/>
              </a:solidFill>
              <a:sym typeface="+mn-ea"/>
            </a:endParaRPr>
          </a:p>
        </p:txBody>
      </p:sp>
      <p:sp>
        <p:nvSpPr>
          <p:cNvPr id="3" name="Rectangles 2"/>
          <p:cNvSpPr/>
          <p:nvPr/>
        </p:nvSpPr>
        <p:spPr>
          <a:xfrm>
            <a:off x="33655" y="5688965"/>
            <a:ext cx="5730240" cy="62865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rgbClr val="00B0F0"/>
                </a:solidFill>
                <a:sym typeface="+mn-ea"/>
              </a:rPr>
              <a:t>return </a:t>
            </a:r>
            <a:r>
              <a:rPr lang="en-US" sz="1400">
                <a:solidFill>
                  <a:schemeClr val="tx1"/>
                </a:solidFill>
                <a:sym typeface="+mn-ea"/>
              </a:rPr>
              <a:t>keyword </a:t>
            </a:r>
            <a:r>
              <a:rPr lang="en-US" sz="1400" b="1">
                <a:solidFill>
                  <a:schemeClr val="tx1"/>
                </a:solidFill>
                <a:sym typeface="+mn-ea"/>
              </a:rPr>
              <a:t>stops the execution of a function</a:t>
            </a:r>
            <a:r>
              <a:rPr lang="en-US" sz="1400">
                <a:solidFill>
                  <a:schemeClr val="tx1"/>
                </a:solidFill>
                <a:sym typeface="+mn-ea"/>
              </a:rPr>
              <a:t> and </a:t>
            </a:r>
            <a:r>
              <a:rPr lang="en-US" sz="1400" b="1">
                <a:solidFill>
                  <a:srgbClr val="7030A0"/>
                </a:solidFill>
                <a:sym typeface="+mn-ea"/>
              </a:rPr>
              <a:t>returns the desired output</a:t>
            </a:r>
            <a:r>
              <a:rPr lang="en-US" sz="1400">
                <a:solidFill>
                  <a:schemeClr val="tx1"/>
                </a:solidFill>
                <a:sym typeface="+mn-ea"/>
              </a:rPr>
              <a:t>.    </a:t>
            </a:r>
            <a:r>
              <a:rPr lang="en-US" sz="1400" b="1">
                <a:solidFill>
                  <a:srgbClr val="00B0F0"/>
                </a:solidFill>
                <a:sym typeface="+mn-ea"/>
              </a:rPr>
              <a:t>key</a:t>
            </a:r>
            <a:r>
              <a:rPr lang="en-US" sz="1400" b="1">
                <a:solidFill>
                  <a:schemeClr val="accent6">
                    <a:lumMod val="75000"/>
                  </a:schemeClr>
                </a:solidFill>
                <a:sym typeface="+mn-ea"/>
              </a:rPr>
              <a:t>  </a:t>
            </a:r>
            <a:r>
              <a:rPr lang="en-US" sz="1400" b="1">
                <a:solidFill>
                  <a:schemeClr val="accent6">
                    <a:lumMod val="75000"/>
                  </a:schemeClr>
                </a:solidFill>
                <a:sym typeface="+mn-ea"/>
              </a:rPr>
              <a:t>= var/let/const     </a:t>
            </a:r>
            <a:r>
              <a:rPr lang="en-US" sz="1400" b="1">
                <a:solidFill>
                  <a:srgbClr val="00B0F0"/>
                </a:solidFill>
                <a:sym typeface="+mn-ea"/>
              </a:rPr>
              <a:t>fN </a:t>
            </a:r>
            <a:r>
              <a:rPr lang="en-US" sz="1400" b="1">
                <a:solidFill>
                  <a:schemeClr val="accent6">
                    <a:lumMod val="75000"/>
                  </a:schemeClr>
                </a:solidFill>
                <a:sym typeface="+mn-ea"/>
              </a:rPr>
              <a:t>= Function Name  </a:t>
            </a:r>
            <a:r>
              <a:rPr lang="en-US" sz="1400" b="1">
                <a:solidFill>
                  <a:srgbClr val="00B0F0"/>
                </a:solidFill>
                <a:sym typeface="+mn-ea"/>
              </a:rPr>
              <a:t>vN </a:t>
            </a:r>
            <a:r>
              <a:rPr lang="en-US" sz="1400" b="1">
                <a:solidFill>
                  <a:schemeClr val="accent6">
                    <a:lumMod val="75000"/>
                  </a:schemeClr>
                </a:solidFill>
                <a:sym typeface="+mn-ea"/>
              </a:rPr>
              <a:t>= Variable Name</a:t>
            </a:r>
            <a:endParaRPr lang="en-US" sz="1400" b="1">
              <a:solidFill>
                <a:schemeClr val="accent6">
                  <a:lumMod val="75000"/>
                </a:schemeClr>
              </a:solidFill>
              <a:sym typeface="+mn-ea"/>
            </a:endParaRPr>
          </a:p>
          <a:p>
            <a:pPr algn="l"/>
            <a:r>
              <a:rPr lang="en-US" sz="1400" b="1">
                <a:solidFill>
                  <a:srgbClr val="00B0F0"/>
                </a:solidFill>
                <a:sym typeface="+mn-ea"/>
              </a:rPr>
              <a:t>fun.. sta.. </a:t>
            </a:r>
            <a:r>
              <a:rPr lang="en-US" sz="1400" b="1">
                <a:solidFill>
                  <a:schemeClr val="accent6">
                    <a:lumMod val="75000"/>
                  </a:schemeClr>
                </a:solidFill>
                <a:sym typeface="+mn-ea"/>
              </a:rPr>
              <a:t>= function statement(s)  </a:t>
            </a:r>
            <a:r>
              <a:rPr lang="en-US" sz="1400">
                <a:solidFill>
                  <a:srgbClr val="92D050"/>
                </a:solidFill>
                <a:sym typeface="+mn-ea"/>
              </a:rPr>
              <a:t> </a:t>
            </a:r>
            <a:r>
              <a:rPr lang="en-US" sz="1400" b="1">
                <a:solidFill>
                  <a:srgbClr val="00B0F0"/>
                </a:solidFill>
                <a:sym typeface="+mn-ea"/>
              </a:rPr>
              <a:t>arg </a:t>
            </a:r>
            <a:r>
              <a:rPr lang="en-US" sz="1400" b="1">
                <a:solidFill>
                  <a:schemeClr val="accent6">
                    <a:lumMod val="75000"/>
                  </a:schemeClr>
                </a:solidFill>
                <a:sym typeface="+mn-ea"/>
              </a:rPr>
              <a:t>= Argunment  </a:t>
            </a:r>
            <a:r>
              <a:rPr lang="en-US" sz="1400" b="1">
                <a:solidFill>
                  <a:srgbClr val="00B0F0"/>
                </a:solidFill>
                <a:sym typeface="+mn-ea"/>
              </a:rPr>
              <a:t>par</a:t>
            </a:r>
            <a:r>
              <a:rPr lang="en-US" sz="1400" b="1">
                <a:solidFill>
                  <a:schemeClr val="accent6">
                    <a:lumMod val="75000"/>
                  </a:schemeClr>
                </a:solidFill>
                <a:sym typeface="+mn-ea"/>
              </a:rPr>
              <a:t>= Parameter</a:t>
            </a:r>
            <a:endParaRPr lang="en-US" sz="1400">
              <a:solidFill>
                <a:srgbClr val="92D050"/>
              </a:solidFill>
              <a:sym typeface="+mn-ea"/>
            </a:endParaRPr>
          </a:p>
        </p:txBody>
      </p:sp>
      <p:sp>
        <p:nvSpPr>
          <p:cNvPr id="5" name="Rectangles 4"/>
          <p:cNvSpPr/>
          <p:nvPr/>
        </p:nvSpPr>
        <p:spPr>
          <a:xfrm>
            <a:off x="33655" y="6317615"/>
            <a:ext cx="5805805" cy="52451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a:highlight>
                  <a:srgbClr val="FFFF00"/>
                </a:highlight>
              </a:rPr>
              <a:t> </a:t>
            </a:r>
            <a:r>
              <a:rPr lang="en-US" sz="1400" b="1">
                <a:highlight>
                  <a:srgbClr val="FFFF00"/>
                </a:highlight>
              </a:rPr>
              <a:t>Calling </a:t>
            </a:r>
            <a:r>
              <a:rPr lang="en-US" sz="1400" b="1">
                <a:highlight>
                  <a:srgbClr val="FFFF00"/>
                </a:highlight>
                <a:sym typeface="+mn-ea"/>
              </a:rPr>
              <a:t>Regular / Anonymus  / Arrow   Function</a:t>
            </a:r>
            <a:r>
              <a:rPr lang="en-US" sz="1400">
                <a:highlight>
                  <a:srgbClr val="FFFF00"/>
                </a:highlight>
                <a:sym typeface="+mn-ea"/>
              </a:rPr>
              <a:t>.</a:t>
            </a:r>
            <a:r>
              <a:rPr lang="en-US" sz="1400">
                <a:highlight>
                  <a:srgbClr val="FFFF00"/>
                </a:highlight>
              </a:rPr>
              <a:t> </a:t>
            </a:r>
            <a:r>
              <a:rPr lang="en-US" sz="1400"/>
              <a:t>   </a:t>
            </a:r>
            <a:r>
              <a:rPr lang="en-US" sz="1400" b="1">
                <a:solidFill>
                  <a:srgbClr val="FF0000"/>
                </a:solidFill>
                <a:sym typeface="+mn-ea"/>
              </a:rPr>
              <a:t>fN</a:t>
            </a:r>
            <a:r>
              <a:rPr lang="en-US" sz="1400" b="1">
                <a:solidFill>
                  <a:srgbClr val="00B0F0"/>
                </a:solidFill>
                <a:sym typeface="+mn-ea"/>
              </a:rPr>
              <a:t>(</a:t>
            </a:r>
            <a:r>
              <a:rPr lang="en-US" sz="1400" b="1">
                <a:solidFill>
                  <a:schemeClr val="bg1"/>
                </a:solidFill>
                <a:sym typeface="+mn-ea"/>
              </a:rPr>
              <a:t>arg1</a:t>
            </a:r>
            <a:r>
              <a:rPr lang="en-US" sz="1400" b="1">
                <a:solidFill>
                  <a:srgbClr val="00B0F0"/>
                </a:solidFill>
                <a:sym typeface="+mn-ea"/>
              </a:rPr>
              <a:t>, </a:t>
            </a:r>
            <a:r>
              <a:rPr lang="en-US" sz="1400" b="1">
                <a:solidFill>
                  <a:schemeClr val="bg1"/>
                </a:solidFill>
                <a:sym typeface="+mn-ea"/>
              </a:rPr>
              <a:t>arg2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argN</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 </a:t>
            </a:r>
            <a:r>
              <a:rPr lang="en-US" sz="1400">
                <a:highlight>
                  <a:srgbClr val="FFFF00"/>
                </a:highlight>
                <a:sym typeface="+mn-ea"/>
              </a:rPr>
              <a:t> </a:t>
            </a:r>
            <a:r>
              <a:rPr lang="en-US" sz="1400" b="1">
                <a:highlight>
                  <a:srgbClr val="FFFF00"/>
                </a:highlight>
                <a:sym typeface="+mn-ea"/>
              </a:rPr>
              <a:t>Calling </a:t>
            </a:r>
            <a:r>
              <a:rPr lang="en-US" sz="1400" b="1">
                <a:highlight>
                  <a:srgbClr val="FFFF00"/>
                </a:highlight>
                <a:sym typeface="+mn-ea"/>
              </a:rPr>
              <a:t>Function Expression..</a:t>
            </a:r>
            <a:r>
              <a:rPr lang="en-US" sz="1400">
                <a:highlight>
                  <a:srgbClr val="FFFF00"/>
                </a:highlight>
                <a:sym typeface="+mn-ea"/>
              </a:rPr>
              <a:t>.</a:t>
            </a:r>
            <a:r>
              <a:rPr lang="en-US" sz="1400">
                <a:highlight>
                  <a:srgbClr val="FFFF00"/>
                </a:highlight>
                <a:sym typeface="+mn-ea"/>
              </a:rPr>
              <a:t> </a:t>
            </a:r>
            <a:r>
              <a:rPr lang="en-US" sz="1400">
                <a:sym typeface="+mn-ea"/>
              </a:rPr>
              <a:t>     </a:t>
            </a:r>
            <a:r>
              <a:rPr lang="en-US" sz="1400" b="1">
                <a:solidFill>
                  <a:srgbClr val="FF0000"/>
                </a:solidFill>
                <a:sym typeface="+mn-ea"/>
              </a:rPr>
              <a:t>vN</a:t>
            </a:r>
            <a:r>
              <a:rPr lang="en-US" sz="1400" b="1">
                <a:solidFill>
                  <a:srgbClr val="00B0F0"/>
                </a:solidFill>
                <a:sym typeface="+mn-ea"/>
              </a:rPr>
              <a:t>(</a:t>
            </a:r>
            <a:r>
              <a:rPr lang="en-US" sz="1400" b="1">
                <a:solidFill>
                  <a:schemeClr val="bg1"/>
                </a:solidFill>
                <a:sym typeface="+mn-ea"/>
              </a:rPr>
              <a:t>arg1</a:t>
            </a:r>
            <a:r>
              <a:rPr lang="en-US" sz="1400" b="1">
                <a:solidFill>
                  <a:srgbClr val="00B0F0"/>
                </a:solidFill>
                <a:sym typeface="+mn-ea"/>
              </a:rPr>
              <a:t>, </a:t>
            </a:r>
            <a:r>
              <a:rPr lang="en-US" sz="1400" b="1">
                <a:solidFill>
                  <a:schemeClr val="bg1"/>
                </a:solidFill>
                <a:sym typeface="+mn-ea"/>
              </a:rPr>
              <a:t>arg2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argN</a:t>
            </a:r>
            <a:r>
              <a:rPr lang="en-US" sz="1400" b="1">
                <a:solidFill>
                  <a:srgbClr val="00B0F0"/>
                </a:solidFill>
                <a:sym typeface="+mn-ea"/>
              </a:rPr>
              <a:t>)</a:t>
            </a:r>
            <a:endParaRPr lang="en-US" sz="1400" b="1">
              <a:solidFill>
                <a:srgbClr val="FFFF00"/>
              </a:solidFill>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5042535" y="0"/>
            <a:ext cx="3465830" cy="3790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Function - JavaScript</a:t>
            </a:r>
            <a:endParaRPr lang="en-US" sz="2400" b="1">
              <a:solidFill>
                <a:schemeClr val="accent1"/>
              </a:solidFill>
            </a:endParaRPr>
          </a:p>
        </p:txBody>
      </p:sp>
      <p:sp>
        <p:nvSpPr>
          <p:cNvPr id="23" name="Rectangles 22"/>
          <p:cNvSpPr/>
          <p:nvPr/>
        </p:nvSpPr>
        <p:spPr>
          <a:xfrm>
            <a:off x="4228465" y="378460"/>
            <a:ext cx="7602855" cy="306895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IIFE Function </a:t>
            </a:r>
            <a:r>
              <a:rPr lang="en-US" sz="1400">
                <a:highlight>
                  <a:srgbClr val="FFFF00"/>
                </a:highlight>
                <a:sym typeface="+mn-ea"/>
              </a:rPr>
              <a:t>:-  JAvaScript ....</a:t>
            </a:r>
            <a:endParaRPr lang="en-US" sz="1400">
              <a:highlight>
                <a:srgbClr val="FFFF00"/>
              </a:highlight>
              <a:sym typeface="+mn-ea"/>
            </a:endParaRPr>
          </a:p>
          <a:p>
            <a:pPr algn="ctr"/>
            <a:r>
              <a:rPr lang="en-US" sz="1400" b="1">
                <a:solidFill>
                  <a:schemeClr val="accent2"/>
                </a:solidFill>
                <a:sym typeface="+mn-ea"/>
              </a:rPr>
              <a:t>Normal/Regular    Function IIFE ....</a:t>
            </a:r>
            <a:r>
              <a:rPr lang="en-US" sz="1400" b="1">
                <a:solidFill>
                  <a:srgbClr val="FFFF00"/>
                </a:solidFill>
                <a:sym typeface="+mn-ea"/>
              </a:rPr>
              <a:t>   </a:t>
            </a:r>
            <a:endParaRPr lang="en-US" sz="1400" b="1">
              <a:solidFill>
                <a:srgbClr val="FFFF00"/>
              </a:solidFill>
            </a:endParaRPr>
          </a:p>
          <a:p>
            <a:pPr algn="l"/>
            <a:r>
              <a:rPr lang="en-US" sz="1400" b="1">
                <a:solidFill>
                  <a:srgbClr val="00B0F0"/>
                </a:solidFill>
                <a:sym typeface="+mn-ea"/>
              </a:rPr>
              <a:t>(     function (){</a:t>
            </a:r>
            <a:r>
              <a:rPr lang="en-US" sz="1400">
                <a:solidFill>
                  <a:schemeClr val="bg1"/>
                </a:solidFill>
                <a:sym typeface="+mn-ea"/>
              </a:rPr>
              <a:t> </a:t>
            </a:r>
            <a:endParaRPr lang="en-US" sz="1400">
              <a:solidFill>
                <a:schemeClr val="bg1"/>
              </a:solidFill>
              <a:sym typeface="+mn-ea"/>
            </a:endParaRPr>
          </a:p>
          <a:p>
            <a:pPr algn="l"/>
            <a:endParaRPr lang="en-US" sz="1400">
              <a:solidFill>
                <a:schemeClr val="bg1"/>
              </a:solidFill>
              <a:sym typeface="+mn-ea"/>
            </a:endParaRPr>
          </a:p>
          <a:p>
            <a:pPr algn="l"/>
            <a:r>
              <a:rPr lang="en-US" sz="1400">
                <a:solidFill>
                  <a:schemeClr val="bg1"/>
                </a:solidFill>
                <a:sym typeface="+mn-ea"/>
              </a:rPr>
              <a:t>			// </a:t>
            </a:r>
            <a:r>
              <a:rPr lang="en-US" sz="1400" b="1">
                <a:solidFill>
                  <a:schemeClr val="bg1"/>
                </a:solidFill>
                <a:sym typeface="+mn-ea"/>
              </a:rPr>
              <a:t>function </a:t>
            </a:r>
            <a:r>
              <a:rPr lang="en-US" sz="1400">
                <a:solidFill>
                  <a:schemeClr val="bg1"/>
                </a:solidFill>
                <a:sym typeface="+mn-ea"/>
              </a:rPr>
              <a:t> </a:t>
            </a:r>
            <a:r>
              <a:rPr lang="en-US" sz="1400" b="1">
                <a:solidFill>
                  <a:schemeClr val="bg1"/>
                </a:solidFill>
                <a:sym typeface="+mn-ea"/>
              </a:rPr>
              <a:t>statement(s)</a:t>
            </a:r>
            <a:endParaRPr lang="en-US" sz="1400" b="1">
              <a:solidFill>
                <a:schemeClr val="bg1"/>
              </a:solidFill>
              <a:sym typeface="+mn-ea"/>
            </a:endParaRPr>
          </a:p>
          <a:p>
            <a:pPr algn="l"/>
            <a:endParaRPr lang="en-US" sz="1400">
              <a:solidFill>
                <a:schemeClr val="bg1"/>
              </a:solidFill>
              <a:sym typeface="+mn-ea"/>
            </a:endParaRPr>
          </a:p>
          <a:p>
            <a:pPr algn="l"/>
            <a:r>
              <a:rPr lang="en-US" sz="1400" b="1">
                <a:solidFill>
                  <a:srgbClr val="00B0F0"/>
                </a:solidFill>
                <a:sym typeface="+mn-ea"/>
              </a:rPr>
              <a:t>		}     )       ()</a:t>
            </a:r>
            <a:endParaRPr lang="en-US" sz="1400" b="1">
              <a:solidFill>
                <a:srgbClr val="00B0F0"/>
              </a:solidFill>
              <a:sym typeface="+mn-ea"/>
            </a:endParaRPr>
          </a:p>
          <a:p>
            <a:pPr algn="l"/>
            <a:endParaRPr lang="en-US" sz="1400" b="1">
              <a:solidFill>
                <a:srgbClr val="00B0F0"/>
              </a:solidFill>
              <a:highlight>
                <a:srgbClr val="FFFF00"/>
              </a:highlight>
              <a:sym typeface="+mn-ea"/>
            </a:endParaRPr>
          </a:p>
          <a:p>
            <a:pPr algn="l"/>
            <a:endParaRPr lang="en-US" sz="1400" b="1">
              <a:solidFill>
                <a:srgbClr val="00B0F0"/>
              </a:solidFill>
              <a:highlight>
                <a:srgbClr val="FFFF00"/>
              </a:highlight>
              <a:sym typeface="+mn-ea"/>
            </a:endParaRPr>
          </a:p>
          <a:p>
            <a:pPr algn="l"/>
            <a:endParaRPr lang="en-US" sz="1400" b="1">
              <a:solidFill>
                <a:srgbClr val="00B0F0"/>
              </a:solidFill>
              <a:highlight>
                <a:srgbClr val="FFFF00"/>
              </a:highlight>
              <a:sym typeface="+mn-ea"/>
            </a:endParaRPr>
          </a:p>
          <a:p>
            <a:pPr algn="l"/>
            <a:endParaRPr lang="en-US" sz="1400">
              <a:highlight>
                <a:srgbClr val="FFFF00"/>
              </a:highlight>
            </a:endParaRPr>
          </a:p>
          <a:p>
            <a:pPr algn="ctr"/>
            <a:endParaRPr lang="en-US" sz="1400">
              <a:solidFill>
                <a:schemeClr val="accent4"/>
              </a:solidFill>
              <a:sym typeface="+mn-ea"/>
            </a:endParaRPr>
          </a:p>
          <a:p>
            <a:pPr algn="ctr"/>
            <a:r>
              <a:rPr lang="en-US" sz="1400">
                <a:solidFill>
                  <a:schemeClr val="accent4"/>
                </a:solidFill>
                <a:sym typeface="+mn-ea"/>
              </a:rPr>
              <a:t>  </a:t>
            </a:r>
            <a:endParaRPr lang="en-US" sz="1400" b="1">
              <a:solidFill>
                <a:schemeClr val="accent6"/>
              </a:solidFill>
              <a:sym typeface="+mn-ea"/>
            </a:endParaRPr>
          </a:p>
          <a:p>
            <a:pPr algn="l"/>
            <a:r>
              <a:rPr lang="en-US" sz="1400" b="1">
                <a:solidFill>
                  <a:srgbClr val="00B0F0"/>
                </a:solidFill>
                <a:sym typeface="+mn-ea"/>
              </a:rPr>
              <a:t>  () :- </a:t>
            </a:r>
            <a:r>
              <a:rPr lang="en-US" sz="1400" b="1">
                <a:solidFill>
                  <a:srgbClr val="00B050"/>
                </a:solidFill>
                <a:sym typeface="+mn-ea"/>
              </a:rPr>
              <a:t>Grouping selector</a:t>
            </a:r>
            <a:endParaRPr lang="en-US" sz="1400" b="1">
              <a:solidFill>
                <a:srgbClr val="00B0F0"/>
              </a:solidFill>
              <a:sym typeface="+mn-ea"/>
            </a:endParaRPr>
          </a:p>
        </p:txBody>
      </p:sp>
      <p:sp>
        <p:nvSpPr>
          <p:cNvPr id="2" name="Rectangles 1"/>
          <p:cNvSpPr/>
          <p:nvPr/>
        </p:nvSpPr>
        <p:spPr>
          <a:xfrm>
            <a:off x="43815" y="0"/>
            <a:ext cx="3739515" cy="665861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IIFE Function </a:t>
            </a:r>
            <a:r>
              <a:rPr lang="en-US" sz="1400">
                <a:highlight>
                  <a:srgbClr val="FFFF00"/>
                </a:highlight>
                <a:sym typeface="+mn-ea"/>
              </a:rPr>
              <a:t>:-  JAvaScript ....</a:t>
            </a:r>
            <a:endParaRPr lang="en-US" sz="1400">
              <a:highlight>
                <a:srgbClr val="FFFF00"/>
              </a:highlight>
              <a:sym typeface="+mn-ea"/>
            </a:endParaRPr>
          </a:p>
          <a:p>
            <a:pPr algn="l"/>
            <a:r>
              <a:rPr lang="en-US" sz="1400" b="1">
                <a:solidFill>
                  <a:schemeClr val="accent6"/>
                </a:solidFill>
                <a:sym typeface="+mn-ea"/>
              </a:rPr>
              <a:t>IIFE - </a:t>
            </a:r>
            <a:r>
              <a:rPr lang="en-US" sz="1400" b="1">
                <a:solidFill>
                  <a:srgbClr val="FFFF00"/>
                </a:solidFill>
                <a:sym typeface="+mn-ea"/>
              </a:rPr>
              <a:t>Immediately Invoked Function Expression</a:t>
            </a:r>
            <a:r>
              <a:rPr lang="en-US" sz="1400" b="1">
                <a:solidFill>
                  <a:schemeClr val="accent6"/>
                </a:solidFill>
                <a:sym typeface="+mn-ea"/>
              </a:rPr>
              <a:t>   </a:t>
            </a:r>
            <a:endParaRPr lang="en-US" sz="1400" b="1">
              <a:solidFill>
                <a:schemeClr val="accent6"/>
              </a:solidFill>
              <a:sym typeface="+mn-ea"/>
            </a:endParaRPr>
          </a:p>
          <a:p>
            <a:pPr algn="l"/>
            <a:r>
              <a:rPr lang="en-US" sz="1400" b="1">
                <a:solidFill>
                  <a:schemeClr val="accent6"/>
                </a:solidFill>
                <a:sym typeface="+mn-ea"/>
              </a:rPr>
              <a:t>IIFE  are used to protect the data .   IIFE fumction can called only once in entire progrem.</a:t>
            </a:r>
            <a:endParaRPr lang="en-US" sz="1400" b="1">
              <a:solidFill>
                <a:schemeClr val="accent6"/>
              </a:solidFill>
              <a:sym typeface="+mn-ea"/>
            </a:endParaRPr>
          </a:p>
          <a:p>
            <a:pPr algn="l"/>
            <a:r>
              <a:rPr lang="en-US" sz="1400" b="1">
                <a:solidFill>
                  <a:schemeClr val="accent6"/>
                </a:solidFill>
                <a:sym typeface="+mn-ea"/>
              </a:rPr>
              <a:t>IIFE function can called only once in entire program.  It is designed pattern which is also known as</a:t>
            </a:r>
            <a:r>
              <a:rPr lang="en-US" sz="1400" b="1">
                <a:solidFill>
                  <a:srgbClr val="FFFF00"/>
                </a:solidFill>
                <a:sym typeface="+mn-ea"/>
              </a:rPr>
              <a:t> Self-executing Anonymous Function </a:t>
            </a:r>
            <a:r>
              <a:rPr lang="en-US" sz="1400" b="1">
                <a:solidFill>
                  <a:schemeClr val="accent6"/>
                </a:solidFill>
                <a:sym typeface="+mn-ea"/>
              </a:rPr>
              <a:t> .</a:t>
            </a:r>
            <a:endParaRPr lang="en-US" sz="1400" b="1">
              <a:solidFill>
                <a:schemeClr val="accent6"/>
              </a:solidFill>
              <a:sym typeface="+mn-ea"/>
            </a:endParaRPr>
          </a:p>
          <a:p>
            <a:pPr algn="l"/>
            <a:r>
              <a:rPr lang="en-US" sz="1400" b="1">
                <a:solidFill>
                  <a:schemeClr val="accent2"/>
                </a:solidFill>
                <a:sym typeface="+mn-ea"/>
              </a:rPr>
              <a:t>It contains two major parts.</a:t>
            </a:r>
            <a:endParaRPr lang="en-US" sz="1400" b="1">
              <a:solidFill>
                <a:schemeClr val="accent2"/>
              </a:solidFill>
              <a:sym typeface="+mn-ea"/>
            </a:endParaRPr>
          </a:p>
          <a:p>
            <a:pPr algn="l"/>
            <a:r>
              <a:rPr lang="en-US" sz="1400" b="1">
                <a:solidFill>
                  <a:schemeClr val="accent2"/>
                </a:solidFill>
                <a:sym typeface="+mn-ea"/>
              </a:rPr>
              <a:t>1.</a:t>
            </a:r>
            <a:r>
              <a:rPr lang="en-US" sz="1400" b="1">
                <a:solidFill>
                  <a:schemeClr val="accent6"/>
                </a:solidFill>
                <a:sym typeface="+mn-ea"/>
              </a:rPr>
              <a:t> The first is the </a:t>
            </a:r>
            <a:r>
              <a:rPr lang="en-US" sz="1400" b="1">
                <a:solidFill>
                  <a:srgbClr val="FFFF00"/>
                </a:solidFill>
                <a:sym typeface="+mn-ea"/>
              </a:rPr>
              <a:t>anonymous function</a:t>
            </a:r>
            <a:r>
              <a:rPr lang="en-US" sz="1400" b="1">
                <a:solidFill>
                  <a:schemeClr val="accent6"/>
                </a:solidFill>
                <a:sym typeface="+mn-ea"/>
              </a:rPr>
              <a:t> with lexical scope</a:t>
            </a:r>
            <a:r>
              <a:rPr lang="en-US" sz="1400" b="1">
                <a:solidFill>
                  <a:srgbClr val="FFFF00"/>
                </a:solidFill>
                <a:sym typeface="+mn-ea"/>
              </a:rPr>
              <a:t> enclosed within</a:t>
            </a:r>
            <a:r>
              <a:rPr lang="en-US" sz="1400" b="1">
                <a:solidFill>
                  <a:schemeClr val="accent6"/>
                </a:solidFill>
                <a:sym typeface="+mn-ea"/>
              </a:rPr>
              <a:t> the </a:t>
            </a:r>
            <a:r>
              <a:rPr lang="en-US" sz="1400" b="1">
                <a:solidFill>
                  <a:srgbClr val="FFFF00"/>
                </a:solidFill>
                <a:sym typeface="+mn-ea"/>
              </a:rPr>
              <a:t>Grouping Operator ()</a:t>
            </a:r>
            <a:r>
              <a:rPr lang="en-US" sz="1400" b="1">
                <a:solidFill>
                  <a:schemeClr val="accent6"/>
                </a:solidFill>
                <a:sym typeface="+mn-ea"/>
              </a:rPr>
              <a:t>. </a:t>
            </a:r>
            <a:endParaRPr lang="en-US" sz="1400" b="1">
              <a:solidFill>
                <a:schemeClr val="accent6"/>
              </a:solidFill>
              <a:sym typeface="+mn-ea"/>
            </a:endParaRPr>
          </a:p>
          <a:p>
            <a:pPr algn="l"/>
            <a:r>
              <a:rPr lang="en-US" sz="1400" b="1">
                <a:solidFill>
                  <a:schemeClr val="accent6"/>
                </a:solidFill>
                <a:sym typeface="+mn-ea"/>
              </a:rPr>
              <a:t>This prevents accessing variables within the IIFE idiom as well as polluting the global scope.</a:t>
            </a:r>
            <a:endParaRPr lang="en-US" sz="1400" b="1">
              <a:solidFill>
                <a:schemeClr val="accent6"/>
              </a:solidFill>
              <a:sym typeface="+mn-ea"/>
            </a:endParaRPr>
          </a:p>
          <a:p>
            <a:pPr algn="l"/>
            <a:r>
              <a:rPr lang="en-US" sz="1400" b="1">
                <a:solidFill>
                  <a:schemeClr val="accent2"/>
                </a:solidFill>
                <a:sym typeface="+mn-ea"/>
              </a:rPr>
              <a:t>2.</a:t>
            </a:r>
            <a:r>
              <a:rPr lang="en-US" sz="1400" b="1">
                <a:solidFill>
                  <a:schemeClr val="accent6"/>
                </a:solidFill>
                <a:sym typeface="+mn-ea"/>
              </a:rPr>
              <a:t> The second part creates the</a:t>
            </a:r>
            <a:r>
              <a:rPr lang="en-US" sz="1400" b="1">
                <a:solidFill>
                  <a:srgbClr val="FFFF00"/>
                </a:solidFill>
                <a:sym typeface="+mn-ea"/>
              </a:rPr>
              <a:t> immediately invoked function expression ()</a:t>
            </a:r>
            <a:r>
              <a:rPr lang="en-US" sz="1400" b="1">
                <a:solidFill>
                  <a:schemeClr val="accent6"/>
                </a:solidFill>
                <a:sym typeface="+mn-ea"/>
              </a:rPr>
              <a:t> through which the JavaScript engine will directly interpret the function.:-</a:t>
            </a:r>
            <a:endParaRPr lang="en-US" sz="1400" b="1">
              <a:solidFill>
                <a:schemeClr val="accent6"/>
              </a:solidFill>
              <a:sym typeface="+mn-ea"/>
            </a:endParaRPr>
          </a:p>
          <a:p>
            <a:pPr algn="ctr"/>
            <a:r>
              <a:rPr lang="en-US" sz="1400" b="1">
                <a:solidFill>
                  <a:schemeClr val="accent2"/>
                </a:solidFill>
                <a:sym typeface="+mn-ea"/>
              </a:rPr>
              <a:t>Normal/Regular    Function IIFE ....</a:t>
            </a:r>
            <a:r>
              <a:rPr lang="en-US" sz="1400" b="1">
                <a:solidFill>
                  <a:srgbClr val="FFFF00"/>
                </a:solidFill>
                <a:sym typeface="+mn-ea"/>
              </a:rPr>
              <a:t>   </a:t>
            </a:r>
            <a:endParaRPr lang="en-US" sz="1400" b="1">
              <a:solidFill>
                <a:srgbClr val="FFFF00"/>
              </a:solidFill>
            </a:endParaRPr>
          </a:p>
          <a:p>
            <a:pPr algn="l"/>
            <a:r>
              <a:rPr lang="en-US" sz="1400" b="1">
                <a:solidFill>
                  <a:srgbClr val="00B0F0"/>
                </a:solidFill>
                <a:sym typeface="+mn-ea"/>
              </a:rPr>
              <a:t>( function (){</a:t>
            </a:r>
            <a:r>
              <a:rPr lang="en-US" sz="1400">
                <a:solidFill>
                  <a:schemeClr val="bg1"/>
                </a:solidFill>
                <a:sym typeface="+mn-ea"/>
              </a:rPr>
              <a:t> </a:t>
            </a:r>
            <a:endParaRPr lang="en-US" sz="1400">
              <a:solidFill>
                <a:schemeClr val="bg1"/>
              </a:solidFill>
              <a:sym typeface="+mn-ea"/>
            </a:endParaRPr>
          </a:p>
          <a:p>
            <a:pPr algn="l"/>
            <a:r>
              <a:rPr lang="en-US" sz="1400">
                <a:solidFill>
                  <a:schemeClr val="bg1"/>
                </a:solidFill>
                <a:sym typeface="+mn-ea"/>
              </a:rPr>
              <a:t>	// </a:t>
            </a:r>
            <a:r>
              <a:rPr lang="en-US" sz="1400" b="1">
                <a:solidFill>
                  <a:schemeClr val="bg1"/>
                </a:solidFill>
                <a:sym typeface="+mn-ea"/>
              </a:rPr>
              <a:t>function </a:t>
            </a:r>
            <a:r>
              <a:rPr lang="en-US" sz="1400">
                <a:solidFill>
                  <a:schemeClr val="bg1"/>
                </a:solidFill>
                <a:sym typeface="+mn-ea"/>
              </a:rPr>
              <a:t> </a:t>
            </a:r>
            <a:r>
              <a:rPr lang="en-US" sz="1400" b="1">
                <a:solidFill>
                  <a:schemeClr val="bg1"/>
                </a:solidFill>
                <a:sym typeface="+mn-ea"/>
              </a:rPr>
              <a:t>statement(s)</a:t>
            </a:r>
            <a:endParaRPr lang="en-US" sz="1400">
              <a:solidFill>
                <a:schemeClr val="bg1"/>
              </a:solidFill>
              <a:sym typeface="+mn-ea"/>
            </a:endParaRPr>
          </a:p>
          <a:p>
            <a:pPr algn="l"/>
            <a:r>
              <a:rPr lang="en-US" sz="1400" b="1">
                <a:solidFill>
                  <a:srgbClr val="00B0F0"/>
                </a:solidFill>
                <a:sym typeface="+mn-ea"/>
              </a:rPr>
              <a:t>	}    )   ()</a:t>
            </a:r>
            <a:endParaRPr lang="en-US" sz="1400">
              <a:highlight>
                <a:srgbClr val="FFFF00"/>
              </a:highlight>
            </a:endParaRPr>
          </a:p>
          <a:p>
            <a:pPr algn="ctr"/>
            <a:r>
              <a:rPr lang="en-US" sz="1400">
                <a:solidFill>
                  <a:schemeClr val="accent4"/>
                </a:solidFill>
                <a:sym typeface="+mn-ea"/>
              </a:rPr>
              <a:t>  </a:t>
            </a:r>
            <a:r>
              <a:rPr lang="en-US" sz="1400" b="1">
                <a:solidFill>
                  <a:schemeClr val="accent4"/>
                </a:solidFill>
                <a:sym typeface="+mn-ea"/>
              </a:rPr>
              <a:t>   </a:t>
            </a:r>
            <a:r>
              <a:rPr lang="en-US" sz="1400" b="1">
                <a:solidFill>
                  <a:schemeClr val="accent2"/>
                </a:solidFill>
                <a:sym typeface="+mn-ea"/>
              </a:rPr>
              <a:t>Arrow Function :-  JAvaScript ....</a:t>
            </a:r>
            <a:endParaRPr lang="en-US" sz="1400">
              <a:solidFill>
                <a:schemeClr val="accent4"/>
              </a:solidFill>
              <a:sym typeface="+mn-ea"/>
            </a:endParaRPr>
          </a:p>
          <a:p>
            <a:pPr algn="l"/>
            <a:endParaRPr lang="en-US" sz="1400" b="1">
              <a:solidFill>
                <a:schemeClr val="accent6"/>
              </a:solidFill>
              <a:sym typeface="+mn-ea"/>
            </a:endParaRPr>
          </a:p>
          <a:p>
            <a:pPr algn="l"/>
            <a:r>
              <a:rPr lang="en-US" sz="1400" b="1">
                <a:solidFill>
                  <a:srgbClr val="00B0F0"/>
                </a:solidFill>
                <a:sym typeface="+mn-ea"/>
              </a:rPr>
              <a:t>(          () =&gt; {</a:t>
            </a:r>
            <a:r>
              <a:rPr lang="en-US" sz="1400">
                <a:solidFill>
                  <a:schemeClr val="bg1"/>
                </a:solidFill>
                <a:sym typeface="+mn-ea"/>
              </a:rPr>
              <a:t> </a:t>
            </a:r>
            <a:endParaRPr lang="en-US" sz="1400">
              <a:solidFill>
                <a:schemeClr val="bg1"/>
              </a:solidFill>
              <a:sym typeface="+mn-ea"/>
            </a:endParaRPr>
          </a:p>
          <a:p>
            <a:pPr algn="l"/>
            <a:r>
              <a:rPr lang="en-US" sz="1400">
                <a:solidFill>
                  <a:schemeClr val="bg1"/>
                </a:solidFill>
                <a:sym typeface="+mn-ea"/>
              </a:rPr>
              <a:t>	// </a:t>
            </a:r>
            <a:r>
              <a:rPr lang="en-US" sz="1400" b="1">
                <a:solidFill>
                  <a:schemeClr val="bg1"/>
                </a:solidFill>
                <a:sym typeface="+mn-ea"/>
              </a:rPr>
              <a:t>function </a:t>
            </a:r>
            <a:r>
              <a:rPr lang="en-US" sz="1400">
                <a:solidFill>
                  <a:schemeClr val="bg1"/>
                </a:solidFill>
                <a:sym typeface="+mn-ea"/>
              </a:rPr>
              <a:t> </a:t>
            </a:r>
            <a:r>
              <a:rPr lang="en-US" sz="1400" b="1">
                <a:solidFill>
                  <a:schemeClr val="bg1"/>
                </a:solidFill>
                <a:sym typeface="+mn-ea"/>
              </a:rPr>
              <a:t>statement(s)</a:t>
            </a:r>
            <a:endParaRPr lang="en-US" sz="1400">
              <a:solidFill>
                <a:schemeClr val="bg1"/>
              </a:solidFill>
              <a:sym typeface="+mn-ea"/>
            </a:endParaRPr>
          </a:p>
          <a:p>
            <a:pPr algn="l"/>
            <a:r>
              <a:rPr lang="en-US" sz="1400" b="1">
                <a:solidFill>
                  <a:srgbClr val="00B0F0"/>
                </a:solidFill>
                <a:sym typeface="+mn-ea"/>
              </a:rPr>
              <a:t>	})  ()</a:t>
            </a:r>
            <a:endParaRPr lang="en-US" sz="1400">
              <a:highlight>
                <a:srgbClr val="FFFF00"/>
              </a:highlight>
            </a:endParaRPr>
          </a:p>
          <a:p>
            <a:pPr algn="ctr"/>
            <a:r>
              <a:rPr lang="en-US" sz="1400" b="1">
                <a:solidFill>
                  <a:srgbClr val="FFFF00"/>
                </a:solidFill>
                <a:sym typeface="+mn-ea"/>
              </a:rPr>
              <a:t>   </a:t>
            </a:r>
            <a:r>
              <a:rPr lang="en-US" sz="1400" b="1">
                <a:solidFill>
                  <a:schemeClr val="accent2"/>
                </a:solidFill>
                <a:sym typeface="+mn-ea"/>
              </a:rPr>
              <a:t>Async</a:t>
            </a:r>
            <a:r>
              <a:rPr lang="en-US" sz="1400" b="1">
                <a:solidFill>
                  <a:schemeClr val="accent2"/>
                </a:solidFill>
                <a:sym typeface="+mn-ea"/>
              </a:rPr>
              <a:t> IIFE</a:t>
            </a:r>
            <a:r>
              <a:rPr lang="en-US" sz="1400" b="1">
                <a:solidFill>
                  <a:schemeClr val="accent2"/>
                </a:solidFill>
                <a:sym typeface="+mn-ea"/>
              </a:rPr>
              <a:t>....</a:t>
            </a:r>
            <a:r>
              <a:rPr lang="en-US" sz="1400" b="1">
                <a:solidFill>
                  <a:srgbClr val="FFFF00"/>
                </a:solidFill>
                <a:sym typeface="+mn-ea"/>
              </a:rPr>
              <a:t>   </a:t>
            </a:r>
            <a:endParaRPr lang="en-US" sz="1400" b="1">
              <a:solidFill>
                <a:srgbClr val="FFFF00"/>
              </a:solidFill>
            </a:endParaRPr>
          </a:p>
          <a:p>
            <a:pPr algn="l"/>
            <a:r>
              <a:rPr lang="en-US" sz="1400" b="1">
                <a:solidFill>
                  <a:srgbClr val="00B0F0"/>
                </a:solidFill>
                <a:sym typeface="+mn-ea"/>
              </a:rPr>
              <a:t>(async () =&gt; {</a:t>
            </a:r>
            <a:r>
              <a:rPr lang="en-US" sz="1400">
                <a:solidFill>
                  <a:schemeClr val="bg1"/>
                </a:solidFill>
                <a:sym typeface="+mn-ea"/>
              </a:rPr>
              <a:t> </a:t>
            </a:r>
            <a:endParaRPr lang="en-US" sz="1400">
              <a:solidFill>
                <a:schemeClr val="bg1"/>
              </a:solidFill>
              <a:sym typeface="+mn-ea"/>
            </a:endParaRPr>
          </a:p>
          <a:p>
            <a:pPr algn="l"/>
            <a:r>
              <a:rPr lang="en-US" sz="1400">
                <a:solidFill>
                  <a:schemeClr val="bg1"/>
                </a:solidFill>
                <a:sym typeface="+mn-ea"/>
              </a:rPr>
              <a:t>	// </a:t>
            </a:r>
            <a:r>
              <a:rPr lang="en-US" sz="1400" b="1">
                <a:solidFill>
                  <a:schemeClr val="bg1"/>
                </a:solidFill>
                <a:sym typeface="+mn-ea"/>
              </a:rPr>
              <a:t>function </a:t>
            </a:r>
            <a:r>
              <a:rPr lang="en-US" sz="1400">
                <a:solidFill>
                  <a:schemeClr val="bg1"/>
                </a:solidFill>
                <a:sym typeface="+mn-ea"/>
              </a:rPr>
              <a:t> </a:t>
            </a:r>
            <a:r>
              <a:rPr lang="en-US" sz="1400" b="1">
                <a:solidFill>
                  <a:schemeClr val="bg1"/>
                </a:solidFill>
                <a:sym typeface="+mn-ea"/>
              </a:rPr>
              <a:t>statement(s)</a:t>
            </a:r>
            <a:endParaRPr lang="en-US" sz="1400">
              <a:solidFill>
                <a:schemeClr val="bg1"/>
              </a:solidFill>
              <a:sym typeface="+mn-ea"/>
            </a:endParaRPr>
          </a:p>
          <a:p>
            <a:pPr algn="l"/>
            <a:r>
              <a:rPr lang="en-US" sz="1400" b="1">
                <a:solidFill>
                  <a:srgbClr val="00B0F0"/>
                </a:solidFill>
                <a:sym typeface="+mn-ea"/>
              </a:rPr>
              <a:t>	}) ()</a:t>
            </a:r>
            <a:endParaRPr lang="en-US" sz="1400" b="1">
              <a:solidFill>
                <a:srgbClr val="00B0F0"/>
              </a:solidFill>
              <a:sym typeface="+mn-ea"/>
            </a:endParaRPr>
          </a:p>
        </p:txBody>
      </p:sp>
      <mc:AlternateContent xmlns:mc="http://schemas.openxmlformats.org/markup-compatibility/2006" xmlns:p14="http://schemas.microsoft.com/office/powerpoint/2010/main">
        <mc:Choice Requires="p14">
          <p:contentPart r:id="rId1" p14:bwMode="auto">
            <p14:nvContentPartPr>
              <p14:cNvPr id="42" name="Ink 41"/>
              <p14:cNvContentPartPr/>
              <p14:nvPr/>
            </p14:nvContentPartPr>
            <p14:xfrm>
              <a:off x="4714240" y="1092835"/>
              <a:ext cx="1508125" cy="892175"/>
            </p14:xfrm>
          </p:contentPart>
        </mc:Choice>
        <mc:Fallback xmlns="">
          <p:pic>
            <p:nvPicPr>
              <p:cNvPr id="42" name="Ink 41"/>
            </p:nvPicPr>
            <p:blipFill>
              <a:blip r:embed="rId2"/>
            </p:blipFill>
            <p:spPr>
              <a:xfrm>
                <a:off x="4714240" y="1092835"/>
                <a:ext cx="1508125" cy="89217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43" name="Ink 42"/>
              <p14:cNvContentPartPr/>
              <p14:nvPr/>
            </p14:nvContentPartPr>
            <p14:xfrm>
              <a:off x="5518150" y="1343660"/>
              <a:ext cx="226695" cy="163830"/>
            </p14:xfrm>
          </p:contentPart>
        </mc:Choice>
        <mc:Fallback xmlns="">
          <p:pic>
            <p:nvPicPr>
              <p:cNvPr id="43" name="Ink 42"/>
            </p:nvPicPr>
            <p:blipFill>
              <a:blip r:embed="rId4"/>
            </p:blipFill>
            <p:spPr>
              <a:xfrm>
                <a:off x="5518150" y="1343660"/>
                <a:ext cx="226695" cy="16383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4" name="Ink 43"/>
              <p14:cNvContentPartPr/>
              <p14:nvPr/>
            </p14:nvContentPartPr>
            <p14:xfrm>
              <a:off x="5719445" y="1268095"/>
              <a:ext cx="163830" cy="151765"/>
            </p14:xfrm>
          </p:contentPart>
        </mc:Choice>
        <mc:Fallback xmlns="">
          <p:pic>
            <p:nvPicPr>
              <p:cNvPr id="44" name="Ink 43"/>
            </p:nvPicPr>
            <p:blipFill>
              <a:blip r:embed="rId6"/>
            </p:blipFill>
            <p:spPr>
              <a:xfrm>
                <a:off x="5719445" y="1268095"/>
                <a:ext cx="163830" cy="15176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45" name="Ink 44"/>
              <p14:cNvContentPartPr/>
              <p14:nvPr/>
            </p14:nvContentPartPr>
            <p14:xfrm>
              <a:off x="5982970" y="1104900"/>
              <a:ext cx="213995" cy="151765"/>
            </p14:xfrm>
          </p:contentPart>
        </mc:Choice>
        <mc:Fallback xmlns="">
          <p:pic>
            <p:nvPicPr>
              <p:cNvPr id="45" name="Ink 44"/>
            </p:nvPicPr>
            <p:blipFill>
              <a:blip r:embed="rId8"/>
            </p:blipFill>
            <p:spPr>
              <a:xfrm>
                <a:off x="5982970" y="1104900"/>
                <a:ext cx="213995" cy="151765"/>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46" name="Ink 45"/>
              <p14:cNvContentPartPr/>
              <p14:nvPr/>
            </p14:nvContentPartPr>
            <p14:xfrm>
              <a:off x="6209030" y="1054735"/>
              <a:ext cx="213995" cy="163830"/>
            </p14:xfrm>
          </p:contentPart>
        </mc:Choice>
        <mc:Fallback xmlns="">
          <p:pic>
            <p:nvPicPr>
              <p:cNvPr id="46" name="Ink 45"/>
            </p:nvPicPr>
            <p:blipFill>
              <a:blip r:embed="rId10"/>
            </p:blipFill>
            <p:spPr>
              <a:xfrm>
                <a:off x="6209030" y="1054735"/>
                <a:ext cx="213995" cy="16383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47" name="Ink 46"/>
              <p14:cNvContentPartPr/>
              <p14:nvPr/>
            </p14:nvContentPartPr>
            <p14:xfrm>
              <a:off x="6535420" y="1042035"/>
              <a:ext cx="126365" cy="139065"/>
            </p14:xfrm>
          </p:contentPart>
        </mc:Choice>
        <mc:Fallback xmlns="">
          <p:pic>
            <p:nvPicPr>
              <p:cNvPr id="47" name="Ink 46"/>
            </p:nvPicPr>
            <p:blipFill>
              <a:blip r:embed="rId12"/>
            </p:blipFill>
            <p:spPr>
              <a:xfrm>
                <a:off x="6535420" y="1042035"/>
                <a:ext cx="126365" cy="13906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48" name="Ink 47"/>
              <p14:cNvContentPartPr/>
              <p14:nvPr/>
            </p14:nvContentPartPr>
            <p14:xfrm>
              <a:off x="6761480" y="1017270"/>
              <a:ext cx="226695" cy="151130"/>
            </p14:xfrm>
          </p:contentPart>
        </mc:Choice>
        <mc:Fallback xmlns="">
          <p:pic>
            <p:nvPicPr>
              <p:cNvPr id="48" name="Ink 47"/>
            </p:nvPicPr>
            <p:blipFill>
              <a:blip r:embed="rId14"/>
            </p:blipFill>
            <p:spPr>
              <a:xfrm>
                <a:off x="6761480" y="1017270"/>
                <a:ext cx="226695" cy="15113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49" name="Ink 48"/>
              <p14:cNvContentPartPr/>
              <p14:nvPr/>
            </p14:nvContentPartPr>
            <p14:xfrm>
              <a:off x="7050405" y="1004570"/>
              <a:ext cx="139065" cy="189230"/>
            </p14:xfrm>
          </p:contentPart>
        </mc:Choice>
        <mc:Fallback xmlns="">
          <p:pic>
            <p:nvPicPr>
              <p:cNvPr id="49" name="Ink 48"/>
            </p:nvPicPr>
            <p:blipFill>
              <a:blip r:embed="rId16"/>
            </p:blipFill>
            <p:spPr>
              <a:xfrm>
                <a:off x="7050405" y="1004570"/>
                <a:ext cx="139065" cy="18923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50" name="Ink 49"/>
              <p14:cNvContentPartPr/>
              <p14:nvPr/>
            </p14:nvContentPartPr>
            <p14:xfrm>
              <a:off x="7289165" y="979805"/>
              <a:ext cx="302260" cy="138430"/>
            </p14:xfrm>
          </p:contentPart>
        </mc:Choice>
        <mc:Fallback xmlns="">
          <p:pic>
            <p:nvPicPr>
              <p:cNvPr id="50" name="Ink 49"/>
            </p:nvPicPr>
            <p:blipFill>
              <a:blip r:embed="rId18"/>
            </p:blipFill>
            <p:spPr>
              <a:xfrm>
                <a:off x="7289165" y="979805"/>
                <a:ext cx="302260" cy="13843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51" name="Ink 50"/>
              <p14:cNvContentPartPr/>
              <p14:nvPr/>
            </p14:nvContentPartPr>
            <p14:xfrm>
              <a:off x="7716520" y="967105"/>
              <a:ext cx="125730" cy="126365"/>
            </p14:xfrm>
          </p:contentPart>
        </mc:Choice>
        <mc:Fallback xmlns="">
          <p:pic>
            <p:nvPicPr>
              <p:cNvPr id="51" name="Ink 50"/>
            </p:nvPicPr>
            <p:blipFill>
              <a:blip r:embed="rId20"/>
            </p:blipFill>
            <p:spPr>
              <a:xfrm>
                <a:off x="7716520" y="967105"/>
                <a:ext cx="125730" cy="126365"/>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52" name="Ink 51"/>
              <p14:cNvContentPartPr/>
              <p14:nvPr/>
            </p14:nvContentPartPr>
            <p14:xfrm>
              <a:off x="7929880" y="941705"/>
              <a:ext cx="126365" cy="163830"/>
            </p14:xfrm>
          </p:contentPart>
        </mc:Choice>
        <mc:Fallback xmlns="">
          <p:pic>
            <p:nvPicPr>
              <p:cNvPr id="52" name="Ink 51"/>
            </p:nvPicPr>
            <p:blipFill>
              <a:blip r:embed="rId22"/>
            </p:blipFill>
            <p:spPr>
              <a:xfrm>
                <a:off x="7929880" y="941705"/>
                <a:ext cx="126365" cy="16383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53" name="Ink 52"/>
              <p14:cNvContentPartPr/>
              <p14:nvPr/>
            </p14:nvContentPartPr>
            <p14:xfrm>
              <a:off x="8256270" y="979805"/>
              <a:ext cx="26035" cy="175895"/>
            </p14:xfrm>
          </p:contentPart>
        </mc:Choice>
        <mc:Fallback xmlns="">
          <p:pic>
            <p:nvPicPr>
              <p:cNvPr id="53" name="Ink 52"/>
            </p:nvPicPr>
            <p:blipFill>
              <a:blip r:embed="rId24"/>
            </p:blipFill>
            <p:spPr>
              <a:xfrm>
                <a:off x="8256270" y="979805"/>
                <a:ext cx="26035" cy="175895"/>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54" name="Ink 53"/>
              <p14:cNvContentPartPr/>
              <p14:nvPr/>
            </p14:nvContentPartPr>
            <p14:xfrm>
              <a:off x="8293735" y="929005"/>
              <a:ext cx="113665" cy="88900"/>
            </p14:xfrm>
          </p:contentPart>
        </mc:Choice>
        <mc:Fallback xmlns="">
          <p:pic>
            <p:nvPicPr>
              <p:cNvPr id="54" name="Ink 53"/>
            </p:nvPicPr>
            <p:blipFill>
              <a:blip r:embed="rId26"/>
            </p:blipFill>
            <p:spPr>
              <a:xfrm>
                <a:off x="8293735" y="929005"/>
                <a:ext cx="113665" cy="8890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55" name="Ink 54"/>
              <p14:cNvContentPartPr/>
              <p14:nvPr/>
            </p14:nvContentPartPr>
            <p14:xfrm>
              <a:off x="8306435" y="1054735"/>
              <a:ext cx="88900" cy="635"/>
            </p14:xfrm>
          </p:contentPart>
        </mc:Choice>
        <mc:Fallback xmlns="">
          <p:pic>
            <p:nvPicPr>
              <p:cNvPr id="55" name="Ink 54"/>
            </p:nvPicPr>
            <p:blipFill>
              <a:blip r:embed="rId28"/>
            </p:blipFill>
            <p:spPr>
              <a:xfrm>
                <a:off x="8306435" y="1054735"/>
                <a:ext cx="88900" cy="635"/>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56" name="Ink 55"/>
              <p14:cNvContentPartPr/>
              <p14:nvPr/>
            </p14:nvContentPartPr>
            <p14:xfrm>
              <a:off x="8432165" y="1029970"/>
              <a:ext cx="126365" cy="125730"/>
            </p14:xfrm>
          </p:contentPart>
        </mc:Choice>
        <mc:Fallback xmlns="">
          <p:pic>
            <p:nvPicPr>
              <p:cNvPr id="56" name="Ink 55"/>
            </p:nvPicPr>
            <p:blipFill>
              <a:blip r:embed="rId30"/>
            </p:blipFill>
            <p:spPr>
              <a:xfrm>
                <a:off x="8432165" y="1029970"/>
                <a:ext cx="126365" cy="12573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57" name="Ink 56"/>
              <p14:cNvContentPartPr/>
              <p14:nvPr/>
            </p14:nvContentPartPr>
            <p14:xfrm>
              <a:off x="8570595" y="1004570"/>
              <a:ext cx="213995" cy="126365"/>
            </p14:xfrm>
          </p:contentPart>
        </mc:Choice>
        <mc:Fallback xmlns="">
          <p:pic>
            <p:nvPicPr>
              <p:cNvPr id="57" name="Ink 56"/>
            </p:nvPicPr>
            <p:blipFill>
              <a:blip r:embed="rId32"/>
            </p:blipFill>
            <p:spPr>
              <a:xfrm>
                <a:off x="8570595" y="1004570"/>
                <a:ext cx="213995" cy="126365"/>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58" name="Ink 57"/>
              <p14:cNvContentPartPr/>
              <p14:nvPr/>
            </p14:nvContentPartPr>
            <p14:xfrm>
              <a:off x="8871585" y="991870"/>
              <a:ext cx="139065" cy="151765"/>
            </p14:xfrm>
          </p:contentPart>
        </mc:Choice>
        <mc:Fallback xmlns="">
          <p:pic>
            <p:nvPicPr>
              <p:cNvPr id="58" name="Ink 57"/>
            </p:nvPicPr>
            <p:blipFill>
              <a:blip r:embed="rId34"/>
            </p:blipFill>
            <p:spPr>
              <a:xfrm>
                <a:off x="8871585" y="991870"/>
                <a:ext cx="139065" cy="151765"/>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59" name="Ink 58"/>
              <p14:cNvContentPartPr/>
              <p14:nvPr/>
            </p14:nvContentPartPr>
            <p14:xfrm>
              <a:off x="9097645" y="954405"/>
              <a:ext cx="38735" cy="189230"/>
            </p14:xfrm>
          </p:contentPart>
        </mc:Choice>
        <mc:Fallback xmlns="">
          <p:pic>
            <p:nvPicPr>
              <p:cNvPr id="59" name="Ink 58"/>
            </p:nvPicPr>
            <p:blipFill>
              <a:blip r:embed="rId36"/>
            </p:blipFill>
            <p:spPr>
              <a:xfrm>
                <a:off x="9097645" y="954405"/>
                <a:ext cx="38735" cy="18923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60" name="Ink 59"/>
              <p14:cNvContentPartPr/>
              <p14:nvPr/>
            </p14:nvContentPartPr>
            <p14:xfrm>
              <a:off x="9072880" y="1004570"/>
              <a:ext cx="201295" cy="163830"/>
            </p14:xfrm>
          </p:contentPart>
        </mc:Choice>
        <mc:Fallback xmlns="">
          <p:pic>
            <p:nvPicPr>
              <p:cNvPr id="60" name="Ink 59"/>
            </p:nvPicPr>
            <p:blipFill>
              <a:blip r:embed="rId38"/>
            </p:blipFill>
            <p:spPr>
              <a:xfrm>
                <a:off x="9072880" y="1004570"/>
                <a:ext cx="201295" cy="16383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61" name="Ink 60"/>
              <p14:cNvContentPartPr/>
              <p14:nvPr/>
            </p14:nvContentPartPr>
            <p14:xfrm>
              <a:off x="9261475" y="916940"/>
              <a:ext cx="38100" cy="25400"/>
            </p14:xfrm>
          </p:contentPart>
        </mc:Choice>
        <mc:Fallback xmlns="">
          <p:pic>
            <p:nvPicPr>
              <p:cNvPr id="61" name="Ink 60"/>
            </p:nvPicPr>
            <p:blipFill>
              <a:blip r:embed="rId40"/>
            </p:blipFill>
            <p:spPr>
              <a:xfrm>
                <a:off x="9261475" y="916940"/>
                <a:ext cx="38100" cy="2540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62" name="Ink 61"/>
              <p14:cNvContentPartPr/>
              <p14:nvPr/>
            </p14:nvContentPartPr>
            <p14:xfrm>
              <a:off x="9386570" y="991870"/>
              <a:ext cx="365125" cy="139065"/>
            </p14:xfrm>
          </p:contentPart>
        </mc:Choice>
        <mc:Fallback xmlns="">
          <p:pic>
            <p:nvPicPr>
              <p:cNvPr id="62" name="Ink 61"/>
            </p:nvPicPr>
            <p:blipFill>
              <a:blip r:embed="rId42"/>
            </p:blipFill>
            <p:spPr>
              <a:xfrm>
                <a:off x="9386570" y="991870"/>
                <a:ext cx="365125" cy="139065"/>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64" name="Ink 63"/>
              <p14:cNvContentPartPr/>
              <p14:nvPr/>
            </p14:nvContentPartPr>
            <p14:xfrm>
              <a:off x="4387850" y="1180465"/>
              <a:ext cx="2160905" cy="993140"/>
            </p14:xfrm>
          </p:contentPart>
        </mc:Choice>
        <mc:Fallback xmlns="">
          <p:pic>
            <p:nvPicPr>
              <p:cNvPr id="64" name="Ink 63"/>
            </p:nvPicPr>
            <p:blipFill>
              <a:blip r:embed="rId44"/>
            </p:blipFill>
            <p:spPr>
              <a:xfrm>
                <a:off x="4387850" y="1180465"/>
                <a:ext cx="2160905" cy="993140"/>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65" name="Ink 64"/>
              <p14:cNvContentPartPr/>
              <p14:nvPr/>
            </p14:nvContentPartPr>
            <p14:xfrm>
              <a:off x="4312285" y="1080135"/>
              <a:ext cx="76200" cy="126365"/>
            </p14:xfrm>
          </p:contentPart>
        </mc:Choice>
        <mc:Fallback xmlns="">
          <p:pic>
            <p:nvPicPr>
              <p:cNvPr id="65" name="Ink 64"/>
            </p:nvPicPr>
            <p:blipFill>
              <a:blip r:embed="rId46"/>
            </p:blipFill>
            <p:spPr>
              <a:xfrm>
                <a:off x="4312285" y="1080135"/>
                <a:ext cx="76200" cy="126365"/>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66" name="Ink 65"/>
              <p14:cNvContentPartPr/>
              <p14:nvPr/>
            </p14:nvContentPartPr>
            <p14:xfrm>
              <a:off x="4965700" y="1720850"/>
              <a:ext cx="100965" cy="238760"/>
            </p14:xfrm>
          </p:contentPart>
        </mc:Choice>
        <mc:Fallback xmlns="">
          <p:pic>
            <p:nvPicPr>
              <p:cNvPr id="66" name="Ink 65"/>
            </p:nvPicPr>
            <p:blipFill>
              <a:blip r:embed="rId48"/>
            </p:blipFill>
            <p:spPr>
              <a:xfrm>
                <a:off x="4965700" y="1720850"/>
                <a:ext cx="100965" cy="23876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67" name="Ink 66"/>
              <p14:cNvContentPartPr/>
              <p14:nvPr/>
            </p14:nvContentPartPr>
            <p14:xfrm>
              <a:off x="4890135" y="1896110"/>
              <a:ext cx="189230" cy="114300"/>
            </p14:xfrm>
          </p:contentPart>
        </mc:Choice>
        <mc:Fallback xmlns="">
          <p:pic>
            <p:nvPicPr>
              <p:cNvPr id="67" name="Ink 66"/>
            </p:nvPicPr>
            <p:blipFill>
              <a:blip r:embed="rId50"/>
            </p:blipFill>
            <p:spPr>
              <a:xfrm>
                <a:off x="4890135" y="1896110"/>
                <a:ext cx="189230" cy="114300"/>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68" name="Ink 67"/>
              <p14:cNvContentPartPr/>
              <p14:nvPr/>
            </p14:nvContentPartPr>
            <p14:xfrm>
              <a:off x="4551045" y="2235835"/>
              <a:ext cx="50800" cy="188595"/>
            </p14:xfrm>
          </p:contentPart>
        </mc:Choice>
        <mc:Fallback xmlns="">
          <p:pic>
            <p:nvPicPr>
              <p:cNvPr id="68" name="Ink 67"/>
            </p:nvPicPr>
            <p:blipFill>
              <a:blip r:embed="rId52"/>
            </p:blipFill>
            <p:spPr>
              <a:xfrm>
                <a:off x="4551045" y="2235835"/>
                <a:ext cx="50800" cy="188595"/>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69" name="Ink 68"/>
              <p14:cNvContentPartPr/>
              <p14:nvPr/>
            </p14:nvContentPartPr>
            <p14:xfrm>
              <a:off x="4551045" y="2134870"/>
              <a:ext cx="126365" cy="101600"/>
            </p14:xfrm>
          </p:contentPart>
        </mc:Choice>
        <mc:Fallback xmlns="">
          <p:pic>
            <p:nvPicPr>
              <p:cNvPr id="69" name="Ink 68"/>
            </p:nvPicPr>
            <p:blipFill>
              <a:blip r:embed="rId54"/>
            </p:blipFill>
            <p:spPr>
              <a:xfrm>
                <a:off x="4551045" y="2134870"/>
                <a:ext cx="126365" cy="101600"/>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70" name="Ink 69"/>
              <p14:cNvContentPartPr/>
              <p14:nvPr/>
            </p14:nvContentPartPr>
            <p14:xfrm>
              <a:off x="4563745" y="2286000"/>
              <a:ext cx="113665" cy="50800"/>
            </p14:xfrm>
          </p:contentPart>
        </mc:Choice>
        <mc:Fallback xmlns="">
          <p:pic>
            <p:nvPicPr>
              <p:cNvPr id="70" name="Ink 69"/>
            </p:nvPicPr>
            <p:blipFill>
              <a:blip r:embed="rId56"/>
            </p:blipFill>
            <p:spPr>
              <a:xfrm>
                <a:off x="4563745" y="2286000"/>
                <a:ext cx="113665" cy="50800"/>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71" name="Ink 70"/>
              <p14:cNvContentPartPr/>
              <p14:nvPr/>
            </p14:nvContentPartPr>
            <p14:xfrm>
              <a:off x="4726940" y="2247900"/>
              <a:ext cx="151130" cy="101600"/>
            </p14:xfrm>
          </p:contentPart>
        </mc:Choice>
        <mc:Fallback xmlns="">
          <p:pic>
            <p:nvPicPr>
              <p:cNvPr id="71" name="Ink 70"/>
            </p:nvPicPr>
            <p:blipFill>
              <a:blip r:embed="rId58"/>
            </p:blipFill>
            <p:spPr>
              <a:xfrm>
                <a:off x="4726940" y="2247900"/>
                <a:ext cx="151130" cy="101600"/>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72" name="Ink 71"/>
              <p14:cNvContentPartPr/>
              <p14:nvPr/>
            </p14:nvContentPartPr>
            <p14:xfrm>
              <a:off x="4902835" y="2185035"/>
              <a:ext cx="189230" cy="164465"/>
            </p14:xfrm>
          </p:contentPart>
        </mc:Choice>
        <mc:Fallback xmlns="">
          <p:pic>
            <p:nvPicPr>
              <p:cNvPr id="72" name="Ink 71"/>
            </p:nvPicPr>
            <p:blipFill>
              <a:blip r:embed="rId60"/>
            </p:blipFill>
            <p:spPr>
              <a:xfrm>
                <a:off x="4902835" y="2185035"/>
                <a:ext cx="189230" cy="164465"/>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73" name="Ink 72"/>
              <p14:cNvContentPartPr/>
              <p14:nvPr/>
            </p14:nvContentPartPr>
            <p14:xfrm>
              <a:off x="5204460" y="2197735"/>
              <a:ext cx="113665" cy="151765"/>
            </p14:xfrm>
          </p:contentPart>
        </mc:Choice>
        <mc:Fallback xmlns="">
          <p:pic>
            <p:nvPicPr>
              <p:cNvPr id="73" name="Ink 72"/>
            </p:nvPicPr>
            <p:blipFill>
              <a:blip r:embed="rId62"/>
            </p:blipFill>
            <p:spPr>
              <a:xfrm>
                <a:off x="5204460" y="2197735"/>
                <a:ext cx="113665" cy="151765"/>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74" name="Ink 73"/>
              <p14:cNvContentPartPr/>
              <p14:nvPr/>
            </p14:nvContentPartPr>
            <p14:xfrm>
              <a:off x="5392420" y="2185035"/>
              <a:ext cx="26035" cy="201930"/>
            </p14:xfrm>
          </p:contentPart>
        </mc:Choice>
        <mc:Fallback xmlns="">
          <p:pic>
            <p:nvPicPr>
              <p:cNvPr id="74" name="Ink 73"/>
            </p:nvPicPr>
            <p:blipFill>
              <a:blip r:embed="rId64"/>
            </p:blipFill>
            <p:spPr>
              <a:xfrm>
                <a:off x="5392420" y="2185035"/>
                <a:ext cx="26035" cy="201930"/>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75" name="Ink 74"/>
              <p14:cNvContentPartPr/>
              <p14:nvPr/>
            </p14:nvContentPartPr>
            <p14:xfrm>
              <a:off x="5367655" y="2260600"/>
              <a:ext cx="163830" cy="126365"/>
            </p14:xfrm>
          </p:contentPart>
        </mc:Choice>
        <mc:Fallback xmlns="">
          <p:pic>
            <p:nvPicPr>
              <p:cNvPr id="75" name="Ink 74"/>
            </p:nvPicPr>
            <p:blipFill>
              <a:blip r:embed="rId66"/>
            </p:blipFill>
            <p:spPr>
              <a:xfrm>
                <a:off x="5367655" y="2260600"/>
                <a:ext cx="163830" cy="126365"/>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76" name="Ink 75"/>
              <p14:cNvContentPartPr/>
              <p14:nvPr/>
            </p14:nvContentPartPr>
            <p14:xfrm>
              <a:off x="5518150" y="2210435"/>
              <a:ext cx="26035" cy="26035"/>
            </p14:xfrm>
          </p:contentPart>
        </mc:Choice>
        <mc:Fallback xmlns="">
          <p:pic>
            <p:nvPicPr>
              <p:cNvPr id="76" name="Ink 75"/>
            </p:nvPicPr>
            <p:blipFill>
              <a:blip r:embed="rId68"/>
            </p:blipFill>
            <p:spPr>
              <a:xfrm>
                <a:off x="5518150" y="2210435"/>
                <a:ext cx="26035" cy="26035"/>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77" name="Ink 76"/>
              <p14:cNvContentPartPr/>
              <p14:nvPr/>
            </p14:nvContentPartPr>
            <p14:xfrm>
              <a:off x="5631180" y="2273300"/>
              <a:ext cx="327025" cy="100965"/>
            </p14:xfrm>
          </p:contentPart>
        </mc:Choice>
        <mc:Fallback xmlns="">
          <p:pic>
            <p:nvPicPr>
              <p:cNvPr id="77" name="Ink 76"/>
            </p:nvPicPr>
            <p:blipFill>
              <a:blip r:embed="rId70"/>
            </p:blipFill>
            <p:spPr>
              <a:xfrm>
                <a:off x="5631180" y="2273300"/>
                <a:ext cx="327025" cy="100965"/>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79" name="Ink 78"/>
              <p14:cNvContentPartPr/>
              <p14:nvPr/>
            </p14:nvContentPartPr>
            <p14:xfrm>
              <a:off x="4676775" y="2625090"/>
              <a:ext cx="635" cy="635"/>
            </p14:xfrm>
          </p:contentPart>
        </mc:Choice>
        <mc:Fallback xmlns="">
          <p:pic>
            <p:nvPicPr>
              <p:cNvPr id="79" name="Ink 78"/>
            </p:nvPicPr>
            <p:blipFill>
              <a:blip r:embed="rId72"/>
            </p:blipFill>
            <p:spPr>
              <a:xfrm>
                <a:off x="4676775" y="2625090"/>
                <a:ext cx="635" cy="635"/>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80" name="Ink 79"/>
              <p14:cNvContentPartPr/>
              <p14:nvPr/>
            </p14:nvContentPartPr>
            <p14:xfrm>
              <a:off x="4551045" y="2473960"/>
              <a:ext cx="189230" cy="239395"/>
            </p14:xfrm>
          </p:contentPart>
        </mc:Choice>
        <mc:Fallback xmlns="">
          <p:pic>
            <p:nvPicPr>
              <p:cNvPr id="80" name="Ink 79"/>
            </p:nvPicPr>
            <p:blipFill>
              <a:blip r:embed="rId74"/>
            </p:blipFill>
            <p:spPr>
              <a:xfrm>
                <a:off x="4551045" y="2473960"/>
                <a:ext cx="189230" cy="239395"/>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81" name="Ink 80"/>
              <p14:cNvContentPartPr/>
              <p14:nvPr/>
            </p14:nvContentPartPr>
            <p14:xfrm>
              <a:off x="4802505" y="2512060"/>
              <a:ext cx="213995" cy="188595"/>
            </p14:xfrm>
          </p:contentPart>
        </mc:Choice>
        <mc:Fallback xmlns="">
          <p:pic>
            <p:nvPicPr>
              <p:cNvPr id="81" name="Ink 80"/>
            </p:nvPicPr>
            <p:blipFill>
              <a:blip r:embed="rId76"/>
            </p:blipFill>
            <p:spPr>
              <a:xfrm>
                <a:off x="4802505" y="2512060"/>
                <a:ext cx="213995" cy="188595"/>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82" name="Ink 81"/>
              <p14:cNvContentPartPr/>
              <p14:nvPr/>
            </p14:nvContentPartPr>
            <p14:xfrm>
              <a:off x="5091430" y="2549525"/>
              <a:ext cx="113665" cy="151130"/>
            </p14:xfrm>
          </p:contentPart>
        </mc:Choice>
        <mc:Fallback xmlns="">
          <p:pic>
            <p:nvPicPr>
              <p:cNvPr id="82" name="Ink 81"/>
            </p:nvPicPr>
            <p:blipFill>
              <a:blip r:embed="rId78"/>
            </p:blipFill>
            <p:spPr>
              <a:xfrm>
                <a:off x="5091430" y="2549525"/>
                <a:ext cx="113665" cy="151130"/>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83" name="Ink 82"/>
              <p14:cNvContentPartPr/>
              <p14:nvPr/>
            </p14:nvContentPartPr>
            <p14:xfrm>
              <a:off x="5254625" y="2499360"/>
              <a:ext cx="264160" cy="201295"/>
            </p14:xfrm>
          </p:contentPart>
        </mc:Choice>
        <mc:Fallback xmlns="">
          <p:pic>
            <p:nvPicPr>
              <p:cNvPr id="83" name="Ink 82"/>
            </p:nvPicPr>
            <p:blipFill>
              <a:blip r:embed="rId80"/>
            </p:blipFill>
            <p:spPr>
              <a:xfrm>
                <a:off x="5254625" y="2499360"/>
                <a:ext cx="264160" cy="201295"/>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84" name="Ink 83"/>
              <p14:cNvContentPartPr/>
              <p14:nvPr/>
            </p14:nvContentPartPr>
            <p14:xfrm>
              <a:off x="5543550" y="2562225"/>
              <a:ext cx="125730" cy="126365"/>
            </p14:xfrm>
          </p:contentPart>
        </mc:Choice>
        <mc:Fallback xmlns="">
          <p:pic>
            <p:nvPicPr>
              <p:cNvPr id="84" name="Ink 83"/>
            </p:nvPicPr>
            <p:blipFill>
              <a:blip r:embed="rId82"/>
            </p:blipFill>
            <p:spPr>
              <a:xfrm>
                <a:off x="5543550" y="2562225"/>
                <a:ext cx="125730" cy="126365"/>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85" name="Ink 84"/>
              <p14:cNvContentPartPr/>
              <p14:nvPr/>
            </p14:nvContentPartPr>
            <p14:xfrm>
              <a:off x="5769610" y="2524125"/>
              <a:ext cx="125730" cy="164465"/>
            </p14:xfrm>
          </p:contentPart>
        </mc:Choice>
        <mc:Fallback xmlns="">
          <p:pic>
            <p:nvPicPr>
              <p:cNvPr id="85" name="Ink 84"/>
            </p:nvPicPr>
            <p:blipFill>
              <a:blip r:embed="rId84"/>
            </p:blipFill>
            <p:spPr>
              <a:xfrm>
                <a:off x="5769610" y="2524125"/>
                <a:ext cx="125730" cy="164465"/>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86" name="Ink 85"/>
              <p14:cNvContentPartPr/>
              <p14:nvPr/>
            </p14:nvContentPartPr>
            <p14:xfrm>
              <a:off x="5982970" y="2524125"/>
              <a:ext cx="189230" cy="151765"/>
            </p14:xfrm>
          </p:contentPart>
        </mc:Choice>
        <mc:Fallback xmlns="">
          <p:pic>
            <p:nvPicPr>
              <p:cNvPr id="86" name="Ink 85"/>
            </p:nvPicPr>
            <p:blipFill>
              <a:blip r:embed="rId86"/>
            </p:blipFill>
            <p:spPr>
              <a:xfrm>
                <a:off x="5982970" y="2524125"/>
                <a:ext cx="189230" cy="151765"/>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87" name="Ink 86"/>
              <p14:cNvContentPartPr/>
              <p14:nvPr/>
            </p14:nvContentPartPr>
            <p14:xfrm>
              <a:off x="6209030" y="2411095"/>
              <a:ext cx="163830" cy="239395"/>
            </p14:xfrm>
          </p:contentPart>
        </mc:Choice>
        <mc:Fallback xmlns="">
          <p:pic>
            <p:nvPicPr>
              <p:cNvPr id="87" name="Ink 86"/>
            </p:nvPicPr>
            <p:blipFill>
              <a:blip r:embed="rId88"/>
            </p:blipFill>
            <p:spPr>
              <a:xfrm>
                <a:off x="6209030" y="2411095"/>
                <a:ext cx="163830" cy="239395"/>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88" name="Ink 87"/>
              <p14:cNvContentPartPr/>
              <p14:nvPr/>
            </p14:nvContentPartPr>
            <p14:xfrm>
              <a:off x="4613910" y="2851150"/>
              <a:ext cx="226695" cy="176530"/>
            </p14:xfrm>
          </p:contentPart>
        </mc:Choice>
        <mc:Fallback xmlns="">
          <p:pic>
            <p:nvPicPr>
              <p:cNvPr id="88" name="Ink 87"/>
            </p:nvPicPr>
            <p:blipFill>
              <a:blip r:embed="rId90"/>
            </p:blipFill>
            <p:spPr>
              <a:xfrm>
                <a:off x="4613910" y="2851150"/>
                <a:ext cx="226695" cy="176530"/>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89" name="Ink 88"/>
              <p14:cNvContentPartPr/>
              <p14:nvPr/>
            </p14:nvContentPartPr>
            <p14:xfrm>
              <a:off x="4965700" y="2863850"/>
              <a:ext cx="12700" cy="151130"/>
            </p14:xfrm>
          </p:contentPart>
        </mc:Choice>
        <mc:Fallback xmlns="">
          <p:pic>
            <p:nvPicPr>
              <p:cNvPr id="89" name="Ink 88"/>
            </p:nvPicPr>
            <p:blipFill>
              <a:blip r:embed="rId92"/>
            </p:blipFill>
            <p:spPr>
              <a:xfrm>
                <a:off x="4965700" y="2863850"/>
                <a:ext cx="12700" cy="151130"/>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90" name="Ink 89"/>
              <p14:cNvContentPartPr/>
              <p14:nvPr/>
            </p14:nvContentPartPr>
            <p14:xfrm>
              <a:off x="4927600" y="2788285"/>
              <a:ext cx="26035" cy="13335"/>
            </p14:xfrm>
          </p:contentPart>
        </mc:Choice>
        <mc:Fallback xmlns="">
          <p:pic>
            <p:nvPicPr>
              <p:cNvPr id="90" name="Ink 89"/>
            </p:nvPicPr>
            <p:blipFill>
              <a:blip r:embed="rId94"/>
            </p:blipFill>
            <p:spPr>
              <a:xfrm>
                <a:off x="4927600" y="2788285"/>
                <a:ext cx="26035" cy="13335"/>
              </a:xfrm>
              <a:prstGeom prst="rect"/>
            </p:spPr>
          </p:pic>
        </mc:Fallback>
      </mc:AlternateContent>
      <mc:AlternateContent xmlns:mc="http://schemas.openxmlformats.org/markup-compatibility/2006" xmlns:p14="http://schemas.microsoft.com/office/powerpoint/2010/main">
        <mc:Choice Requires="p14">
          <p:contentPart r:id="rId95" p14:bwMode="auto">
            <p14:nvContentPartPr>
              <p14:cNvPr id="91" name="Ink 90"/>
              <p14:cNvContentPartPr/>
              <p14:nvPr/>
            </p14:nvContentPartPr>
            <p14:xfrm>
              <a:off x="5078730" y="2800985"/>
              <a:ext cx="63500" cy="201295"/>
            </p14:xfrm>
          </p:contentPart>
        </mc:Choice>
        <mc:Fallback xmlns="">
          <p:pic>
            <p:nvPicPr>
              <p:cNvPr id="91" name="Ink 90"/>
            </p:nvPicPr>
            <p:blipFill>
              <a:blip r:embed="rId96"/>
            </p:blipFill>
            <p:spPr>
              <a:xfrm>
                <a:off x="5078730" y="2800985"/>
                <a:ext cx="63500" cy="201295"/>
              </a:xfrm>
              <a:prstGeom prst="rect"/>
            </p:spPr>
          </p:pic>
        </mc:Fallback>
      </mc:AlternateContent>
      <mc:AlternateContent xmlns:mc="http://schemas.openxmlformats.org/markup-compatibility/2006" xmlns:p14="http://schemas.microsoft.com/office/powerpoint/2010/main">
        <mc:Choice Requires="p14">
          <p:contentPart r:id="rId97" p14:bwMode="auto">
            <p14:nvContentPartPr>
              <p14:cNvPr id="92" name="Ink 91"/>
              <p14:cNvContentPartPr/>
              <p14:nvPr/>
            </p14:nvContentPartPr>
            <p14:xfrm>
              <a:off x="5066030" y="2813050"/>
              <a:ext cx="314325" cy="214630"/>
            </p14:xfrm>
          </p:contentPart>
        </mc:Choice>
        <mc:Fallback xmlns="">
          <p:pic>
            <p:nvPicPr>
              <p:cNvPr id="92" name="Ink 91"/>
            </p:nvPicPr>
            <p:blipFill>
              <a:blip r:embed="rId98"/>
            </p:blipFill>
            <p:spPr>
              <a:xfrm>
                <a:off x="5066030" y="2813050"/>
                <a:ext cx="314325" cy="214630"/>
              </a:xfrm>
              <a:prstGeom prst="rect"/>
            </p:spPr>
          </p:pic>
        </mc:Fallback>
      </mc:AlternateContent>
      <mc:AlternateContent xmlns:mc="http://schemas.openxmlformats.org/markup-compatibility/2006" xmlns:p14="http://schemas.microsoft.com/office/powerpoint/2010/main">
        <mc:Choice Requires="p14">
          <p:contentPart r:id="rId99" p14:bwMode="auto">
            <p14:nvContentPartPr>
              <p14:cNvPr id="93" name="Ink 92"/>
              <p14:cNvContentPartPr/>
              <p14:nvPr/>
            </p14:nvContentPartPr>
            <p14:xfrm>
              <a:off x="5455285" y="2851150"/>
              <a:ext cx="38100" cy="151130"/>
            </p14:xfrm>
          </p:contentPart>
        </mc:Choice>
        <mc:Fallback xmlns="">
          <p:pic>
            <p:nvPicPr>
              <p:cNvPr id="93" name="Ink 92"/>
            </p:nvPicPr>
            <p:blipFill>
              <a:blip r:embed="rId100"/>
            </p:blipFill>
            <p:spPr>
              <a:xfrm>
                <a:off x="5455285" y="2851150"/>
                <a:ext cx="38100" cy="151130"/>
              </a:xfrm>
              <a:prstGeom prst="rect"/>
            </p:spPr>
          </p:pic>
        </mc:Fallback>
      </mc:AlternateContent>
      <mc:AlternateContent xmlns:mc="http://schemas.openxmlformats.org/markup-compatibility/2006" xmlns:p14="http://schemas.microsoft.com/office/powerpoint/2010/main">
        <mc:Choice Requires="p14">
          <p:contentPart r:id="rId101" p14:bwMode="auto">
            <p14:nvContentPartPr>
              <p14:cNvPr id="94" name="Ink 93"/>
              <p14:cNvContentPartPr/>
              <p14:nvPr/>
            </p14:nvContentPartPr>
            <p14:xfrm>
              <a:off x="5455285" y="2775585"/>
              <a:ext cx="26035" cy="635"/>
            </p14:xfrm>
          </p:contentPart>
        </mc:Choice>
        <mc:Fallback xmlns="">
          <p:pic>
            <p:nvPicPr>
              <p:cNvPr id="94" name="Ink 93"/>
            </p:nvPicPr>
            <p:blipFill>
              <a:blip r:embed="rId102"/>
            </p:blipFill>
            <p:spPr>
              <a:xfrm>
                <a:off x="5455285" y="2775585"/>
                <a:ext cx="26035" cy="635"/>
              </a:xfrm>
              <a:prstGeom prst="rect"/>
            </p:spPr>
          </p:pic>
        </mc:Fallback>
      </mc:AlternateContent>
      <mc:AlternateContent xmlns:mc="http://schemas.openxmlformats.org/markup-compatibility/2006" xmlns:p14="http://schemas.microsoft.com/office/powerpoint/2010/main">
        <mc:Choice Requires="p14">
          <p:contentPart r:id="rId103" p14:bwMode="auto">
            <p14:nvContentPartPr>
              <p14:cNvPr id="95" name="Ink 94"/>
              <p14:cNvContentPartPr/>
              <p14:nvPr/>
            </p14:nvContentPartPr>
            <p14:xfrm>
              <a:off x="5581015" y="2838450"/>
              <a:ext cx="226695" cy="151130"/>
            </p14:xfrm>
          </p:contentPart>
        </mc:Choice>
        <mc:Fallback xmlns="">
          <p:pic>
            <p:nvPicPr>
              <p:cNvPr id="95" name="Ink 94"/>
            </p:nvPicPr>
            <p:blipFill>
              <a:blip r:embed="rId104"/>
            </p:blipFill>
            <p:spPr>
              <a:xfrm>
                <a:off x="5581015" y="2838450"/>
                <a:ext cx="226695" cy="151130"/>
              </a:xfrm>
              <a:prstGeom prst="rect"/>
            </p:spPr>
          </p:pic>
        </mc:Fallback>
      </mc:AlternateContent>
      <mc:AlternateContent xmlns:mc="http://schemas.openxmlformats.org/markup-compatibility/2006" xmlns:p14="http://schemas.microsoft.com/office/powerpoint/2010/main">
        <mc:Choice Requires="p14">
          <p:contentPart r:id="rId105" p14:bwMode="auto">
            <p14:nvContentPartPr>
              <p14:cNvPr id="96" name="Ink 95"/>
              <p14:cNvContentPartPr/>
              <p14:nvPr/>
            </p14:nvContentPartPr>
            <p14:xfrm>
              <a:off x="6096000" y="2788285"/>
              <a:ext cx="151130" cy="201295"/>
            </p14:xfrm>
          </p:contentPart>
        </mc:Choice>
        <mc:Fallback xmlns="">
          <p:pic>
            <p:nvPicPr>
              <p:cNvPr id="96" name="Ink 95"/>
            </p:nvPicPr>
            <p:blipFill>
              <a:blip r:embed="rId106"/>
            </p:blipFill>
            <p:spPr>
              <a:xfrm>
                <a:off x="6096000" y="2788285"/>
                <a:ext cx="151130" cy="201295"/>
              </a:xfrm>
              <a:prstGeom prst="rect"/>
            </p:spPr>
          </p:pic>
        </mc:Fallback>
      </mc:AlternateContent>
      <mc:AlternateContent xmlns:mc="http://schemas.openxmlformats.org/markup-compatibility/2006" xmlns:p14="http://schemas.microsoft.com/office/powerpoint/2010/main">
        <mc:Choice Requires="p14">
          <p:contentPart r:id="rId107" p14:bwMode="auto">
            <p14:nvContentPartPr>
              <p14:cNvPr id="97" name="Ink 96"/>
              <p14:cNvContentPartPr/>
              <p14:nvPr/>
            </p14:nvContentPartPr>
            <p14:xfrm>
              <a:off x="6334760" y="2762885"/>
              <a:ext cx="75565" cy="176530"/>
            </p14:xfrm>
          </p:contentPart>
        </mc:Choice>
        <mc:Fallback xmlns="">
          <p:pic>
            <p:nvPicPr>
              <p:cNvPr id="97" name="Ink 96"/>
            </p:nvPicPr>
            <p:blipFill>
              <a:blip r:embed="rId108"/>
            </p:blipFill>
            <p:spPr>
              <a:xfrm>
                <a:off x="6334760" y="2762885"/>
                <a:ext cx="75565" cy="176530"/>
              </a:xfrm>
              <a:prstGeom prst="rect"/>
            </p:spPr>
          </p:pic>
        </mc:Fallback>
      </mc:AlternateContent>
      <mc:AlternateContent xmlns:mc="http://schemas.openxmlformats.org/markup-compatibility/2006" xmlns:p14="http://schemas.microsoft.com/office/powerpoint/2010/main">
        <mc:Choice Requires="p14">
          <p:contentPart r:id="rId109" p14:bwMode="auto">
            <p14:nvContentPartPr>
              <p14:cNvPr id="98" name="Ink 97"/>
              <p14:cNvContentPartPr/>
              <p14:nvPr/>
            </p14:nvContentPartPr>
            <p14:xfrm>
              <a:off x="6686550" y="1896110"/>
              <a:ext cx="251460" cy="114300"/>
            </p14:xfrm>
          </p:contentPart>
        </mc:Choice>
        <mc:Fallback xmlns="">
          <p:pic>
            <p:nvPicPr>
              <p:cNvPr id="98" name="Ink 97"/>
            </p:nvPicPr>
            <p:blipFill>
              <a:blip r:embed="rId110"/>
            </p:blipFill>
            <p:spPr>
              <a:xfrm>
                <a:off x="6686550" y="1896110"/>
                <a:ext cx="251460" cy="114300"/>
              </a:xfrm>
              <a:prstGeom prst="rect"/>
            </p:spPr>
          </p:pic>
        </mc:Fallback>
      </mc:AlternateContent>
      <mc:AlternateContent xmlns:mc="http://schemas.openxmlformats.org/markup-compatibility/2006" xmlns:p14="http://schemas.microsoft.com/office/powerpoint/2010/main">
        <mc:Choice Requires="p14">
          <p:contentPart r:id="rId111" p14:bwMode="auto">
            <p14:nvContentPartPr>
              <p14:cNvPr id="99" name="Ink 98"/>
              <p14:cNvContentPartPr/>
              <p14:nvPr/>
            </p14:nvContentPartPr>
            <p14:xfrm>
              <a:off x="6799580" y="2021840"/>
              <a:ext cx="188595" cy="139065"/>
            </p14:xfrm>
          </p:contentPart>
        </mc:Choice>
        <mc:Fallback xmlns="">
          <p:pic>
            <p:nvPicPr>
              <p:cNvPr id="99" name="Ink 98"/>
            </p:nvPicPr>
            <p:blipFill>
              <a:blip r:embed="rId112"/>
            </p:blipFill>
            <p:spPr>
              <a:xfrm>
                <a:off x="6799580" y="2021840"/>
                <a:ext cx="188595" cy="139065"/>
              </a:xfrm>
              <a:prstGeom prst="rect"/>
            </p:spPr>
          </p:pic>
        </mc:Fallback>
      </mc:AlternateContent>
      <mc:AlternateContent xmlns:mc="http://schemas.openxmlformats.org/markup-compatibility/2006" xmlns:p14="http://schemas.microsoft.com/office/powerpoint/2010/main">
        <mc:Choice Requires="p14">
          <p:contentPart r:id="rId113" p14:bwMode="auto">
            <p14:nvContentPartPr>
              <p14:cNvPr id="100" name="Ink 99"/>
              <p14:cNvContentPartPr/>
              <p14:nvPr/>
            </p14:nvContentPartPr>
            <p14:xfrm>
              <a:off x="6975475" y="2072005"/>
              <a:ext cx="100965" cy="139065"/>
            </p14:xfrm>
          </p:contentPart>
        </mc:Choice>
        <mc:Fallback xmlns="">
          <p:pic>
            <p:nvPicPr>
              <p:cNvPr id="100" name="Ink 99"/>
            </p:nvPicPr>
            <p:blipFill>
              <a:blip r:embed="rId114"/>
            </p:blipFill>
            <p:spPr>
              <a:xfrm>
                <a:off x="6975475" y="2072005"/>
                <a:ext cx="100965" cy="139065"/>
              </a:xfrm>
              <a:prstGeom prst="rect"/>
            </p:spPr>
          </p:pic>
        </mc:Fallback>
      </mc:AlternateContent>
      <mc:AlternateContent xmlns:mc="http://schemas.openxmlformats.org/markup-compatibility/2006" xmlns:p14="http://schemas.microsoft.com/office/powerpoint/2010/main">
        <mc:Choice Requires="p14">
          <p:contentPart r:id="rId115" p14:bwMode="auto">
            <p14:nvContentPartPr>
              <p14:cNvPr id="101" name="Ink 100"/>
              <p14:cNvContentPartPr/>
              <p14:nvPr/>
            </p14:nvContentPartPr>
            <p14:xfrm>
              <a:off x="7301865" y="2021840"/>
              <a:ext cx="25400" cy="139065"/>
            </p14:xfrm>
          </p:contentPart>
        </mc:Choice>
        <mc:Fallback xmlns="">
          <p:pic>
            <p:nvPicPr>
              <p:cNvPr id="101" name="Ink 100"/>
            </p:nvPicPr>
            <p:blipFill>
              <a:blip r:embed="rId116"/>
            </p:blipFill>
            <p:spPr>
              <a:xfrm>
                <a:off x="7301865" y="2021840"/>
                <a:ext cx="25400" cy="139065"/>
              </a:xfrm>
              <a:prstGeom prst="rect"/>
            </p:spPr>
          </p:pic>
        </mc:Fallback>
      </mc:AlternateContent>
      <mc:AlternateContent xmlns:mc="http://schemas.openxmlformats.org/markup-compatibility/2006" xmlns:p14="http://schemas.microsoft.com/office/powerpoint/2010/main">
        <mc:Choice Requires="p14">
          <p:contentPart r:id="rId117" p14:bwMode="auto">
            <p14:nvContentPartPr>
              <p14:cNvPr id="102" name="Ink 101"/>
              <p14:cNvContentPartPr/>
              <p14:nvPr/>
            </p14:nvContentPartPr>
            <p14:xfrm>
              <a:off x="7301865" y="1934210"/>
              <a:ext cx="13335" cy="13335"/>
            </p14:xfrm>
          </p:contentPart>
        </mc:Choice>
        <mc:Fallback xmlns="">
          <p:pic>
            <p:nvPicPr>
              <p:cNvPr id="102" name="Ink 101"/>
            </p:nvPicPr>
            <p:blipFill>
              <a:blip r:embed="rId118"/>
            </p:blipFill>
            <p:spPr>
              <a:xfrm>
                <a:off x="7301865" y="1934210"/>
                <a:ext cx="13335" cy="13335"/>
              </a:xfrm>
              <a:prstGeom prst="rect"/>
            </p:spPr>
          </p:pic>
        </mc:Fallback>
      </mc:AlternateContent>
      <mc:AlternateContent xmlns:mc="http://schemas.openxmlformats.org/markup-compatibility/2006" xmlns:p14="http://schemas.microsoft.com/office/powerpoint/2010/main">
        <mc:Choice Requires="p14">
          <p:contentPart r:id="rId119" p14:bwMode="auto">
            <p14:nvContentPartPr>
              <p14:cNvPr id="103" name="Ink 102"/>
              <p14:cNvContentPartPr/>
              <p14:nvPr/>
            </p14:nvContentPartPr>
            <p14:xfrm>
              <a:off x="7402195" y="1997075"/>
              <a:ext cx="302260" cy="100965"/>
            </p14:xfrm>
          </p:contentPart>
        </mc:Choice>
        <mc:Fallback xmlns="">
          <p:pic>
            <p:nvPicPr>
              <p:cNvPr id="103" name="Ink 102"/>
            </p:nvPicPr>
            <p:blipFill>
              <a:blip r:embed="rId120"/>
            </p:blipFill>
            <p:spPr>
              <a:xfrm>
                <a:off x="7402195" y="1997075"/>
                <a:ext cx="302260" cy="100965"/>
              </a:xfrm>
              <a:prstGeom prst="rect"/>
            </p:spPr>
          </p:pic>
        </mc:Fallback>
      </mc:AlternateContent>
      <mc:AlternateContent xmlns:mc="http://schemas.openxmlformats.org/markup-compatibility/2006" xmlns:p14="http://schemas.microsoft.com/office/powerpoint/2010/main">
        <mc:Choice Requires="p14">
          <p:contentPart r:id="rId121" p14:bwMode="auto">
            <p14:nvContentPartPr>
              <p14:cNvPr id="104" name="Ink 103"/>
              <p14:cNvContentPartPr/>
              <p14:nvPr/>
            </p14:nvContentPartPr>
            <p14:xfrm>
              <a:off x="7728585" y="1958975"/>
              <a:ext cx="302260" cy="113665"/>
            </p14:xfrm>
          </p:contentPart>
        </mc:Choice>
        <mc:Fallback xmlns="">
          <p:pic>
            <p:nvPicPr>
              <p:cNvPr id="104" name="Ink 103"/>
            </p:nvPicPr>
            <p:blipFill>
              <a:blip r:embed="rId122"/>
            </p:blipFill>
            <p:spPr>
              <a:xfrm>
                <a:off x="7728585" y="1958975"/>
                <a:ext cx="302260" cy="113665"/>
              </a:xfrm>
              <a:prstGeom prst="rect"/>
            </p:spPr>
          </p:pic>
        </mc:Fallback>
      </mc:AlternateContent>
      <mc:AlternateContent xmlns:mc="http://schemas.openxmlformats.org/markup-compatibility/2006" xmlns:p14="http://schemas.microsoft.com/office/powerpoint/2010/main">
        <mc:Choice Requires="p14">
          <p:contentPart r:id="rId123" p14:bwMode="auto">
            <p14:nvContentPartPr>
              <p14:cNvPr id="105" name="Ink 104"/>
              <p14:cNvContentPartPr/>
              <p14:nvPr/>
            </p14:nvContentPartPr>
            <p14:xfrm>
              <a:off x="8093075" y="1946910"/>
              <a:ext cx="213995" cy="125730"/>
            </p14:xfrm>
          </p:contentPart>
        </mc:Choice>
        <mc:Fallback xmlns="">
          <p:pic>
            <p:nvPicPr>
              <p:cNvPr id="105" name="Ink 104"/>
            </p:nvPicPr>
            <p:blipFill>
              <a:blip r:embed="rId124"/>
            </p:blipFill>
            <p:spPr>
              <a:xfrm>
                <a:off x="8093075" y="1946910"/>
                <a:ext cx="213995" cy="125730"/>
              </a:xfrm>
              <a:prstGeom prst="rect"/>
            </p:spPr>
          </p:pic>
        </mc:Fallback>
      </mc:AlternateContent>
      <mc:AlternateContent xmlns:mc="http://schemas.openxmlformats.org/markup-compatibility/2006" xmlns:p14="http://schemas.microsoft.com/office/powerpoint/2010/main">
        <mc:Choice Requires="p14">
          <p:contentPart r:id="rId125" p14:bwMode="auto">
            <p14:nvContentPartPr>
              <p14:cNvPr id="106" name="Ink 105"/>
              <p14:cNvContentPartPr/>
              <p14:nvPr/>
            </p14:nvContentPartPr>
            <p14:xfrm>
              <a:off x="8344535" y="1783080"/>
              <a:ext cx="188595" cy="264795"/>
            </p14:xfrm>
          </p:contentPart>
        </mc:Choice>
        <mc:Fallback xmlns="">
          <p:pic>
            <p:nvPicPr>
              <p:cNvPr id="106" name="Ink 105"/>
            </p:nvPicPr>
            <p:blipFill>
              <a:blip r:embed="rId126"/>
            </p:blipFill>
            <p:spPr>
              <a:xfrm>
                <a:off x="8344535" y="1783080"/>
                <a:ext cx="188595" cy="264795"/>
              </a:xfrm>
              <a:prstGeom prst="rect"/>
            </p:spPr>
          </p:pic>
        </mc:Fallback>
      </mc:AlternateContent>
      <mc:AlternateContent xmlns:mc="http://schemas.openxmlformats.org/markup-compatibility/2006" xmlns:p14="http://schemas.microsoft.com/office/powerpoint/2010/main">
        <mc:Choice Requires="p14">
          <p:contentPart r:id="rId127" p14:bwMode="auto">
            <p14:nvContentPartPr>
              <p14:cNvPr id="107" name="Ink 106"/>
              <p14:cNvContentPartPr/>
              <p14:nvPr/>
            </p14:nvContentPartPr>
            <p14:xfrm>
              <a:off x="8570595" y="1896110"/>
              <a:ext cx="50800" cy="101600"/>
            </p14:xfrm>
          </p:contentPart>
        </mc:Choice>
        <mc:Fallback xmlns="">
          <p:pic>
            <p:nvPicPr>
              <p:cNvPr id="107" name="Ink 106"/>
            </p:nvPicPr>
            <p:blipFill>
              <a:blip r:embed="rId128"/>
            </p:blipFill>
            <p:spPr>
              <a:xfrm>
                <a:off x="8570595" y="1896110"/>
                <a:ext cx="50800" cy="101600"/>
              </a:xfrm>
              <a:prstGeom prst="rect"/>
            </p:spPr>
          </p:pic>
        </mc:Fallback>
      </mc:AlternateContent>
      <mc:AlternateContent xmlns:mc="http://schemas.openxmlformats.org/markup-compatibility/2006" xmlns:p14="http://schemas.microsoft.com/office/powerpoint/2010/main">
        <mc:Choice Requires="p14">
          <p:contentPart r:id="rId129" p14:bwMode="auto">
            <p14:nvContentPartPr>
              <p14:cNvPr id="108" name="Ink 107"/>
              <p14:cNvContentPartPr/>
              <p14:nvPr/>
            </p14:nvContentPartPr>
            <p14:xfrm>
              <a:off x="8557895" y="1795780"/>
              <a:ext cx="13335" cy="13335"/>
            </p14:xfrm>
          </p:contentPart>
        </mc:Choice>
        <mc:Fallback xmlns="">
          <p:pic>
            <p:nvPicPr>
              <p:cNvPr id="108" name="Ink 107"/>
            </p:nvPicPr>
            <p:blipFill>
              <a:blip r:embed="rId130"/>
            </p:blipFill>
            <p:spPr>
              <a:xfrm>
                <a:off x="8557895" y="1795780"/>
                <a:ext cx="13335" cy="13335"/>
              </a:xfrm>
              <a:prstGeom prst="rect"/>
            </p:spPr>
          </p:pic>
        </mc:Fallback>
      </mc:AlternateContent>
      <mc:AlternateContent xmlns:mc="http://schemas.openxmlformats.org/markup-compatibility/2006" xmlns:p14="http://schemas.microsoft.com/office/powerpoint/2010/main">
        <mc:Choice Requires="p14">
          <p:contentPart r:id="rId131" p14:bwMode="auto">
            <p14:nvContentPartPr>
              <p14:cNvPr id="109" name="Ink 108"/>
              <p14:cNvContentPartPr/>
              <p14:nvPr/>
            </p14:nvContentPartPr>
            <p14:xfrm>
              <a:off x="8721090" y="1720850"/>
              <a:ext cx="327025" cy="276860"/>
            </p14:xfrm>
          </p:contentPart>
        </mc:Choice>
        <mc:Fallback xmlns="">
          <p:pic>
            <p:nvPicPr>
              <p:cNvPr id="109" name="Ink 108"/>
            </p:nvPicPr>
            <p:blipFill>
              <a:blip r:embed="rId132"/>
            </p:blipFill>
            <p:spPr>
              <a:xfrm>
                <a:off x="8721090" y="1720850"/>
                <a:ext cx="327025" cy="276860"/>
              </a:xfrm>
              <a:prstGeom prst="rect"/>
            </p:spPr>
          </p:pic>
        </mc:Fallback>
      </mc:AlternateContent>
      <mc:AlternateContent xmlns:mc="http://schemas.openxmlformats.org/markup-compatibility/2006" xmlns:p14="http://schemas.microsoft.com/office/powerpoint/2010/main">
        <mc:Choice Requires="p14">
          <p:contentPart r:id="rId133" p14:bwMode="auto">
            <p14:nvContentPartPr>
              <p14:cNvPr id="110" name="Ink 109"/>
              <p14:cNvContentPartPr/>
              <p14:nvPr/>
            </p14:nvContentPartPr>
            <p14:xfrm>
              <a:off x="8921750" y="1795780"/>
              <a:ext cx="164465" cy="76200"/>
            </p14:xfrm>
          </p:contentPart>
        </mc:Choice>
        <mc:Fallback xmlns="">
          <p:pic>
            <p:nvPicPr>
              <p:cNvPr id="110" name="Ink 109"/>
            </p:nvPicPr>
            <p:blipFill>
              <a:blip r:embed="rId134"/>
            </p:blipFill>
            <p:spPr>
              <a:xfrm>
                <a:off x="8921750" y="1795780"/>
                <a:ext cx="164465" cy="76200"/>
              </a:xfrm>
              <a:prstGeom prst="rect"/>
            </p:spPr>
          </p:pic>
        </mc:Fallback>
      </mc:AlternateContent>
      <mc:AlternateContent xmlns:mc="http://schemas.openxmlformats.org/markup-compatibility/2006" xmlns:p14="http://schemas.microsoft.com/office/powerpoint/2010/main">
        <mc:Choice Requires="p14">
          <p:contentPart r:id="rId135" p14:bwMode="auto">
            <p14:nvContentPartPr>
              <p14:cNvPr id="111" name="Ink 110"/>
              <p14:cNvContentPartPr/>
              <p14:nvPr/>
            </p14:nvContentPartPr>
            <p14:xfrm>
              <a:off x="9123045" y="1632585"/>
              <a:ext cx="239395" cy="302260"/>
            </p14:xfrm>
          </p:contentPart>
        </mc:Choice>
        <mc:Fallback xmlns="">
          <p:pic>
            <p:nvPicPr>
              <p:cNvPr id="111" name="Ink 110"/>
            </p:nvPicPr>
            <p:blipFill>
              <a:blip r:embed="rId136"/>
            </p:blipFill>
            <p:spPr>
              <a:xfrm>
                <a:off x="9123045" y="1632585"/>
                <a:ext cx="239395" cy="302260"/>
              </a:xfrm>
              <a:prstGeom prst="rect"/>
            </p:spPr>
          </p:pic>
        </mc:Fallback>
      </mc:AlternateContent>
      <mc:AlternateContent xmlns:mc="http://schemas.openxmlformats.org/markup-compatibility/2006" xmlns:p14="http://schemas.microsoft.com/office/powerpoint/2010/main">
        <mc:Choice Requires="p14">
          <p:contentPart r:id="rId137" p14:bwMode="auto">
            <p14:nvContentPartPr>
              <p14:cNvPr id="112" name="Ink 111"/>
              <p14:cNvContentPartPr/>
              <p14:nvPr/>
            </p14:nvContentPartPr>
            <p14:xfrm>
              <a:off x="9361805" y="1732915"/>
              <a:ext cx="176530" cy="214630"/>
            </p14:xfrm>
          </p:contentPart>
        </mc:Choice>
        <mc:Fallback xmlns="">
          <p:pic>
            <p:nvPicPr>
              <p:cNvPr id="112" name="Ink 111"/>
            </p:nvPicPr>
            <p:blipFill>
              <a:blip r:embed="rId138"/>
            </p:blipFill>
            <p:spPr>
              <a:xfrm>
                <a:off x="9361805" y="1732915"/>
                <a:ext cx="176530" cy="214630"/>
              </a:xfrm>
              <a:prstGeom prst="rect"/>
            </p:spPr>
          </p:pic>
        </mc:Fallback>
      </mc:AlternateContent>
      <mc:AlternateContent xmlns:mc="http://schemas.openxmlformats.org/markup-compatibility/2006" xmlns:p14="http://schemas.microsoft.com/office/powerpoint/2010/main">
        <mc:Choice Requires="p14">
          <p:contentPart r:id="rId139" p14:bwMode="auto">
            <p14:nvContentPartPr>
              <p14:cNvPr id="113" name="Ink 112"/>
              <p14:cNvContentPartPr/>
              <p14:nvPr/>
            </p14:nvContentPartPr>
            <p14:xfrm>
              <a:off x="9826625" y="1682750"/>
              <a:ext cx="138430" cy="151765"/>
            </p14:xfrm>
          </p:contentPart>
        </mc:Choice>
        <mc:Fallback xmlns="">
          <p:pic>
            <p:nvPicPr>
              <p:cNvPr id="113" name="Ink 112"/>
            </p:nvPicPr>
            <p:blipFill>
              <a:blip r:embed="rId140"/>
            </p:blipFill>
            <p:spPr>
              <a:xfrm>
                <a:off x="9826625" y="1682750"/>
                <a:ext cx="138430" cy="151765"/>
              </a:xfrm>
              <a:prstGeom prst="rect"/>
            </p:spPr>
          </p:pic>
        </mc:Fallback>
      </mc:AlternateContent>
      <mc:AlternateContent xmlns:mc="http://schemas.openxmlformats.org/markup-compatibility/2006" xmlns:p14="http://schemas.microsoft.com/office/powerpoint/2010/main">
        <mc:Choice Requires="p14">
          <p:contentPart r:id="rId141" p14:bwMode="auto">
            <p14:nvContentPartPr>
              <p14:cNvPr id="114" name="Ink 113"/>
              <p14:cNvContentPartPr/>
              <p14:nvPr/>
            </p14:nvContentPartPr>
            <p14:xfrm>
              <a:off x="10039985" y="1544955"/>
              <a:ext cx="490220" cy="251460"/>
            </p14:xfrm>
          </p:contentPart>
        </mc:Choice>
        <mc:Fallback xmlns="">
          <p:pic>
            <p:nvPicPr>
              <p:cNvPr id="114" name="Ink 113"/>
            </p:nvPicPr>
            <p:blipFill>
              <a:blip r:embed="rId142"/>
            </p:blipFill>
            <p:spPr>
              <a:xfrm>
                <a:off x="10039985" y="1544955"/>
                <a:ext cx="490220" cy="251460"/>
              </a:xfrm>
              <a:prstGeom prst="rect"/>
            </p:spPr>
          </p:pic>
        </mc:Fallback>
      </mc:AlternateContent>
      <mc:AlternateContent xmlns:mc="http://schemas.openxmlformats.org/markup-compatibility/2006" xmlns:p14="http://schemas.microsoft.com/office/powerpoint/2010/main">
        <mc:Choice Requires="p14">
          <p:contentPart r:id="rId143" p14:bwMode="auto">
            <p14:nvContentPartPr>
              <p14:cNvPr id="115" name="Ink 114"/>
              <p14:cNvContentPartPr/>
              <p14:nvPr/>
            </p14:nvContentPartPr>
            <p14:xfrm>
              <a:off x="7439660" y="2323465"/>
              <a:ext cx="51435" cy="163830"/>
            </p14:xfrm>
          </p:contentPart>
        </mc:Choice>
        <mc:Fallback xmlns="">
          <p:pic>
            <p:nvPicPr>
              <p:cNvPr id="115" name="Ink 114"/>
            </p:nvPicPr>
            <p:blipFill>
              <a:blip r:embed="rId144"/>
            </p:blipFill>
            <p:spPr>
              <a:xfrm>
                <a:off x="7439660" y="2323465"/>
                <a:ext cx="51435" cy="163830"/>
              </a:xfrm>
              <a:prstGeom prst="rect"/>
            </p:spPr>
          </p:pic>
        </mc:Fallback>
      </mc:AlternateContent>
      <mc:AlternateContent xmlns:mc="http://schemas.openxmlformats.org/markup-compatibility/2006" xmlns:p14="http://schemas.microsoft.com/office/powerpoint/2010/main">
        <mc:Choice Requires="p14">
          <p:contentPart r:id="rId145" p14:bwMode="auto">
            <p14:nvContentPartPr>
              <p14:cNvPr id="116" name="Ink 115"/>
              <p14:cNvContentPartPr/>
              <p14:nvPr/>
            </p14:nvContentPartPr>
            <p14:xfrm>
              <a:off x="7427595" y="2235835"/>
              <a:ext cx="151130" cy="88265"/>
            </p14:xfrm>
          </p:contentPart>
        </mc:Choice>
        <mc:Fallback xmlns="">
          <p:pic>
            <p:nvPicPr>
              <p:cNvPr id="116" name="Ink 115"/>
            </p:nvPicPr>
            <p:blipFill>
              <a:blip r:embed="rId146"/>
            </p:blipFill>
            <p:spPr>
              <a:xfrm>
                <a:off x="7427595" y="2235835"/>
                <a:ext cx="151130" cy="88265"/>
              </a:xfrm>
              <a:prstGeom prst="rect"/>
            </p:spPr>
          </p:pic>
        </mc:Fallback>
      </mc:AlternateContent>
      <mc:AlternateContent xmlns:mc="http://schemas.openxmlformats.org/markup-compatibility/2006" xmlns:p14="http://schemas.microsoft.com/office/powerpoint/2010/main">
        <mc:Choice Requires="p14">
          <p:contentPart r:id="rId147" p14:bwMode="auto">
            <p14:nvContentPartPr>
              <p14:cNvPr id="117" name="Ink 116"/>
              <p14:cNvContentPartPr/>
              <p14:nvPr/>
            </p14:nvContentPartPr>
            <p14:xfrm>
              <a:off x="7490460" y="2348865"/>
              <a:ext cx="100965" cy="50800"/>
            </p14:xfrm>
          </p:contentPart>
        </mc:Choice>
        <mc:Fallback xmlns="">
          <p:pic>
            <p:nvPicPr>
              <p:cNvPr id="117" name="Ink 116"/>
            </p:nvPicPr>
            <p:blipFill>
              <a:blip r:embed="rId148"/>
            </p:blipFill>
            <p:spPr>
              <a:xfrm>
                <a:off x="7490460" y="2348865"/>
                <a:ext cx="100965" cy="50800"/>
              </a:xfrm>
              <a:prstGeom prst="rect"/>
            </p:spPr>
          </p:pic>
        </mc:Fallback>
      </mc:AlternateContent>
      <mc:AlternateContent xmlns:mc="http://schemas.openxmlformats.org/markup-compatibility/2006" xmlns:p14="http://schemas.microsoft.com/office/powerpoint/2010/main">
        <mc:Choice Requires="p14">
          <p:contentPart r:id="rId149" p14:bwMode="auto">
            <p14:nvContentPartPr>
              <p14:cNvPr id="118" name="Ink 117"/>
              <p14:cNvContentPartPr/>
              <p14:nvPr/>
            </p14:nvContentPartPr>
            <p14:xfrm>
              <a:off x="7628255" y="2310765"/>
              <a:ext cx="163830" cy="113665"/>
            </p14:xfrm>
          </p:contentPart>
        </mc:Choice>
        <mc:Fallback xmlns="">
          <p:pic>
            <p:nvPicPr>
              <p:cNvPr id="118" name="Ink 117"/>
            </p:nvPicPr>
            <p:blipFill>
              <a:blip r:embed="rId150"/>
            </p:blipFill>
            <p:spPr>
              <a:xfrm>
                <a:off x="7628255" y="2310765"/>
                <a:ext cx="163830" cy="113665"/>
              </a:xfrm>
              <a:prstGeom prst="rect"/>
            </p:spPr>
          </p:pic>
        </mc:Fallback>
      </mc:AlternateContent>
      <mc:AlternateContent xmlns:mc="http://schemas.openxmlformats.org/markup-compatibility/2006" xmlns:p14="http://schemas.microsoft.com/office/powerpoint/2010/main">
        <mc:Choice Requires="p14">
          <p:contentPart r:id="rId151" p14:bwMode="auto">
            <p14:nvContentPartPr>
              <p14:cNvPr id="119" name="Ink 118"/>
              <p14:cNvContentPartPr/>
              <p14:nvPr/>
            </p14:nvContentPartPr>
            <p14:xfrm>
              <a:off x="7791450" y="2273300"/>
              <a:ext cx="289560" cy="113665"/>
            </p14:xfrm>
          </p:contentPart>
        </mc:Choice>
        <mc:Fallback xmlns="">
          <p:pic>
            <p:nvPicPr>
              <p:cNvPr id="119" name="Ink 118"/>
            </p:nvPicPr>
            <p:blipFill>
              <a:blip r:embed="rId152"/>
            </p:blipFill>
            <p:spPr>
              <a:xfrm>
                <a:off x="7791450" y="2273300"/>
                <a:ext cx="289560" cy="113665"/>
              </a:xfrm>
              <a:prstGeom prst="rect"/>
            </p:spPr>
          </p:pic>
        </mc:Fallback>
      </mc:AlternateContent>
      <mc:AlternateContent xmlns:mc="http://schemas.openxmlformats.org/markup-compatibility/2006" xmlns:p14="http://schemas.microsoft.com/office/powerpoint/2010/main">
        <mc:Choice Requires="p14">
          <p:contentPart r:id="rId153" p14:bwMode="auto">
            <p14:nvContentPartPr>
              <p14:cNvPr id="120" name="Ink 119"/>
              <p14:cNvContentPartPr/>
              <p14:nvPr/>
            </p14:nvContentPartPr>
            <p14:xfrm>
              <a:off x="8180705" y="2235835"/>
              <a:ext cx="151765" cy="113665"/>
            </p14:xfrm>
          </p:contentPart>
        </mc:Choice>
        <mc:Fallback xmlns="">
          <p:pic>
            <p:nvPicPr>
              <p:cNvPr id="120" name="Ink 119"/>
            </p:nvPicPr>
            <p:blipFill>
              <a:blip r:embed="rId154"/>
            </p:blipFill>
            <p:spPr>
              <a:xfrm>
                <a:off x="8180705" y="2235835"/>
                <a:ext cx="151765" cy="113665"/>
              </a:xfrm>
              <a:prstGeom prst="rect"/>
            </p:spPr>
          </p:pic>
        </mc:Fallback>
      </mc:AlternateContent>
      <mc:AlternateContent xmlns:mc="http://schemas.openxmlformats.org/markup-compatibility/2006" xmlns:p14="http://schemas.microsoft.com/office/powerpoint/2010/main">
        <mc:Choice Requires="p14">
          <p:contentPart r:id="rId155" p14:bwMode="auto">
            <p14:nvContentPartPr>
              <p14:cNvPr id="121" name="Ink 120"/>
              <p14:cNvContentPartPr/>
              <p14:nvPr/>
            </p14:nvContentPartPr>
            <p14:xfrm>
              <a:off x="8331835" y="2147570"/>
              <a:ext cx="88265" cy="189230"/>
            </p14:xfrm>
          </p:contentPart>
        </mc:Choice>
        <mc:Fallback xmlns="">
          <p:pic>
            <p:nvPicPr>
              <p:cNvPr id="121" name="Ink 120"/>
            </p:nvPicPr>
            <p:blipFill>
              <a:blip r:embed="rId156"/>
            </p:blipFill>
            <p:spPr>
              <a:xfrm>
                <a:off x="8331835" y="2147570"/>
                <a:ext cx="88265" cy="189230"/>
              </a:xfrm>
              <a:prstGeom prst="rect"/>
            </p:spPr>
          </p:pic>
        </mc:Fallback>
      </mc:AlternateContent>
      <mc:AlternateContent xmlns:mc="http://schemas.openxmlformats.org/markup-compatibility/2006" xmlns:p14="http://schemas.microsoft.com/office/powerpoint/2010/main">
        <mc:Choice Requires="p14">
          <p:contentPart r:id="rId157" p14:bwMode="auto">
            <p14:nvContentPartPr>
              <p14:cNvPr id="122" name="Ink 121"/>
              <p14:cNvContentPartPr/>
              <p14:nvPr/>
            </p14:nvContentPartPr>
            <p14:xfrm>
              <a:off x="8344535" y="2210435"/>
              <a:ext cx="201295" cy="126365"/>
            </p14:xfrm>
          </p:contentPart>
        </mc:Choice>
        <mc:Fallback xmlns="">
          <p:pic>
            <p:nvPicPr>
              <p:cNvPr id="122" name="Ink 121"/>
            </p:nvPicPr>
            <p:blipFill>
              <a:blip r:embed="rId158"/>
            </p:blipFill>
            <p:spPr>
              <a:xfrm>
                <a:off x="8344535" y="2210435"/>
                <a:ext cx="201295" cy="126365"/>
              </a:xfrm>
              <a:prstGeom prst="rect"/>
            </p:spPr>
          </p:pic>
        </mc:Fallback>
      </mc:AlternateContent>
      <mc:AlternateContent xmlns:mc="http://schemas.openxmlformats.org/markup-compatibility/2006" xmlns:p14="http://schemas.microsoft.com/office/powerpoint/2010/main">
        <mc:Choice Requires="p14">
          <p:contentPart r:id="rId159" p14:bwMode="auto">
            <p14:nvContentPartPr>
              <p14:cNvPr id="123" name="Ink 122"/>
              <p14:cNvContentPartPr/>
              <p14:nvPr/>
            </p14:nvContentPartPr>
            <p14:xfrm>
              <a:off x="8495030" y="2134870"/>
              <a:ext cx="13335" cy="26035"/>
            </p14:xfrm>
          </p:contentPart>
        </mc:Choice>
        <mc:Fallback xmlns="">
          <p:pic>
            <p:nvPicPr>
              <p:cNvPr id="123" name="Ink 122"/>
            </p:nvPicPr>
            <p:blipFill>
              <a:blip r:embed="rId160"/>
            </p:blipFill>
            <p:spPr>
              <a:xfrm>
                <a:off x="8495030" y="2134870"/>
                <a:ext cx="13335" cy="26035"/>
              </a:xfrm>
              <a:prstGeom prst="rect"/>
            </p:spPr>
          </p:pic>
        </mc:Fallback>
      </mc:AlternateContent>
      <mc:AlternateContent xmlns:mc="http://schemas.openxmlformats.org/markup-compatibility/2006" xmlns:p14="http://schemas.microsoft.com/office/powerpoint/2010/main">
        <mc:Choice Requires="p14">
          <p:contentPart r:id="rId161" p14:bwMode="auto">
            <p14:nvContentPartPr>
              <p14:cNvPr id="124" name="Ink 123"/>
              <p14:cNvContentPartPr/>
              <p14:nvPr/>
            </p14:nvContentPartPr>
            <p14:xfrm>
              <a:off x="8645525" y="2160270"/>
              <a:ext cx="327660" cy="163830"/>
            </p14:xfrm>
          </p:contentPart>
        </mc:Choice>
        <mc:Fallback xmlns="">
          <p:pic>
            <p:nvPicPr>
              <p:cNvPr id="124" name="Ink 123"/>
            </p:nvPicPr>
            <p:blipFill>
              <a:blip r:embed="rId162"/>
            </p:blipFill>
            <p:spPr>
              <a:xfrm>
                <a:off x="8645525" y="2160270"/>
                <a:ext cx="327660" cy="163830"/>
              </a:xfrm>
              <a:prstGeom prst="rect"/>
            </p:spPr>
          </p:pic>
        </mc:Fallback>
      </mc:AlternateContent>
      <mc:AlternateContent xmlns:mc="http://schemas.openxmlformats.org/markup-compatibility/2006" xmlns:p14="http://schemas.microsoft.com/office/powerpoint/2010/main">
        <mc:Choice Requires="p14">
          <p:contentPart r:id="rId163" p14:bwMode="auto">
            <p14:nvContentPartPr>
              <p14:cNvPr id="125" name="Ink 124"/>
              <p14:cNvContentPartPr/>
              <p14:nvPr/>
            </p14:nvContentPartPr>
            <p14:xfrm>
              <a:off x="9248775" y="2059940"/>
              <a:ext cx="188595" cy="201295"/>
            </p14:xfrm>
          </p:contentPart>
        </mc:Choice>
        <mc:Fallback xmlns="">
          <p:pic>
            <p:nvPicPr>
              <p:cNvPr id="125" name="Ink 124"/>
            </p:nvPicPr>
            <p:blipFill>
              <a:blip r:embed="rId164"/>
            </p:blipFill>
            <p:spPr>
              <a:xfrm>
                <a:off x="9248775" y="2059940"/>
                <a:ext cx="188595" cy="201295"/>
              </a:xfrm>
              <a:prstGeom prst="rect"/>
            </p:spPr>
          </p:pic>
        </mc:Fallback>
      </mc:AlternateContent>
      <mc:AlternateContent xmlns:mc="http://schemas.openxmlformats.org/markup-compatibility/2006" xmlns:p14="http://schemas.microsoft.com/office/powerpoint/2010/main">
        <mc:Choice Requires="p14">
          <p:contentPart r:id="rId165" p14:bwMode="auto">
            <p14:nvContentPartPr>
              <p14:cNvPr id="126" name="Ink 125"/>
              <p14:cNvContentPartPr/>
              <p14:nvPr/>
            </p14:nvContentPartPr>
            <p14:xfrm>
              <a:off x="9487535" y="2084705"/>
              <a:ext cx="113665" cy="126365"/>
            </p14:xfrm>
          </p:contentPart>
        </mc:Choice>
        <mc:Fallback xmlns="">
          <p:pic>
            <p:nvPicPr>
              <p:cNvPr id="126" name="Ink 125"/>
            </p:nvPicPr>
            <p:blipFill>
              <a:blip r:embed="rId166"/>
            </p:blipFill>
            <p:spPr>
              <a:xfrm>
                <a:off x="9487535" y="2084705"/>
                <a:ext cx="113665" cy="126365"/>
              </a:xfrm>
              <a:prstGeom prst="rect"/>
            </p:spPr>
          </p:pic>
        </mc:Fallback>
      </mc:AlternateContent>
      <mc:AlternateContent xmlns:mc="http://schemas.openxmlformats.org/markup-compatibility/2006" xmlns:p14="http://schemas.microsoft.com/office/powerpoint/2010/main">
        <mc:Choice Requires="p14">
          <p:contentPart r:id="rId167" p14:bwMode="auto">
            <p14:nvContentPartPr>
              <p14:cNvPr id="127" name="Ink 126"/>
              <p14:cNvContentPartPr/>
              <p14:nvPr/>
            </p14:nvContentPartPr>
            <p14:xfrm>
              <a:off x="9612630" y="2059940"/>
              <a:ext cx="151765" cy="113665"/>
            </p14:xfrm>
          </p:contentPart>
        </mc:Choice>
        <mc:Fallback xmlns="">
          <p:pic>
            <p:nvPicPr>
              <p:cNvPr id="127" name="Ink 126"/>
            </p:nvPicPr>
            <p:blipFill>
              <a:blip r:embed="rId168"/>
            </p:blipFill>
            <p:spPr>
              <a:xfrm>
                <a:off x="9612630" y="2059940"/>
                <a:ext cx="151765" cy="113665"/>
              </a:xfrm>
              <a:prstGeom prst="rect"/>
            </p:spPr>
          </p:pic>
        </mc:Fallback>
      </mc:AlternateContent>
      <mc:AlternateContent xmlns:mc="http://schemas.openxmlformats.org/markup-compatibility/2006" xmlns:p14="http://schemas.microsoft.com/office/powerpoint/2010/main">
        <mc:Choice Requires="p14">
          <p:contentPart r:id="rId169" p14:bwMode="auto">
            <p14:nvContentPartPr>
              <p14:cNvPr id="128" name="Ink 127"/>
              <p14:cNvContentPartPr/>
              <p14:nvPr/>
            </p14:nvContentPartPr>
            <p14:xfrm>
              <a:off x="9801225" y="1997075"/>
              <a:ext cx="63500" cy="226695"/>
            </p14:xfrm>
          </p:contentPart>
        </mc:Choice>
        <mc:Fallback xmlns="">
          <p:pic>
            <p:nvPicPr>
              <p:cNvPr id="128" name="Ink 127"/>
            </p:nvPicPr>
            <p:blipFill>
              <a:blip r:embed="rId170"/>
            </p:blipFill>
            <p:spPr>
              <a:xfrm>
                <a:off x="9801225" y="1997075"/>
                <a:ext cx="63500" cy="226695"/>
              </a:xfrm>
              <a:prstGeom prst="rect"/>
            </p:spPr>
          </p:pic>
        </mc:Fallback>
      </mc:AlternateContent>
      <mc:AlternateContent xmlns:mc="http://schemas.openxmlformats.org/markup-compatibility/2006" xmlns:p14="http://schemas.microsoft.com/office/powerpoint/2010/main">
        <mc:Choice Requires="p14">
          <p:contentPart r:id="rId171" p14:bwMode="auto">
            <p14:nvContentPartPr>
              <p14:cNvPr id="129" name="Ink 128"/>
              <p14:cNvContentPartPr/>
              <p14:nvPr/>
            </p14:nvContentPartPr>
            <p14:xfrm>
              <a:off x="9851390" y="2034540"/>
              <a:ext cx="126365" cy="100965"/>
            </p14:xfrm>
          </p:contentPart>
        </mc:Choice>
        <mc:Fallback xmlns="">
          <p:pic>
            <p:nvPicPr>
              <p:cNvPr id="129" name="Ink 128"/>
            </p:nvPicPr>
            <p:blipFill>
              <a:blip r:embed="rId172"/>
            </p:blipFill>
            <p:spPr>
              <a:xfrm>
                <a:off x="9851390" y="2034540"/>
                <a:ext cx="126365" cy="100965"/>
              </a:xfrm>
              <a:prstGeom prst="rect"/>
            </p:spPr>
          </p:pic>
        </mc:Fallback>
      </mc:AlternateContent>
      <mc:AlternateContent xmlns:mc="http://schemas.openxmlformats.org/markup-compatibility/2006" xmlns:p14="http://schemas.microsoft.com/office/powerpoint/2010/main">
        <mc:Choice Requires="p14">
          <p:contentPart r:id="rId173" p14:bwMode="auto">
            <p14:nvContentPartPr>
              <p14:cNvPr id="130" name="Ink 129"/>
              <p14:cNvContentPartPr/>
              <p14:nvPr/>
            </p14:nvContentPartPr>
            <p14:xfrm>
              <a:off x="10014585" y="1984375"/>
              <a:ext cx="339725" cy="151130"/>
            </p14:xfrm>
          </p:contentPart>
        </mc:Choice>
        <mc:Fallback xmlns="">
          <p:pic>
            <p:nvPicPr>
              <p:cNvPr id="130" name="Ink 129"/>
            </p:nvPicPr>
            <p:blipFill>
              <a:blip r:embed="rId174"/>
            </p:blipFill>
            <p:spPr>
              <a:xfrm>
                <a:off x="10014585" y="1984375"/>
                <a:ext cx="339725" cy="151130"/>
              </a:xfrm>
              <a:prstGeom prst="rect"/>
            </p:spPr>
          </p:pic>
        </mc:Fallback>
      </mc:AlternateContent>
      <mc:AlternateContent xmlns:mc="http://schemas.openxmlformats.org/markup-compatibility/2006" xmlns:p14="http://schemas.microsoft.com/office/powerpoint/2010/main">
        <mc:Choice Requires="p14">
          <p:contentPart r:id="rId175" p14:bwMode="auto">
            <p14:nvContentPartPr>
              <p14:cNvPr id="131" name="Ink 130"/>
              <p14:cNvContentPartPr/>
              <p14:nvPr/>
            </p14:nvContentPartPr>
            <p14:xfrm>
              <a:off x="10366375" y="1946910"/>
              <a:ext cx="151765" cy="113665"/>
            </p14:xfrm>
          </p:contentPart>
        </mc:Choice>
        <mc:Fallback xmlns="">
          <p:pic>
            <p:nvPicPr>
              <p:cNvPr id="131" name="Ink 130"/>
            </p:nvPicPr>
            <p:blipFill>
              <a:blip r:embed="rId176"/>
            </p:blipFill>
            <p:spPr>
              <a:xfrm>
                <a:off x="10366375" y="1946910"/>
                <a:ext cx="151765" cy="113665"/>
              </a:xfrm>
              <a:prstGeom prst="rect"/>
            </p:spPr>
          </p:pic>
        </mc:Fallback>
      </mc:AlternateContent>
      <mc:AlternateContent xmlns:mc="http://schemas.openxmlformats.org/markup-compatibility/2006" xmlns:p14="http://schemas.microsoft.com/office/powerpoint/2010/main">
        <mc:Choice Requires="p14">
          <p:contentPart r:id="rId177" p14:bwMode="auto">
            <p14:nvContentPartPr>
              <p14:cNvPr id="132" name="Ink 131"/>
              <p14:cNvContentPartPr/>
              <p14:nvPr/>
            </p14:nvContentPartPr>
            <p14:xfrm>
              <a:off x="10605135" y="1871345"/>
              <a:ext cx="88265" cy="151130"/>
            </p14:xfrm>
          </p:contentPart>
        </mc:Choice>
        <mc:Fallback xmlns="">
          <p:pic>
            <p:nvPicPr>
              <p:cNvPr id="132" name="Ink 131"/>
            </p:nvPicPr>
            <p:blipFill>
              <a:blip r:embed="rId178"/>
            </p:blipFill>
            <p:spPr>
              <a:xfrm>
                <a:off x="10605135" y="1871345"/>
                <a:ext cx="88265" cy="151130"/>
              </a:xfrm>
              <a:prstGeom prst="rect"/>
            </p:spPr>
          </p:pic>
        </mc:Fallback>
      </mc:AlternateContent>
      <mc:AlternateContent xmlns:mc="http://schemas.openxmlformats.org/markup-compatibility/2006" xmlns:p14="http://schemas.microsoft.com/office/powerpoint/2010/main">
        <mc:Choice Requires="p14">
          <p:contentPart r:id="rId179" p14:bwMode="auto">
            <p14:nvContentPartPr>
              <p14:cNvPr id="133" name="Ink 132"/>
              <p14:cNvContentPartPr/>
              <p14:nvPr/>
            </p14:nvContentPartPr>
            <p14:xfrm>
              <a:off x="10743565" y="1833880"/>
              <a:ext cx="113665" cy="188595"/>
            </p14:xfrm>
          </p:contentPart>
        </mc:Choice>
        <mc:Fallback xmlns="">
          <p:pic>
            <p:nvPicPr>
              <p:cNvPr id="133" name="Ink 132"/>
            </p:nvPicPr>
            <p:blipFill>
              <a:blip r:embed="rId180"/>
            </p:blipFill>
            <p:spPr>
              <a:xfrm>
                <a:off x="10743565" y="1833880"/>
                <a:ext cx="113665" cy="188595"/>
              </a:xfrm>
              <a:prstGeom prst="rect"/>
            </p:spPr>
          </p:pic>
        </mc:Fallback>
      </mc:AlternateContent>
      <mc:AlternateContent xmlns:mc="http://schemas.openxmlformats.org/markup-compatibility/2006" xmlns:p14="http://schemas.microsoft.com/office/powerpoint/2010/main">
        <mc:Choice Requires="p14">
          <p:contentPart r:id="rId181" p14:bwMode="auto">
            <p14:nvContentPartPr>
              <p14:cNvPr id="134" name="Ink 133"/>
              <p14:cNvContentPartPr/>
              <p14:nvPr/>
            </p14:nvContentPartPr>
            <p14:xfrm>
              <a:off x="10969625" y="1821180"/>
              <a:ext cx="12700" cy="151130"/>
            </p14:xfrm>
          </p:contentPart>
        </mc:Choice>
        <mc:Fallback xmlns="">
          <p:pic>
            <p:nvPicPr>
              <p:cNvPr id="134" name="Ink 133"/>
            </p:nvPicPr>
            <p:blipFill>
              <a:blip r:embed="rId182"/>
            </p:blipFill>
            <p:spPr>
              <a:xfrm>
                <a:off x="10969625" y="1821180"/>
                <a:ext cx="12700" cy="151130"/>
              </a:xfrm>
              <a:prstGeom prst="rect"/>
            </p:spPr>
          </p:pic>
        </mc:Fallback>
      </mc:AlternateContent>
      <mc:AlternateContent xmlns:mc="http://schemas.openxmlformats.org/markup-compatibility/2006" xmlns:p14="http://schemas.microsoft.com/office/powerpoint/2010/main">
        <mc:Choice Requires="p14">
          <p:contentPart r:id="rId183" p14:bwMode="auto">
            <p14:nvContentPartPr>
              <p14:cNvPr id="135" name="Ink 134"/>
              <p14:cNvContentPartPr/>
              <p14:nvPr/>
            </p14:nvContentPartPr>
            <p14:xfrm>
              <a:off x="10969625" y="1682750"/>
              <a:ext cx="38100" cy="26035"/>
            </p14:xfrm>
          </p:contentPart>
        </mc:Choice>
        <mc:Fallback xmlns="">
          <p:pic>
            <p:nvPicPr>
              <p:cNvPr id="135" name="Ink 134"/>
            </p:nvPicPr>
            <p:blipFill>
              <a:blip r:embed="rId184"/>
            </p:blipFill>
            <p:spPr>
              <a:xfrm>
                <a:off x="10969625" y="1682750"/>
                <a:ext cx="38100" cy="26035"/>
              </a:xfrm>
              <a:prstGeom prst="rect"/>
            </p:spPr>
          </p:pic>
        </mc:Fallback>
      </mc:AlternateContent>
      <mc:AlternateContent xmlns:mc="http://schemas.openxmlformats.org/markup-compatibility/2006" xmlns:p14="http://schemas.microsoft.com/office/powerpoint/2010/main">
        <mc:Choice Requires="p14">
          <p:contentPart r:id="rId185" p14:bwMode="auto">
            <p14:nvContentPartPr>
              <p14:cNvPr id="136" name="Ink 135"/>
              <p14:cNvContentPartPr/>
              <p14:nvPr/>
            </p14:nvContentPartPr>
            <p14:xfrm>
              <a:off x="11094720" y="1783080"/>
              <a:ext cx="340360" cy="176530"/>
            </p14:xfrm>
          </p:contentPart>
        </mc:Choice>
        <mc:Fallback xmlns="">
          <p:pic>
            <p:nvPicPr>
              <p:cNvPr id="136" name="Ink 135"/>
            </p:nvPicPr>
            <p:blipFill>
              <a:blip r:embed="rId186"/>
            </p:blipFill>
            <p:spPr>
              <a:xfrm>
                <a:off x="11094720" y="1783080"/>
                <a:ext cx="340360" cy="176530"/>
              </a:xfrm>
              <a:prstGeom prst="rect"/>
            </p:spPr>
          </p:pic>
        </mc:Fallback>
      </mc:AlternateContent>
      <p:sp>
        <p:nvSpPr>
          <p:cNvPr id="9" name="Rectangles 8"/>
          <p:cNvSpPr/>
          <p:nvPr/>
        </p:nvSpPr>
        <p:spPr>
          <a:xfrm>
            <a:off x="3787775" y="3447415"/>
            <a:ext cx="4468495" cy="321183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calls a function repeatedly after a number of milliseconds </a:t>
            </a:r>
            <a:r>
              <a:rPr lang="en-US" sz="1400">
                <a:highlight>
                  <a:srgbClr val="FFFF00"/>
                </a:highlight>
                <a:sym typeface="+mn-ea"/>
              </a:rPr>
              <a:t>:-  JAvaScript ....</a:t>
            </a:r>
            <a:endParaRPr lang="en-US" sz="1400">
              <a:highlight>
                <a:srgbClr val="FFFF00"/>
              </a:highlight>
              <a:sym typeface="+mn-ea"/>
            </a:endParaRPr>
          </a:p>
          <a:p>
            <a:pPr algn="l"/>
            <a:r>
              <a:rPr lang="en-US" sz="1400" b="1">
                <a:solidFill>
                  <a:schemeClr val="accent2"/>
                </a:solidFill>
                <a:sym typeface="+mn-ea"/>
              </a:rPr>
              <a:t>If you need repeated executions, use </a:t>
            </a:r>
            <a:r>
              <a:rPr lang="en-US" sz="1400" b="1">
                <a:solidFill>
                  <a:srgbClr val="FFFF00"/>
                </a:solidFill>
                <a:sym typeface="+mn-ea"/>
              </a:rPr>
              <a:t>setInterval()</a:t>
            </a:r>
            <a:r>
              <a:rPr lang="en-US" sz="1400" b="1">
                <a:solidFill>
                  <a:schemeClr val="accent2"/>
                </a:solidFill>
                <a:sym typeface="+mn-ea"/>
              </a:rPr>
              <a:t> instead.</a:t>
            </a:r>
            <a:endParaRPr lang="en-US" sz="1400" b="1">
              <a:solidFill>
                <a:schemeClr val="accent2"/>
              </a:solidFill>
              <a:sym typeface="+mn-ea"/>
            </a:endParaRPr>
          </a:p>
          <a:p>
            <a:pPr algn="l"/>
            <a:r>
              <a:rPr lang="en-US" sz="1400" b="1">
                <a:solidFill>
                  <a:srgbClr val="00B050"/>
                </a:solidFill>
                <a:sym typeface="+mn-ea"/>
              </a:rPr>
              <a:t>The </a:t>
            </a:r>
            <a:r>
              <a:rPr lang="en-US" sz="1400" b="1">
                <a:solidFill>
                  <a:srgbClr val="FFFF00"/>
                </a:solidFill>
                <a:sym typeface="+mn-ea"/>
              </a:rPr>
              <a:t>setInterval() </a:t>
            </a:r>
            <a:r>
              <a:rPr lang="en-US" sz="1400" b="1">
                <a:solidFill>
                  <a:srgbClr val="00B050"/>
                </a:solidFill>
                <a:sym typeface="+mn-ea"/>
              </a:rPr>
              <a:t>method continues calling the function until </a:t>
            </a:r>
            <a:r>
              <a:rPr lang="en-US" sz="1400" b="1">
                <a:solidFill>
                  <a:srgbClr val="FFFF00"/>
                </a:solidFill>
                <a:sym typeface="+mn-ea"/>
              </a:rPr>
              <a:t>clearInterval()</a:t>
            </a:r>
            <a:r>
              <a:rPr lang="en-US" sz="1400" b="1">
                <a:solidFill>
                  <a:srgbClr val="00B050"/>
                </a:solidFill>
                <a:sym typeface="+mn-ea"/>
              </a:rPr>
              <a:t> is called, or the window is closed.</a:t>
            </a:r>
            <a:endParaRPr lang="en-US" sz="1400" b="1">
              <a:solidFill>
                <a:srgbClr val="00B050"/>
              </a:solidFill>
              <a:sym typeface="+mn-ea"/>
            </a:endParaRPr>
          </a:p>
          <a:p>
            <a:pPr algn="l"/>
            <a:r>
              <a:rPr lang="en-US" sz="1400" b="1">
                <a:solidFill>
                  <a:srgbClr val="00B050"/>
                </a:solidFill>
                <a:sym typeface="+mn-ea"/>
              </a:rPr>
              <a:t>Use the </a:t>
            </a:r>
            <a:r>
              <a:rPr lang="en-US" sz="1400" b="1">
                <a:solidFill>
                  <a:srgbClr val="FFFF00"/>
                </a:solidFill>
                <a:sym typeface="+mn-ea"/>
              </a:rPr>
              <a:t>clearInterval()</a:t>
            </a:r>
            <a:r>
              <a:rPr lang="en-US" sz="1400" b="1">
                <a:solidFill>
                  <a:srgbClr val="00B050"/>
                </a:solidFill>
                <a:sym typeface="+mn-ea"/>
              </a:rPr>
              <a:t> method to prevent the function from </a:t>
            </a:r>
            <a:r>
              <a:rPr lang="en-US" sz="1400" b="1">
                <a:solidFill>
                  <a:srgbClr val="FFFF00"/>
                </a:solidFill>
                <a:sym typeface="+mn-ea"/>
              </a:rPr>
              <a:t>setInterval()</a:t>
            </a:r>
            <a:r>
              <a:rPr lang="en-US" sz="1400" b="1">
                <a:solidFill>
                  <a:srgbClr val="00B050"/>
                </a:solidFill>
                <a:sym typeface="+mn-ea"/>
              </a:rPr>
              <a:t> .</a:t>
            </a:r>
            <a:endParaRPr lang="en-US" sz="1400" b="1">
              <a:solidFill>
                <a:srgbClr val="00B050"/>
              </a:solidFill>
              <a:sym typeface="+mn-ea"/>
            </a:endParaRPr>
          </a:p>
          <a:p>
            <a:pPr algn="l"/>
            <a:endParaRPr lang="en-US" sz="1400" b="1">
              <a:solidFill>
                <a:srgbClr val="00B050"/>
              </a:solidFill>
              <a:sym typeface="+mn-ea"/>
            </a:endParaRPr>
          </a:p>
          <a:p>
            <a:pPr algn="l"/>
            <a:r>
              <a:rPr lang="en-US" sz="1400" b="1">
                <a:solidFill>
                  <a:srgbClr val="00B050"/>
                </a:solidFill>
                <a:sym typeface="+mn-ea"/>
              </a:rPr>
              <a:t>Calls a function or evaluates an expression repeatedly  at specified intervals (in milliseconds) :- </a:t>
            </a:r>
            <a:endParaRPr lang="en-US" sz="1400" b="1">
              <a:solidFill>
                <a:srgbClr val="00B050"/>
              </a:solidFill>
              <a:sym typeface="+mn-ea"/>
            </a:endParaRPr>
          </a:p>
          <a:p>
            <a:pPr algn="l"/>
            <a:r>
              <a:rPr lang="en-US" sz="1400" b="1">
                <a:solidFill>
                  <a:srgbClr val="00B050"/>
                </a:solidFill>
                <a:sym typeface="+mn-ea"/>
              </a:rPr>
              <a:t> </a:t>
            </a:r>
            <a:r>
              <a:rPr lang="en-US" sz="1400" b="1">
                <a:solidFill>
                  <a:srgbClr val="00B0F0"/>
                </a:solidFill>
                <a:sym typeface="+mn-ea"/>
              </a:rPr>
              <a:t>setInterval(</a:t>
            </a:r>
            <a:r>
              <a:rPr lang="en-US" sz="1400" b="1">
                <a:solidFill>
                  <a:srgbClr val="FF0000"/>
                </a:solidFill>
                <a:sym typeface="+mn-ea"/>
              </a:rPr>
              <a:t>function</a:t>
            </a:r>
            <a:r>
              <a:rPr lang="en-US" sz="1400" b="1">
                <a:solidFill>
                  <a:srgbClr val="00B0F0"/>
                </a:solidFill>
                <a:sym typeface="+mn-ea"/>
              </a:rPr>
              <a:t>,</a:t>
            </a:r>
            <a:r>
              <a:rPr lang="en-US" sz="1400" b="1">
                <a:solidFill>
                  <a:srgbClr val="00B050"/>
                </a:solidFill>
                <a:sym typeface="+mn-ea"/>
              </a:rPr>
              <a:t> </a:t>
            </a:r>
            <a:r>
              <a:rPr lang="en-US" sz="1400" b="1">
                <a:solidFill>
                  <a:srgbClr val="FF0000"/>
                </a:solidFill>
                <a:sym typeface="+mn-ea"/>
              </a:rPr>
              <a:t>milliseconds</a:t>
            </a:r>
            <a:r>
              <a:rPr lang="en-US" sz="1400" b="1">
                <a:solidFill>
                  <a:srgbClr val="00B0F0"/>
                </a:solidFill>
                <a:sym typeface="+mn-ea"/>
              </a:rPr>
              <a:t>);   </a:t>
            </a:r>
            <a:r>
              <a:rPr lang="en-US" sz="1400" b="1">
                <a:solidFill>
                  <a:srgbClr val="FFFF00"/>
                </a:solidFill>
                <a:sym typeface="+mn-ea"/>
              </a:rPr>
              <a:t>or</a:t>
            </a:r>
            <a:endParaRPr lang="en-US" sz="1400" b="1">
              <a:solidFill>
                <a:srgbClr val="00B050"/>
              </a:solidFill>
              <a:sym typeface="+mn-ea"/>
            </a:endParaRPr>
          </a:p>
          <a:p>
            <a:pPr algn="l"/>
            <a:r>
              <a:rPr lang="en-US" sz="1400" b="1">
                <a:solidFill>
                  <a:schemeClr val="accent4"/>
                </a:solidFill>
                <a:sym typeface="+mn-ea"/>
              </a:rPr>
              <a:t>myInterval </a:t>
            </a:r>
            <a:r>
              <a:rPr lang="en-US" sz="1400" b="1">
                <a:solidFill>
                  <a:srgbClr val="00B050"/>
                </a:solidFill>
                <a:sym typeface="+mn-ea"/>
              </a:rPr>
              <a:t>= </a:t>
            </a:r>
            <a:r>
              <a:rPr lang="en-US" sz="1400" b="1">
                <a:solidFill>
                  <a:srgbClr val="00B0F0"/>
                </a:solidFill>
                <a:sym typeface="+mn-ea"/>
              </a:rPr>
              <a:t>setInterval(</a:t>
            </a:r>
            <a:r>
              <a:rPr lang="en-US" sz="1400" b="1">
                <a:solidFill>
                  <a:srgbClr val="FF0000"/>
                </a:solidFill>
                <a:sym typeface="+mn-ea"/>
              </a:rPr>
              <a:t>function</a:t>
            </a:r>
            <a:r>
              <a:rPr lang="en-US" sz="1400" b="1">
                <a:solidFill>
                  <a:srgbClr val="00B0F0"/>
                </a:solidFill>
                <a:sym typeface="+mn-ea"/>
              </a:rPr>
              <a:t>,</a:t>
            </a:r>
            <a:r>
              <a:rPr lang="en-US" sz="1400" b="1">
                <a:solidFill>
                  <a:srgbClr val="00B050"/>
                </a:solidFill>
                <a:sym typeface="+mn-ea"/>
              </a:rPr>
              <a:t> </a:t>
            </a:r>
            <a:r>
              <a:rPr lang="en-US" sz="1400" b="1">
                <a:solidFill>
                  <a:srgbClr val="FF0000"/>
                </a:solidFill>
                <a:sym typeface="+mn-ea"/>
              </a:rPr>
              <a:t>milliseconds</a:t>
            </a:r>
            <a:r>
              <a:rPr lang="en-US" sz="1400" b="1">
                <a:solidFill>
                  <a:srgbClr val="00B0F0"/>
                </a:solidFill>
                <a:sym typeface="+mn-ea"/>
              </a:rPr>
              <a:t>);</a:t>
            </a:r>
            <a:endParaRPr lang="en-US" sz="1400" b="1">
              <a:solidFill>
                <a:srgbClr val="00B050"/>
              </a:solidFill>
              <a:sym typeface="+mn-ea"/>
            </a:endParaRPr>
          </a:p>
          <a:p>
            <a:pPr algn="l"/>
            <a:r>
              <a:rPr lang="en-US" sz="1400" b="1">
                <a:solidFill>
                  <a:srgbClr val="00B050"/>
                </a:solidFill>
                <a:sym typeface="+mn-ea"/>
              </a:rPr>
              <a:t>Clears a timer set with setInterval() :-  </a:t>
            </a:r>
            <a:r>
              <a:rPr lang="en-US" sz="1400" b="1">
                <a:solidFill>
                  <a:srgbClr val="00B0F0"/>
                </a:solidFill>
                <a:sym typeface="+mn-ea"/>
              </a:rPr>
              <a:t>clearInterval</a:t>
            </a:r>
            <a:r>
              <a:rPr lang="en-US" sz="1400" b="1">
                <a:solidFill>
                  <a:srgbClr val="00B0F0"/>
                </a:solidFill>
                <a:sym typeface="+mn-ea"/>
              </a:rPr>
              <a:t>(</a:t>
            </a:r>
            <a:r>
              <a:rPr lang="en-US" sz="1400" b="1">
                <a:solidFill>
                  <a:srgbClr val="FF0000"/>
                </a:solidFill>
                <a:sym typeface="+mn-ea"/>
              </a:rPr>
              <a:t>setIntervalFunctionName</a:t>
            </a:r>
            <a:r>
              <a:rPr lang="en-US" sz="1400" b="1">
                <a:solidFill>
                  <a:srgbClr val="00B0F0"/>
                </a:solidFill>
                <a:sym typeface="+mn-ea"/>
              </a:rPr>
              <a:t>);</a:t>
            </a:r>
            <a:endParaRPr lang="en-US" sz="1400" b="1">
              <a:solidFill>
                <a:srgbClr val="00B0F0"/>
              </a:solidFill>
              <a:sym typeface="+mn-ea"/>
            </a:endParaRPr>
          </a:p>
        </p:txBody>
      </p:sp>
      <p:sp>
        <p:nvSpPr>
          <p:cNvPr id="10" name="Rectangles 9"/>
          <p:cNvSpPr/>
          <p:nvPr/>
        </p:nvSpPr>
        <p:spPr>
          <a:xfrm>
            <a:off x="8256270" y="3447415"/>
            <a:ext cx="3833495" cy="287464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calls a function only once after a number of milliseconds </a:t>
            </a:r>
            <a:r>
              <a:rPr lang="en-US" sz="1400">
                <a:highlight>
                  <a:srgbClr val="FFFF00"/>
                </a:highlight>
                <a:sym typeface="+mn-ea"/>
              </a:rPr>
              <a:t>:-  JAvaScript ....</a:t>
            </a:r>
            <a:endParaRPr lang="en-US" sz="1400" b="1">
              <a:solidFill>
                <a:srgbClr val="00B050"/>
              </a:solidFill>
              <a:sym typeface="+mn-ea"/>
            </a:endParaRPr>
          </a:p>
          <a:p>
            <a:pPr algn="l"/>
            <a:r>
              <a:rPr lang="en-US" sz="1400" b="1">
                <a:solidFill>
                  <a:schemeClr val="accent2"/>
                </a:solidFill>
                <a:sym typeface="+mn-ea"/>
              </a:rPr>
              <a:t>If you need only once executions, use </a:t>
            </a:r>
            <a:r>
              <a:rPr lang="en-US" sz="1400" b="1">
                <a:solidFill>
                  <a:srgbClr val="FFFF00"/>
                </a:solidFill>
                <a:sym typeface="+mn-ea"/>
              </a:rPr>
              <a:t>setTimeout</a:t>
            </a:r>
            <a:r>
              <a:rPr lang="en-US" sz="1400" b="1">
                <a:solidFill>
                  <a:srgbClr val="FFFF00"/>
                </a:solidFill>
                <a:sym typeface="+mn-ea"/>
              </a:rPr>
              <a:t>()</a:t>
            </a:r>
            <a:r>
              <a:rPr lang="en-US" sz="1400" b="1">
                <a:solidFill>
                  <a:schemeClr val="accent2"/>
                </a:solidFill>
                <a:sym typeface="+mn-ea"/>
              </a:rPr>
              <a:t> instead.</a:t>
            </a:r>
            <a:endParaRPr lang="en-US" sz="1400" b="1">
              <a:solidFill>
                <a:schemeClr val="accent2"/>
              </a:solidFill>
              <a:sym typeface="+mn-ea"/>
            </a:endParaRPr>
          </a:p>
          <a:p>
            <a:pPr algn="l"/>
            <a:r>
              <a:rPr lang="en-US" sz="1400" b="1">
                <a:solidFill>
                  <a:srgbClr val="00B050"/>
                </a:solidFill>
                <a:sym typeface="+mn-ea"/>
              </a:rPr>
              <a:t>Use the </a:t>
            </a:r>
            <a:r>
              <a:rPr lang="en-US" sz="1400" b="1">
                <a:solidFill>
                  <a:srgbClr val="FFFF00"/>
                </a:solidFill>
                <a:sym typeface="+mn-ea"/>
              </a:rPr>
              <a:t>clearTimeout</a:t>
            </a:r>
            <a:r>
              <a:rPr lang="en-US" sz="1400" b="1">
                <a:solidFill>
                  <a:srgbClr val="FFFF00"/>
                </a:solidFill>
                <a:sym typeface="+mn-ea"/>
              </a:rPr>
              <a:t>()</a:t>
            </a:r>
            <a:r>
              <a:rPr lang="en-US" sz="1400" b="1">
                <a:solidFill>
                  <a:srgbClr val="00B050"/>
                </a:solidFill>
                <a:sym typeface="+mn-ea"/>
              </a:rPr>
              <a:t> method to prevent the function from </a:t>
            </a:r>
            <a:r>
              <a:rPr lang="en-US" sz="1400" b="1">
                <a:solidFill>
                  <a:srgbClr val="FFFF00"/>
                </a:solidFill>
                <a:sym typeface="+mn-ea"/>
              </a:rPr>
              <a:t>setTimeout() </a:t>
            </a:r>
            <a:r>
              <a:rPr lang="en-US" sz="1400" b="1">
                <a:solidFill>
                  <a:srgbClr val="00B050"/>
                </a:solidFill>
                <a:sym typeface="+mn-ea"/>
              </a:rPr>
              <a:t> or from </a:t>
            </a:r>
            <a:r>
              <a:rPr lang="en-US" sz="1400" b="1">
                <a:solidFill>
                  <a:srgbClr val="FFFF00"/>
                </a:solidFill>
                <a:sym typeface="+mn-ea"/>
              </a:rPr>
              <a:t>starting </a:t>
            </a:r>
            <a:r>
              <a:rPr lang="en-US" sz="1400" b="1">
                <a:solidFill>
                  <a:srgbClr val="00B050"/>
                </a:solidFill>
                <a:sym typeface="+mn-ea"/>
              </a:rPr>
              <a:t>.</a:t>
            </a:r>
            <a:endParaRPr lang="en-US" sz="1400" b="1">
              <a:solidFill>
                <a:srgbClr val="00B050"/>
              </a:solidFill>
              <a:sym typeface="+mn-ea"/>
            </a:endParaRPr>
          </a:p>
          <a:p>
            <a:pPr algn="l"/>
            <a:endParaRPr lang="en-US" sz="1400" b="1">
              <a:solidFill>
                <a:srgbClr val="00B0F0"/>
              </a:solidFill>
              <a:sym typeface="+mn-ea"/>
            </a:endParaRPr>
          </a:p>
          <a:p>
            <a:pPr algn="l"/>
            <a:r>
              <a:rPr lang="en-US" sz="1400" b="1">
                <a:solidFill>
                  <a:srgbClr val="00B050"/>
                </a:solidFill>
                <a:sym typeface="+mn-ea"/>
              </a:rPr>
              <a:t>Calls a function or evaluates an expression  once at specified intervals (in milliseconds) :- </a:t>
            </a:r>
            <a:endParaRPr lang="en-US" sz="1400" b="1">
              <a:solidFill>
                <a:srgbClr val="00B050"/>
              </a:solidFill>
              <a:sym typeface="+mn-ea"/>
            </a:endParaRPr>
          </a:p>
          <a:p>
            <a:pPr algn="l"/>
            <a:r>
              <a:rPr lang="en-US" sz="1400" b="1">
                <a:solidFill>
                  <a:srgbClr val="00B050"/>
                </a:solidFill>
                <a:sym typeface="+mn-ea"/>
              </a:rPr>
              <a:t> </a:t>
            </a:r>
            <a:r>
              <a:rPr lang="en-US" sz="1400" b="1">
                <a:solidFill>
                  <a:srgbClr val="00B0F0"/>
                </a:solidFill>
                <a:sym typeface="+mn-ea"/>
              </a:rPr>
              <a:t>setTimeout(</a:t>
            </a:r>
            <a:r>
              <a:rPr lang="en-US" sz="1400" b="1">
                <a:solidFill>
                  <a:srgbClr val="FF0000"/>
                </a:solidFill>
                <a:sym typeface="+mn-ea"/>
              </a:rPr>
              <a:t>function</a:t>
            </a:r>
            <a:r>
              <a:rPr lang="en-US" sz="1400" b="1">
                <a:solidFill>
                  <a:srgbClr val="00B0F0"/>
                </a:solidFill>
                <a:sym typeface="+mn-ea"/>
              </a:rPr>
              <a:t>,</a:t>
            </a:r>
            <a:r>
              <a:rPr lang="en-US" sz="1400" b="1">
                <a:solidFill>
                  <a:srgbClr val="00B050"/>
                </a:solidFill>
                <a:sym typeface="+mn-ea"/>
              </a:rPr>
              <a:t> </a:t>
            </a:r>
            <a:r>
              <a:rPr lang="en-US" sz="1400" b="1">
                <a:solidFill>
                  <a:srgbClr val="FF0000"/>
                </a:solidFill>
                <a:sym typeface="+mn-ea"/>
              </a:rPr>
              <a:t>milliseconds</a:t>
            </a:r>
            <a:r>
              <a:rPr lang="en-US" sz="1400" b="1">
                <a:solidFill>
                  <a:srgbClr val="00B0F0"/>
                </a:solidFill>
                <a:sym typeface="+mn-ea"/>
              </a:rPr>
              <a:t>);	         </a:t>
            </a:r>
            <a:r>
              <a:rPr lang="en-US" sz="1400" b="1">
                <a:solidFill>
                  <a:srgbClr val="FFFF00"/>
                </a:solidFill>
                <a:sym typeface="+mn-ea"/>
              </a:rPr>
              <a:t>or</a:t>
            </a:r>
            <a:endParaRPr lang="en-US" sz="1400" b="1">
              <a:solidFill>
                <a:srgbClr val="00B050"/>
              </a:solidFill>
              <a:sym typeface="+mn-ea"/>
            </a:endParaRPr>
          </a:p>
          <a:p>
            <a:pPr algn="l"/>
            <a:r>
              <a:rPr lang="en-US" sz="1400" b="1">
                <a:solidFill>
                  <a:schemeClr val="accent4"/>
                </a:solidFill>
                <a:sym typeface="+mn-ea"/>
              </a:rPr>
              <a:t>myTimeout</a:t>
            </a:r>
            <a:r>
              <a:rPr lang="en-US" sz="1400" b="1">
                <a:solidFill>
                  <a:srgbClr val="00B050"/>
                </a:solidFill>
                <a:sym typeface="+mn-ea"/>
              </a:rPr>
              <a:t>= </a:t>
            </a:r>
            <a:r>
              <a:rPr lang="en-US" sz="1400" b="1">
                <a:solidFill>
                  <a:srgbClr val="00B0F0"/>
                </a:solidFill>
                <a:sym typeface="+mn-ea"/>
              </a:rPr>
              <a:t>setTimeout</a:t>
            </a:r>
            <a:r>
              <a:rPr lang="en-US" sz="1400" b="1">
                <a:solidFill>
                  <a:srgbClr val="00B0F0"/>
                </a:solidFill>
                <a:sym typeface="+mn-ea"/>
              </a:rPr>
              <a:t>(</a:t>
            </a:r>
            <a:r>
              <a:rPr lang="en-US" sz="1400" b="1">
                <a:solidFill>
                  <a:srgbClr val="FF0000"/>
                </a:solidFill>
                <a:sym typeface="+mn-ea"/>
              </a:rPr>
              <a:t>function</a:t>
            </a:r>
            <a:r>
              <a:rPr lang="en-US" sz="1400" b="1">
                <a:solidFill>
                  <a:srgbClr val="00B0F0"/>
                </a:solidFill>
                <a:sym typeface="+mn-ea"/>
              </a:rPr>
              <a:t>,</a:t>
            </a:r>
            <a:r>
              <a:rPr lang="en-US" sz="1400" b="1">
                <a:solidFill>
                  <a:srgbClr val="00B050"/>
                </a:solidFill>
                <a:sym typeface="+mn-ea"/>
              </a:rPr>
              <a:t> </a:t>
            </a:r>
            <a:r>
              <a:rPr lang="en-US" sz="1400" b="1">
                <a:solidFill>
                  <a:srgbClr val="FF0000"/>
                </a:solidFill>
                <a:sym typeface="+mn-ea"/>
              </a:rPr>
              <a:t>milliseconds</a:t>
            </a:r>
            <a:r>
              <a:rPr lang="en-US" sz="1400" b="1">
                <a:solidFill>
                  <a:srgbClr val="00B0F0"/>
                </a:solidFill>
                <a:sym typeface="+mn-ea"/>
              </a:rPr>
              <a:t>);</a:t>
            </a:r>
            <a:endParaRPr lang="en-US" sz="1400" b="1">
              <a:solidFill>
                <a:srgbClr val="00B050"/>
              </a:solidFill>
              <a:sym typeface="+mn-ea"/>
            </a:endParaRPr>
          </a:p>
          <a:p>
            <a:pPr algn="l"/>
            <a:r>
              <a:rPr lang="en-US" sz="1400" b="1">
                <a:solidFill>
                  <a:srgbClr val="00B050"/>
                </a:solidFill>
                <a:sym typeface="+mn-ea"/>
              </a:rPr>
              <a:t>Clears a timer set with setTimeout() :-  </a:t>
            </a:r>
            <a:r>
              <a:rPr lang="en-US" sz="1400" b="1">
                <a:solidFill>
                  <a:srgbClr val="00B0F0"/>
                </a:solidFill>
                <a:sym typeface="+mn-ea"/>
              </a:rPr>
              <a:t>clearTimeout</a:t>
            </a:r>
            <a:r>
              <a:rPr lang="en-US" sz="1400" b="1">
                <a:solidFill>
                  <a:srgbClr val="00B0F0"/>
                </a:solidFill>
                <a:sym typeface="+mn-ea"/>
              </a:rPr>
              <a:t>(</a:t>
            </a:r>
            <a:r>
              <a:rPr lang="en-US" sz="1400" b="1">
                <a:solidFill>
                  <a:srgbClr val="FF0000"/>
                </a:solidFill>
                <a:sym typeface="+mn-ea"/>
              </a:rPr>
              <a:t>setTimeoutFunctionName</a:t>
            </a:r>
            <a:r>
              <a:rPr lang="en-US" sz="1400" b="1">
                <a:solidFill>
                  <a:srgbClr val="00B0F0"/>
                </a:solidFill>
                <a:sym typeface="+mn-ea"/>
              </a:rPr>
              <a:t>);</a:t>
            </a:r>
            <a:endParaRPr lang="en-US" sz="1400" b="1">
              <a:solidFill>
                <a:srgbClr val="00B0F0"/>
              </a:solidFill>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5042535" y="0"/>
            <a:ext cx="5285105" cy="3790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Function - JavaScript</a:t>
            </a:r>
            <a:endParaRPr lang="en-US" sz="2400" b="1">
              <a:solidFill>
                <a:schemeClr val="accent1"/>
              </a:solidFill>
            </a:endParaRPr>
          </a:p>
        </p:txBody>
      </p:sp>
      <p:sp>
        <p:nvSpPr>
          <p:cNvPr id="2" name="Rectangles 1"/>
          <p:cNvSpPr/>
          <p:nvPr/>
        </p:nvSpPr>
        <p:spPr>
          <a:xfrm>
            <a:off x="22860" y="22860"/>
            <a:ext cx="4728210" cy="204470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Function constructor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The Function() constructor creates a new Function object. Calling the constructor directly can create functions dynamically, but suffers from security and similar (but far less significant) performance issues as </a:t>
            </a:r>
            <a:r>
              <a:rPr lang="en-US" sz="1400" b="1">
                <a:solidFill>
                  <a:schemeClr val="accent2"/>
                </a:solidFill>
                <a:sym typeface="+mn-ea"/>
              </a:rPr>
              <a:t>eval()</a:t>
            </a:r>
            <a:r>
              <a:rPr lang="en-US" sz="1400" b="1">
                <a:solidFill>
                  <a:srgbClr val="92D050"/>
                </a:solidFill>
                <a:sym typeface="+mn-ea"/>
              </a:rPr>
              <a:t>.</a:t>
            </a:r>
            <a:r>
              <a:rPr lang="en-US" sz="1400" b="1">
                <a:solidFill>
                  <a:schemeClr val="accent6"/>
                </a:solidFill>
                <a:sym typeface="+mn-ea"/>
              </a:rPr>
              <a:t>.</a:t>
            </a:r>
            <a:endParaRPr lang="en-US" sz="1400" b="1">
              <a:solidFill>
                <a:schemeClr val="accent6"/>
              </a:solidFill>
              <a:sym typeface="+mn-ea"/>
            </a:endParaRPr>
          </a:p>
          <a:p>
            <a:pPr algn="l"/>
            <a:r>
              <a:rPr lang="en-US" sz="1400" b="1">
                <a:solidFill>
                  <a:srgbClr val="00B0F0"/>
                </a:solidFill>
                <a:sym typeface="+mn-ea"/>
              </a:rPr>
              <a:t>key  </a:t>
            </a:r>
            <a:r>
              <a:rPr lang="en-US" sz="1400" b="1">
                <a:solidFill>
                  <a:srgbClr val="FF0000"/>
                </a:solidFill>
                <a:sym typeface="+mn-ea"/>
              </a:rPr>
              <a:t>fN </a:t>
            </a:r>
            <a:r>
              <a:rPr lang="en-US" sz="1400" b="1">
                <a:solidFill>
                  <a:srgbClr val="00B0F0"/>
                </a:solidFill>
                <a:sym typeface="+mn-ea"/>
              </a:rPr>
              <a:t>= new Function (</a:t>
            </a:r>
            <a:r>
              <a:rPr lang="en-US" sz="1400" b="1">
                <a:solidFill>
                  <a:schemeClr val="bg1"/>
                </a:solidFill>
                <a:sym typeface="+mn-ea"/>
              </a:rPr>
              <a:t>par1</a:t>
            </a:r>
            <a:r>
              <a:rPr lang="en-US" sz="1400" b="1">
                <a:solidFill>
                  <a:srgbClr val="00B0F0"/>
                </a:solidFill>
                <a:sym typeface="+mn-ea"/>
              </a:rPr>
              <a:t>, </a:t>
            </a:r>
            <a:r>
              <a:rPr lang="en-US" sz="1400" b="1">
                <a:solidFill>
                  <a:schemeClr val="bg1"/>
                </a:solidFill>
                <a:sym typeface="+mn-ea"/>
              </a:rPr>
              <a:t>par2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a:t>
            </a:r>
            <a:r>
              <a:rPr lang="en-US" sz="1400" b="1">
                <a:solidFill>
                  <a:srgbClr val="00B0F0"/>
                </a:solidFill>
                <a:sym typeface="+mn-ea"/>
              </a:rPr>
              <a:t>, </a:t>
            </a:r>
            <a:r>
              <a:rPr lang="en-US" sz="1400" b="1">
                <a:solidFill>
                  <a:schemeClr val="bg1"/>
                </a:solidFill>
                <a:sym typeface="+mn-ea"/>
              </a:rPr>
              <a:t>functionBody</a:t>
            </a:r>
            <a:r>
              <a:rPr lang="en-US" sz="1400" b="1">
                <a:solidFill>
                  <a:srgbClr val="00B0F0"/>
                </a:solidFill>
                <a:sym typeface="+mn-ea"/>
              </a:rPr>
              <a:t>);</a:t>
            </a:r>
            <a:endParaRPr lang="en-US" sz="1400" b="1">
              <a:solidFill>
                <a:srgbClr val="00B0F0"/>
              </a:solidFill>
              <a:sym typeface="+mn-ea"/>
            </a:endParaRPr>
          </a:p>
          <a:p>
            <a:pPr algn="l"/>
            <a:r>
              <a:rPr lang="en-US" sz="1400" b="1">
                <a:solidFill>
                  <a:srgbClr val="FFFF00"/>
                </a:solidFill>
                <a:sym typeface="+mn-ea"/>
              </a:rPr>
              <a:t>or,</a:t>
            </a:r>
            <a:r>
              <a:rPr lang="en-US" sz="1400" b="1">
                <a:solidFill>
                  <a:srgbClr val="00B0F0"/>
                </a:solidFill>
                <a:sym typeface="+mn-ea"/>
              </a:rPr>
              <a:t> key  </a:t>
            </a:r>
            <a:r>
              <a:rPr lang="en-US" sz="1400" b="1">
                <a:solidFill>
                  <a:srgbClr val="FF0000"/>
                </a:solidFill>
                <a:sym typeface="+mn-ea"/>
              </a:rPr>
              <a:t>fN </a:t>
            </a:r>
            <a:r>
              <a:rPr lang="en-US" sz="1400" b="1">
                <a:solidFill>
                  <a:srgbClr val="00B0F0"/>
                </a:solidFill>
                <a:sym typeface="+mn-ea"/>
              </a:rPr>
              <a:t>= Function (</a:t>
            </a:r>
            <a:r>
              <a:rPr lang="en-US" sz="1400" b="1">
                <a:solidFill>
                  <a:schemeClr val="bg1"/>
                </a:solidFill>
                <a:sym typeface="+mn-ea"/>
              </a:rPr>
              <a:t>par1</a:t>
            </a:r>
            <a:r>
              <a:rPr lang="en-US" sz="1400" b="1">
                <a:solidFill>
                  <a:srgbClr val="00B0F0"/>
                </a:solidFill>
                <a:sym typeface="+mn-ea"/>
              </a:rPr>
              <a:t>, </a:t>
            </a:r>
            <a:r>
              <a:rPr lang="en-US" sz="1400" b="1">
                <a:solidFill>
                  <a:schemeClr val="bg1"/>
                </a:solidFill>
                <a:sym typeface="+mn-ea"/>
              </a:rPr>
              <a:t>par2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a:t>
            </a:r>
            <a:r>
              <a:rPr lang="en-US" sz="1400" b="1">
                <a:solidFill>
                  <a:srgbClr val="00B0F0"/>
                </a:solidFill>
                <a:sym typeface="+mn-ea"/>
              </a:rPr>
              <a:t>, </a:t>
            </a:r>
            <a:r>
              <a:rPr lang="en-US" sz="1400" b="1">
                <a:solidFill>
                  <a:schemeClr val="bg1"/>
                </a:solidFill>
                <a:sym typeface="+mn-ea"/>
              </a:rPr>
              <a:t>functionBody</a:t>
            </a:r>
            <a:r>
              <a:rPr lang="en-US" sz="1400" b="1">
                <a:solidFill>
                  <a:srgbClr val="00B0F0"/>
                </a:solidFill>
                <a:sym typeface="+mn-ea"/>
              </a:rPr>
              <a:t>);</a:t>
            </a:r>
            <a:endParaRPr lang="en-US" sz="1400" b="1">
              <a:solidFill>
                <a:srgbClr val="00B0F0"/>
              </a:solidFill>
              <a:sym typeface="+mn-ea"/>
            </a:endParaRPr>
          </a:p>
          <a:p>
            <a:pPr algn="l"/>
            <a:r>
              <a:rPr lang="en-US" sz="1400" b="1">
                <a:solidFill>
                  <a:srgbClr val="FF0000"/>
                </a:solidFill>
                <a:sym typeface="+mn-ea"/>
              </a:rPr>
              <a:t>ex:-</a:t>
            </a:r>
            <a:r>
              <a:rPr lang="en-US" sz="1400" b="1">
                <a:solidFill>
                  <a:srgbClr val="00B0F0"/>
                </a:solidFill>
                <a:sym typeface="+mn-ea"/>
              </a:rPr>
              <a:t> const </a:t>
            </a:r>
            <a:r>
              <a:rPr lang="en-US" sz="1400" b="1">
                <a:solidFill>
                  <a:schemeClr val="accent4"/>
                </a:solidFill>
                <a:sym typeface="+mn-ea"/>
              </a:rPr>
              <a:t>sum </a:t>
            </a:r>
            <a:r>
              <a:rPr lang="en-US" sz="1400" b="1">
                <a:solidFill>
                  <a:srgbClr val="00B0F0"/>
                </a:solidFill>
                <a:sym typeface="+mn-ea"/>
              </a:rPr>
              <a:t>= new Function(</a:t>
            </a:r>
            <a:r>
              <a:rPr lang="en-US" sz="1400" b="1">
                <a:solidFill>
                  <a:schemeClr val="bg1"/>
                </a:solidFill>
                <a:sym typeface="+mn-ea"/>
              </a:rPr>
              <a:t>'a'</a:t>
            </a:r>
            <a:r>
              <a:rPr lang="en-US" sz="1400" b="1">
                <a:solidFill>
                  <a:srgbClr val="00B0F0"/>
                </a:solidFill>
                <a:sym typeface="+mn-ea"/>
              </a:rPr>
              <a:t>, </a:t>
            </a:r>
            <a:r>
              <a:rPr lang="en-US" sz="1400" b="1">
                <a:solidFill>
                  <a:schemeClr val="bg1"/>
                </a:solidFill>
                <a:sym typeface="+mn-ea"/>
              </a:rPr>
              <a:t>'b'</a:t>
            </a:r>
            <a:r>
              <a:rPr lang="en-US" sz="1400" b="1">
                <a:solidFill>
                  <a:srgbClr val="00B0F0"/>
                </a:solidFill>
                <a:sym typeface="+mn-ea"/>
              </a:rPr>
              <a:t>, </a:t>
            </a:r>
            <a:r>
              <a:rPr lang="en-US" sz="1400" b="1">
                <a:solidFill>
                  <a:schemeClr val="bg1"/>
                </a:solidFill>
                <a:sym typeface="+mn-ea"/>
              </a:rPr>
              <a:t>'return a + 2'</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console.log(</a:t>
            </a:r>
            <a:r>
              <a:rPr lang="en-US" sz="1400" b="1">
                <a:solidFill>
                  <a:schemeClr val="accent4"/>
                </a:solidFill>
                <a:sym typeface="+mn-ea"/>
              </a:rPr>
              <a:t>sum</a:t>
            </a:r>
            <a:r>
              <a:rPr lang="en-US" sz="1400" b="1">
                <a:solidFill>
                  <a:srgbClr val="00B0F0"/>
                </a:solidFill>
                <a:sym typeface="+mn-ea"/>
              </a:rPr>
              <a:t>(</a:t>
            </a:r>
            <a:r>
              <a:rPr lang="en-US" sz="1400" b="1">
                <a:solidFill>
                  <a:schemeClr val="bg1"/>
                </a:solidFill>
                <a:sym typeface="+mn-ea"/>
              </a:rPr>
              <a:t>2</a:t>
            </a:r>
            <a:r>
              <a:rPr lang="en-US" sz="1400" b="1">
                <a:solidFill>
                  <a:srgbClr val="00B0F0"/>
                </a:solidFill>
                <a:sym typeface="+mn-ea"/>
              </a:rPr>
              <a:t>,</a:t>
            </a:r>
            <a:r>
              <a:rPr lang="en-US" sz="1400" b="1">
                <a:solidFill>
                  <a:schemeClr val="bg1"/>
                </a:solidFill>
                <a:sym typeface="+mn-ea"/>
              </a:rPr>
              <a:t> 6</a:t>
            </a:r>
            <a:r>
              <a:rPr lang="en-US" sz="1400" b="1">
                <a:solidFill>
                  <a:srgbClr val="00B0F0"/>
                </a:solidFill>
                <a:sym typeface="+mn-ea"/>
              </a:rPr>
              <a:t>));  </a:t>
            </a:r>
            <a:r>
              <a:rPr lang="en-US" sz="1400" b="1">
                <a:solidFill>
                  <a:schemeClr val="accent6"/>
                </a:solidFill>
                <a:sym typeface="+mn-ea"/>
              </a:rPr>
              <a:t>// 8</a:t>
            </a:r>
            <a:endParaRPr lang="en-US" sz="1400" b="1">
              <a:solidFill>
                <a:schemeClr val="accent6"/>
              </a:solidFill>
              <a:sym typeface="+mn-ea"/>
            </a:endParaRPr>
          </a:p>
        </p:txBody>
      </p:sp>
      <p:sp>
        <p:nvSpPr>
          <p:cNvPr id="3" name="Rectangles 2"/>
          <p:cNvSpPr/>
          <p:nvPr/>
        </p:nvSpPr>
        <p:spPr>
          <a:xfrm>
            <a:off x="22860" y="2067560"/>
            <a:ext cx="4728210" cy="111188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Function Hoisting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a fuction can be used before it has been declared. Functions defined using an expression are not hoisted.</a:t>
            </a:r>
            <a:r>
              <a:rPr lang="en-US" sz="1400" b="1">
                <a:solidFill>
                  <a:schemeClr val="accent6"/>
                </a:solidFill>
                <a:sym typeface="+mn-ea"/>
              </a:rPr>
              <a:t>.</a:t>
            </a:r>
            <a:endParaRPr lang="en-US" sz="1400" b="1">
              <a:solidFill>
                <a:srgbClr val="00B0F0"/>
              </a:solidFill>
              <a:sym typeface="+mn-ea"/>
            </a:endParaRPr>
          </a:p>
          <a:p>
            <a:pPr algn="l"/>
            <a:r>
              <a:rPr lang="en-US" sz="1400" b="1">
                <a:solidFill>
                  <a:schemeClr val="accent4"/>
                </a:solidFill>
                <a:sym typeface="+mn-ea"/>
              </a:rPr>
              <a:t>myFunction</a:t>
            </a:r>
            <a:r>
              <a:rPr lang="en-US" sz="1400" b="1">
                <a:solidFill>
                  <a:srgbClr val="00B0F0"/>
                </a:solidFill>
                <a:sym typeface="+mn-ea"/>
              </a:rPr>
              <a:t>(</a:t>
            </a:r>
            <a:r>
              <a:rPr lang="en-US" sz="1400" b="1">
                <a:solidFill>
                  <a:schemeClr val="bg1"/>
                </a:solidFill>
                <a:sym typeface="+mn-ea"/>
              </a:rPr>
              <a:t>5</a:t>
            </a:r>
            <a:r>
              <a:rPr lang="en-US" sz="1400" b="1">
                <a:solidFill>
                  <a:srgbClr val="00B0F0"/>
                </a:solidFill>
                <a:sym typeface="+mn-ea"/>
              </a:rPr>
              <a:t>);</a:t>
            </a:r>
            <a:endParaRPr lang="en-US" sz="1400" b="1">
              <a:solidFill>
                <a:srgbClr val="FFFF00"/>
              </a:solidFill>
              <a:sym typeface="+mn-ea"/>
            </a:endParaRPr>
          </a:p>
          <a:p>
            <a:pPr algn="l"/>
            <a:r>
              <a:rPr lang="en-US" sz="1400" b="1">
                <a:solidFill>
                  <a:srgbClr val="00B0F0"/>
                </a:solidFill>
                <a:sym typeface="+mn-ea"/>
              </a:rPr>
              <a:t>function </a:t>
            </a:r>
            <a:r>
              <a:rPr lang="en-US" sz="1400" b="1">
                <a:solidFill>
                  <a:schemeClr val="accent4"/>
                </a:solidFill>
                <a:sym typeface="+mn-ea"/>
              </a:rPr>
              <a:t>myFunction</a:t>
            </a:r>
            <a:r>
              <a:rPr lang="en-US" sz="1400" b="1">
                <a:solidFill>
                  <a:srgbClr val="00B0F0"/>
                </a:solidFill>
                <a:sym typeface="+mn-ea"/>
              </a:rPr>
              <a:t>(</a:t>
            </a:r>
            <a:r>
              <a:rPr lang="en-US" sz="1400" b="1">
                <a:solidFill>
                  <a:schemeClr val="bg1"/>
                </a:solidFill>
                <a:sym typeface="+mn-ea"/>
              </a:rPr>
              <a:t>y</a:t>
            </a:r>
            <a:r>
              <a:rPr lang="en-US" sz="1400" b="1">
                <a:solidFill>
                  <a:srgbClr val="00B0F0"/>
                </a:solidFill>
                <a:sym typeface="+mn-ea"/>
              </a:rPr>
              <a:t>) { </a:t>
            </a:r>
            <a:r>
              <a:rPr lang="en-US" sz="1400" b="1">
                <a:solidFill>
                  <a:srgbClr val="FFFF00"/>
                </a:solidFill>
                <a:sym typeface="+mn-ea"/>
              </a:rPr>
              <a:t> </a:t>
            </a:r>
            <a:r>
              <a:rPr lang="en-US" sz="1400" b="1">
                <a:solidFill>
                  <a:srgbClr val="00B0F0"/>
                </a:solidFill>
                <a:sym typeface="+mn-ea"/>
              </a:rPr>
              <a:t>return</a:t>
            </a:r>
            <a:r>
              <a:rPr lang="en-US" sz="1400" b="1">
                <a:solidFill>
                  <a:schemeClr val="bg1"/>
                </a:solidFill>
                <a:sym typeface="+mn-ea"/>
              </a:rPr>
              <a:t> y * y;</a:t>
            </a:r>
            <a:r>
              <a:rPr lang="en-US" sz="1400" b="1">
                <a:solidFill>
                  <a:srgbClr val="FFFF00"/>
                </a:solidFill>
                <a:sym typeface="+mn-ea"/>
              </a:rPr>
              <a:t> </a:t>
            </a:r>
            <a:r>
              <a:rPr lang="en-US" sz="1400" b="1">
                <a:solidFill>
                  <a:srgbClr val="00B0F0"/>
                </a:solidFill>
                <a:sym typeface="+mn-ea"/>
              </a:rPr>
              <a:t> } // </a:t>
            </a:r>
            <a:r>
              <a:rPr lang="en-US" sz="1400" b="1">
                <a:solidFill>
                  <a:srgbClr val="00B050"/>
                </a:solidFill>
                <a:sym typeface="+mn-ea"/>
              </a:rPr>
              <a:t>25</a:t>
            </a:r>
            <a:endParaRPr lang="en-US" sz="1400" b="1">
              <a:solidFill>
                <a:srgbClr val="00B050"/>
              </a:solidFill>
              <a:sym typeface="+mn-ea"/>
            </a:endParaRPr>
          </a:p>
        </p:txBody>
      </p:sp>
      <p:sp>
        <p:nvSpPr>
          <p:cNvPr id="4" name="Rectangles 3"/>
          <p:cNvSpPr/>
          <p:nvPr/>
        </p:nvSpPr>
        <p:spPr>
          <a:xfrm>
            <a:off x="4751070" y="379095"/>
            <a:ext cx="4391660" cy="169545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Length of Argunments of Function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The </a:t>
            </a:r>
            <a:r>
              <a:rPr lang="en-US" sz="1400" b="1">
                <a:solidFill>
                  <a:srgbClr val="FFFF00"/>
                </a:solidFill>
                <a:sym typeface="+mn-ea"/>
              </a:rPr>
              <a:t>arguments.length</a:t>
            </a:r>
            <a:r>
              <a:rPr lang="en-US" sz="1400" b="1">
                <a:solidFill>
                  <a:srgbClr val="92D050"/>
                </a:solidFill>
                <a:sym typeface="+mn-ea"/>
              </a:rPr>
              <a:t> property returns the number of arguments received when the function was invoked</a:t>
            </a:r>
            <a:r>
              <a:rPr lang="en-US" sz="1400" b="1">
                <a:solidFill>
                  <a:schemeClr val="accent6"/>
                </a:solidFill>
                <a:sym typeface="+mn-ea"/>
              </a:rPr>
              <a:t>.</a:t>
            </a:r>
            <a:endParaRPr lang="en-US" sz="1400" b="1">
              <a:solidFill>
                <a:srgbClr val="00B0F0"/>
              </a:solidFill>
              <a:sym typeface="+mn-ea"/>
            </a:endParaRPr>
          </a:p>
          <a:p>
            <a:pPr algn="l"/>
            <a:r>
              <a:rPr lang="en-US" sz="1400" b="1">
                <a:solidFill>
                  <a:srgbClr val="00B0F0"/>
                </a:solidFill>
                <a:sym typeface="+mn-ea"/>
              </a:rPr>
              <a:t>function </a:t>
            </a:r>
            <a:r>
              <a:rPr lang="en-US" sz="1400" b="1">
                <a:solidFill>
                  <a:schemeClr val="accent4"/>
                </a:solidFill>
                <a:sym typeface="+mn-ea"/>
              </a:rPr>
              <a:t>myFunction</a:t>
            </a:r>
            <a:r>
              <a:rPr lang="en-US" sz="1400" b="1">
                <a:solidFill>
                  <a:srgbClr val="00B0F0"/>
                </a:solidFill>
                <a:sym typeface="+mn-ea"/>
              </a:rPr>
              <a:t>(</a:t>
            </a:r>
            <a:r>
              <a:rPr lang="en-US" sz="1400" b="1">
                <a:solidFill>
                  <a:schemeClr val="bg1"/>
                </a:solidFill>
                <a:sym typeface="+mn-ea"/>
              </a:rPr>
              <a:t>x,</a:t>
            </a:r>
            <a:r>
              <a:rPr lang="en-US" sz="1400" b="1">
                <a:solidFill>
                  <a:schemeClr val="bg1"/>
                </a:solidFill>
                <a:sym typeface="+mn-ea"/>
              </a:rPr>
              <a:t>y,z</a:t>
            </a:r>
            <a:r>
              <a:rPr lang="en-US" sz="1400" b="1">
                <a:solidFill>
                  <a:srgbClr val="00B0F0"/>
                </a:solidFill>
                <a:sym typeface="+mn-ea"/>
              </a:rPr>
              <a:t>) { </a:t>
            </a:r>
            <a:r>
              <a:rPr lang="en-US" sz="1400" b="1">
                <a:solidFill>
                  <a:srgbClr val="FFFF00"/>
                </a:solidFill>
                <a:sym typeface="+mn-ea"/>
              </a:rPr>
              <a:t> </a:t>
            </a:r>
            <a:r>
              <a:rPr lang="en-US" sz="1400" b="1">
                <a:solidFill>
                  <a:srgbClr val="00B0F0"/>
                </a:solidFill>
                <a:sym typeface="+mn-ea"/>
              </a:rPr>
              <a:t>return</a:t>
            </a:r>
            <a:r>
              <a:rPr lang="en-US" sz="1400" b="1">
                <a:solidFill>
                  <a:schemeClr val="bg1"/>
                </a:solidFill>
                <a:sym typeface="+mn-ea"/>
              </a:rPr>
              <a:t> </a:t>
            </a:r>
            <a:r>
              <a:rPr lang="en-US" sz="1400" b="1">
                <a:solidFill>
                  <a:schemeClr val="accent6"/>
                </a:solidFill>
                <a:sym typeface="+mn-ea"/>
              </a:rPr>
              <a:t>arguments.length</a:t>
            </a:r>
            <a:r>
              <a:rPr lang="en-US" sz="1400" b="1">
                <a:solidFill>
                  <a:schemeClr val="bg1"/>
                </a:solidFill>
                <a:sym typeface="+mn-ea"/>
              </a:rPr>
              <a:t> ;</a:t>
            </a:r>
            <a:r>
              <a:rPr lang="en-US" sz="1400" b="1">
                <a:solidFill>
                  <a:srgbClr val="FFFF00"/>
                </a:solidFill>
                <a:sym typeface="+mn-ea"/>
              </a:rPr>
              <a:t> </a:t>
            </a:r>
            <a:r>
              <a:rPr lang="en-US" sz="1400" b="1">
                <a:solidFill>
                  <a:srgbClr val="00B0F0"/>
                </a:solidFill>
                <a:sym typeface="+mn-ea"/>
              </a:rPr>
              <a:t> }</a:t>
            </a:r>
            <a:endParaRPr lang="en-US" sz="1400" b="1">
              <a:solidFill>
                <a:srgbClr val="00B0F0"/>
              </a:solidFill>
              <a:sym typeface="+mn-ea"/>
            </a:endParaRPr>
          </a:p>
          <a:p>
            <a:pPr algn="l"/>
            <a:r>
              <a:rPr lang="en-US" sz="1400" b="1">
                <a:solidFill>
                  <a:srgbClr val="00B0F0"/>
                </a:solidFill>
                <a:sym typeface="+mn-ea"/>
              </a:rPr>
              <a:t>console.log(</a:t>
            </a:r>
            <a:r>
              <a:rPr lang="en-US" sz="1400" b="1">
                <a:solidFill>
                  <a:schemeClr val="accent4"/>
                </a:solidFill>
                <a:sym typeface="+mn-ea"/>
              </a:rPr>
              <a:t>myFunction</a:t>
            </a:r>
            <a:r>
              <a:rPr lang="en-US" sz="1400" b="1">
                <a:solidFill>
                  <a:srgbClr val="00B0F0"/>
                </a:solidFill>
                <a:sym typeface="+mn-ea"/>
              </a:rPr>
              <a:t>(</a:t>
            </a:r>
            <a:r>
              <a:rPr lang="en-US" sz="1400" b="1">
                <a:solidFill>
                  <a:schemeClr val="bg1"/>
                </a:solidFill>
                <a:sym typeface="+mn-ea"/>
              </a:rPr>
              <a:t>2</a:t>
            </a:r>
            <a:r>
              <a:rPr lang="en-US" sz="1400" b="1">
                <a:solidFill>
                  <a:srgbClr val="00B0F0"/>
                </a:solidFill>
                <a:sym typeface="+mn-ea"/>
              </a:rPr>
              <a:t>,</a:t>
            </a:r>
            <a:r>
              <a:rPr lang="en-US" sz="1400" b="1">
                <a:solidFill>
                  <a:schemeClr val="bg1"/>
                </a:solidFill>
                <a:sym typeface="+mn-ea"/>
              </a:rPr>
              <a:t> 6</a:t>
            </a:r>
            <a:r>
              <a:rPr lang="en-US" sz="1400" b="1">
                <a:solidFill>
                  <a:srgbClr val="00B0F0"/>
                </a:solidFill>
                <a:sym typeface="+mn-ea"/>
              </a:rPr>
              <a:t>,</a:t>
            </a:r>
            <a:r>
              <a:rPr lang="en-US" sz="1400" b="1">
                <a:solidFill>
                  <a:schemeClr val="bg1"/>
                </a:solidFill>
                <a:sym typeface="+mn-ea"/>
              </a:rPr>
              <a:t>4</a:t>
            </a:r>
            <a:r>
              <a:rPr lang="en-US" sz="1400" b="1">
                <a:solidFill>
                  <a:srgbClr val="00B0F0"/>
                </a:solidFill>
                <a:sym typeface="+mn-ea"/>
              </a:rPr>
              <a:t>));  </a:t>
            </a:r>
            <a:r>
              <a:rPr lang="en-US" sz="1400" b="1">
                <a:solidFill>
                  <a:srgbClr val="92D050"/>
                </a:solidFill>
                <a:sym typeface="+mn-ea"/>
              </a:rPr>
              <a:t>// 3</a:t>
            </a:r>
            <a:endParaRPr lang="en-US" sz="1400" b="1">
              <a:solidFill>
                <a:srgbClr val="92D050"/>
              </a:solidFill>
              <a:sym typeface="+mn-ea"/>
            </a:endParaRPr>
          </a:p>
          <a:p>
            <a:pPr algn="l"/>
            <a:r>
              <a:rPr lang="en-US" sz="1400" b="1">
                <a:solidFill>
                  <a:srgbClr val="00B0F0"/>
                </a:solidFill>
                <a:sym typeface="+mn-ea"/>
              </a:rPr>
              <a:t>console.log(</a:t>
            </a:r>
            <a:r>
              <a:rPr lang="en-US" sz="1400" b="1">
                <a:solidFill>
                  <a:schemeClr val="accent4"/>
                </a:solidFill>
                <a:sym typeface="+mn-ea"/>
              </a:rPr>
              <a:t>myFunction</a:t>
            </a:r>
            <a:r>
              <a:rPr lang="en-US" sz="1400" b="1">
                <a:solidFill>
                  <a:srgbClr val="00B0F0"/>
                </a:solidFill>
                <a:sym typeface="+mn-ea"/>
              </a:rPr>
              <a:t>(</a:t>
            </a:r>
            <a:r>
              <a:rPr lang="en-US" sz="1400" b="1">
                <a:solidFill>
                  <a:schemeClr val="bg1"/>
                </a:solidFill>
                <a:sym typeface="+mn-ea"/>
              </a:rPr>
              <a:t>2</a:t>
            </a:r>
            <a:r>
              <a:rPr lang="en-US" sz="1400" b="1">
                <a:solidFill>
                  <a:srgbClr val="00B0F0"/>
                </a:solidFill>
                <a:sym typeface="+mn-ea"/>
              </a:rPr>
              <a:t>,</a:t>
            </a:r>
            <a:r>
              <a:rPr lang="en-US" sz="1400" b="1">
                <a:solidFill>
                  <a:schemeClr val="bg1"/>
                </a:solidFill>
                <a:sym typeface="+mn-ea"/>
              </a:rPr>
              <a:t> 6</a:t>
            </a:r>
            <a:r>
              <a:rPr lang="en-US" sz="1400" b="1">
                <a:solidFill>
                  <a:srgbClr val="00B0F0"/>
                </a:solidFill>
                <a:sym typeface="+mn-ea"/>
              </a:rPr>
              <a:t>));  </a:t>
            </a:r>
            <a:r>
              <a:rPr lang="en-US" sz="1400" b="1">
                <a:solidFill>
                  <a:srgbClr val="92D050"/>
                </a:solidFill>
                <a:sym typeface="+mn-ea"/>
              </a:rPr>
              <a:t>// 2</a:t>
            </a:r>
            <a:endParaRPr lang="en-US" sz="1400" b="1">
              <a:solidFill>
                <a:srgbClr val="92D050"/>
              </a:solidFill>
              <a:sym typeface="+mn-ea"/>
            </a:endParaRPr>
          </a:p>
          <a:p>
            <a:pPr algn="l"/>
            <a:r>
              <a:rPr lang="en-US" sz="1400" b="1">
                <a:solidFill>
                  <a:srgbClr val="00B0F0"/>
                </a:solidFill>
                <a:sym typeface="+mn-ea"/>
              </a:rPr>
              <a:t>console.log(</a:t>
            </a:r>
            <a:r>
              <a:rPr lang="en-US" sz="1400" b="1">
                <a:solidFill>
                  <a:schemeClr val="accent4"/>
                </a:solidFill>
                <a:sym typeface="+mn-ea"/>
              </a:rPr>
              <a:t>myFunction</a:t>
            </a:r>
            <a:r>
              <a:rPr lang="en-US" sz="1400" b="1">
                <a:solidFill>
                  <a:srgbClr val="00B0F0"/>
                </a:solidFill>
                <a:sym typeface="+mn-ea"/>
              </a:rPr>
              <a:t>(</a:t>
            </a:r>
            <a:r>
              <a:rPr lang="en-US" sz="1400" b="1">
                <a:solidFill>
                  <a:schemeClr val="bg1"/>
                </a:solidFill>
                <a:sym typeface="+mn-ea"/>
              </a:rPr>
              <a:t>2</a:t>
            </a:r>
            <a:r>
              <a:rPr lang="en-US" sz="1400" b="1">
                <a:solidFill>
                  <a:srgbClr val="00B0F0"/>
                </a:solidFill>
                <a:sym typeface="+mn-ea"/>
              </a:rPr>
              <a:t>));  </a:t>
            </a:r>
            <a:r>
              <a:rPr lang="en-US" sz="1400" b="1">
                <a:solidFill>
                  <a:srgbClr val="92D050"/>
                </a:solidFill>
                <a:sym typeface="+mn-ea"/>
              </a:rPr>
              <a:t>// 1</a:t>
            </a:r>
            <a:endParaRPr lang="en-US" sz="1400" b="1">
              <a:solidFill>
                <a:srgbClr val="92D050"/>
              </a:solidFill>
              <a:sym typeface="+mn-ea"/>
            </a:endParaRPr>
          </a:p>
        </p:txBody>
      </p:sp>
      <p:sp>
        <p:nvSpPr>
          <p:cNvPr id="5" name="Rectangles 4"/>
          <p:cNvSpPr/>
          <p:nvPr/>
        </p:nvSpPr>
        <p:spPr>
          <a:xfrm>
            <a:off x="4751070" y="2067560"/>
            <a:ext cx="4392295" cy="118554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typeof of Function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The</a:t>
            </a:r>
            <a:r>
              <a:rPr lang="en-US" sz="1400" b="1">
                <a:solidFill>
                  <a:srgbClr val="FFFF00"/>
                </a:solidFill>
                <a:sym typeface="+mn-ea"/>
              </a:rPr>
              <a:t> typeof </a:t>
            </a:r>
            <a:r>
              <a:rPr lang="en-US" sz="1400" b="1">
                <a:solidFill>
                  <a:srgbClr val="92D050"/>
                </a:solidFill>
                <a:sym typeface="+mn-ea"/>
              </a:rPr>
              <a:t>operator in JavaScript returns "function" for functions</a:t>
            </a:r>
            <a:r>
              <a:rPr lang="en-US" sz="1400" b="1">
                <a:solidFill>
                  <a:schemeClr val="accent6"/>
                </a:solidFill>
                <a:sym typeface="+mn-ea"/>
              </a:rPr>
              <a:t>.</a:t>
            </a:r>
            <a:endParaRPr lang="en-US" sz="1400" b="1">
              <a:solidFill>
                <a:srgbClr val="00B0F0"/>
              </a:solidFill>
              <a:sym typeface="+mn-ea"/>
            </a:endParaRPr>
          </a:p>
          <a:p>
            <a:pPr algn="l"/>
            <a:r>
              <a:rPr lang="en-US" sz="1400" b="1">
                <a:solidFill>
                  <a:srgbClr val="00B0F0"/>
                </a:solidFill>
                <a:sym typeface="+mn-ea"/>
              </a:rPr>
              <a:t>function </a:t>
            </a:r>
            <a:r>
              <a:rPr lang="en-US" sz="1400" b="1">
                <a:solidFill>
                  <a:schemeClr val="accent4"/>
                </a:solidFill>
                <a:sym typeface="+mn-ea"/>
              </a:rPr>
              <a:t>myFunction</a:t>
            </a:r>
            <a:r>
              <a:rPr lang="en-US" sz="1400" b="1">
                <a:solidFill>
                  <a:srgbClr val="00B0F0"/>
                </a:solidFill>
                <a:sym typeface="+mn-ea"/>
              </a:rPr>
              <a:t>(</a:t>
            </a:r>
            <a:r>
              <a:rPr lang="en-US" sz="1400" b="1">
                <a:solidFill>
                  <a:schemeClr val="bg1"/>
                </a:solidFill>
                <a:sym typeface="+mn-ea"/>
              </a:rPr>
              <a:t>x,</a:t>
            </a:r>
            <a:r>
              <a:rPr lang="en-US" sz="1400" b="1">
                <a:solidFill>
                  <a:schemeClr val="bg1"/>
                </a:solidFill>
                <a:sym typeface="+mn-ea"/>
              </a:rPr>
              <a:t>y,z</a:t>
            </a:r>
            <a:r>
              <a:rPr lang="en-US" sz="1400" b="1">
                <a:solidFill>
                  <a:srgbClr val="00B0F0"/>
                </a:solidFill>
                <a:sym typeface="+mn-ea"/>
              </a:rPr>
              <a:t>) { </a:t>
            </a:r>
            <a:r>
              <a:rPr lang="en-US" sz="1400" b="1">
                <a:solidFill>
                  <a:srgbClr val="FFFF00"/>
                </a:solidFill>
                <a:sym typeface="+mn-ea"/>
              </a:rPr>
              <a:t> </a:t>
            </a:r>
            <a:r>
              <a:rPr lang="en-US" sz="1400" b="1">
                <a:solidFill>
                  <a:srgbClr val="00B0F0"/>
                </a:solidFill>
                <a:sym typeface="+mn-ea"/>
              </a:rPr>
              <a:t>return</a:t>
            </a:r>
            <a:r>
              <a:rPr lang="en-US" sz="1400" b="1">
                <a:solidFill>
                  <a:schemeClr val="bg1"/>
                </a:solidFill>
                <a:sym typeface="+mn-ea"/>
              </a:rPr>
              <a:t> </a:t>
            </a:r>
            <a:r>
              <a:rPr lang="en-US" sz="1400" b="1">
                <a:solidFill>
                  <a:schemeClr val="accent6"/>
                </a:solidFill>
                <a:sym typeface="+mn-ea"/>
              </a:rPr>
              <a:t>arguments.length</a:t>
            </a:r>
            <a:r>
              <a:rPr lang="en-US" sz="1400" b="1">
                <a:solidFill>
                  <a:schemeClr val="bg1"/>
                </a:solidFill>
                <a:sym typeface="+mn-ea"/>
              </a:rPr>
              <a:t> ;</a:t>
            </a:r>
            <a:r>
              <a:rPr lang="en-US" sz="1400" b="1">
                <a:solidFill>
                  <a:srgbClr val="FFFF00"/>
                </a:solidFill>
                <a:sym typeface="+mn-ea"/>
              </a:rPr>
              <a:t> </a:t>
            </a:r>
            <a:r>
              <a:rPr lang="en-US" sz="1400" b="1">
                <a:solidFill>
                  <a:srgbClr val="00B0F0"/>
                </a:solidFill>
                <a:sym typeface="+mn-ea"/>
              </a:rPr>
              <a:t> }</a:t>
            </a:r>
            <a:endParaRPr lang="en-US" sz="1400" b="1">
              <a:solidFill>
                <a:srgbClr val="00B0F0"/>
              </a:solidFill>
              <a:sym typeface="+mn-ea"/>
            </a:endParaRPr>
          </a:p>
          <a:p>
            <a:pPr algn="l"/>
            <a:r>
              <a:rPr lang="en-US" sz="1400" b="1">
                <a:solidFill>
                  <a:srgbClr val="00B0F0"/>
                </a:solidFill>
                <a:sym typeface="+mn-ea"/>
              </a:rPr>
              <a:t>console.log( typeof </a:t>
            </a:r>
            <a:r>
              <a:rPr lang="en-US" sz="1400" b="1">
                <a:solidFill>
                  <a:schemeClr val="accent4"/>
                </a:solidFill>
                <a:sym typeface="+mn-ea"/>
              </a:rPr>
              <a:t>myFunction </a:t>
            </a:r>
            <a:r>
              <a:rPr lang="en-US" sz="1400" b="1">
                <a:solidFill>
                  <a:srgbClr val="00B0F0"/>
                </a:solidFill>
                <a:sym typeface="+mn-ea"/>
              </a:rPr>
              <a:t>);  </a:t>
            </a:r>
            <a:r>
              <a:rPr lang="en-US" sz="1400" b="1">
                <a:solidFill>
                  <a:srgbClr val="92D050"/>
                </a:solidFill>
                <a:sym typeface="+mn-ea"/>
              </a:rPr>
              <a:t>// ‘function’</a:t>
            </a:r>
            <a:endParaRPr lang="en-US" sz="1400" b="1">
              <a:solidFill>
                <a:srgbClr val="92D050"/>
              </a:solidFill>
              <a:sym typeface="+mn-ea"/>
            </a:endParaRPr>
          </a:p>
        </p:txBody>
      </p:sp>
      <p:sp>
        <p:nvSpPr>
          <p:cNvPr id="6" name="Rectangles 5"/>
          <p:cNvSpPr/>
          <p:nvPr/>
        </p:nvSpPr>
        <p:spPr>
          <a:xfrm>
            <a:off x="22860" y="3183255"/>
            <a:ext cx="4728210" cy="118554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Function as a string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The</a:t>
            </a:r>
            <a:r>
              <a:rPr lang="en-US" sz="1400" b="1">
                <a:solidFill>
                  <a:srgbClr val="FFFF00"/>
                </a:solidFill>
                <a:sym typeface="+mn-ea"/>
              </a:rPr>
              <a:t> toString()</a:t>
            </a:r>
            <a:r>
              <a:rPr lang="en-US" sz="1400" b="1">
                <a:solidFill>
                  <a:srgbClr val="92D050"/>
                </a:solidFill>
                <a:sym typeface="+mn-ea"/>
              </a:rPr>
              <a:t> method returns the function as a string:</a:t>
            </a:r>
            <a:r>
              <a:rPr lang="en-US" sz="1400" b="1">
                <a:solidFill>
                  <a:schemeClr val="accent6"/>
                </a:solidFill>
                <a:sym typeface="+mn-ea"/>
              </a:rPr>
              <a:t>.</a:t>
            </a:r>
            <a:endParaRPr lang="en-US" sz="1400" b="1">
              <a:solidFill>
                <a:srgbClr val="00B0F0"/>
              </a:solidFill>
              <a:sym typeface="+mn-ea"/>
            </a:endParaRPr>
          </a:p>
          <a:p>
            <a:pPr algn="l"/>
            <a:r>
              <a:rPr lang="en-US" sz="1400" b="1">
                <a:solidFill>
                  <a:srgbClr val="00B0F0"/>
                </a:solidFill>
                <a:sym typeface="+mn-ea"/>
              </a:rPr>
              <a:t>function </a:t>
            </a:r>
            <a:r>
              <a:rPr lang="en-US" sz="1400" b="1">
                <a:solidFill>
                  <a:schemeClr val="accent4"/>
                </a:solidFill>
                <a:sym typeface="+mn-ea"/>
              </a:rPr>
              <a:t>myFunction</a:t>
            </a:r>
            <a:r>
              <a:rPr lang="en-US" sz="1400" b="1">
                <a:solidFill>
                  <a:srgbClr val="00B0F0"/>
                </a:solidFill>
                <a:sym typeface="+mn-ea"/>
              </a:rPr>
              <a:t>(</a:t>
            </a:r>
            <a:r>
              <a:rPr lang="en-US" sz="1400" b="1">
                <a:solidFill>
                  <a:schemeClr val="bg1"/>
                </a:solidFill>
                <a:sym typeface="+mn-ea"/>
              </a:rPr>
              <a:t>x,</a:t>
            </a:r>
            <a:r>
              <a:rPr lang="en-US" sz="1400" b="1">
                <a:solidFill>
                  <a:schemeClr val="bg1"/>
                </a:solidFill>
                <a:sym typeface="+mn-ea"/>
              </a:rPr>
              <a:t>y,z</a:t>
            </a:r>
            <a:r>
              <a:rPr lang="en-US" sz="1400" b="1">
                <a:solidFill>
                  <a:srgbClr val="00B0F0"/>
                </a:solidFill>
                <a:sym typeface="+mn-ea"/>
              </a:rPr>
              <a:t>) { </a:t>
            </a:r>
            <a:r>
              <a:rPr lang="en-US" sz="1400" b="1">
                <a:solidFill>
                  <a:srgbClr val="FFFF00"/>
                </a:solidFill>
                <a:sym typeface="+mn-ea"/>
              </a:rPr>
              <a:t> </a:t>
            </a:r>
            <a:r>
              <a:rPr lang="en-US" sz="1400" b="1">
                <a:solidFill>
                  <a:srgbClr val="00B0F0"/>
                </a:solidFill>
                <a:sym typeface="+mn-ea"/>
              </a:rPr>
              <a:t>return</a:t>
            </a:r>
            <a:r>
              <a:rPr lang="en-US" sz="1400" b="1">
                <a:solidFill>
                  <a:schemeClr val="bg1"/>
                </a:solidFill>
                <a:sym typeface="+mn-ea"/>
              </a:rPr>
              <a:t> </a:t>
            </a:r>
            <a:r>
              <a:rPr lang="en-US" sz="1400" b="1">
                <a:solidFill>
                  <a:schemeClr val="accent6"/>
                </a:solidFill>
                <a:sym typeface="+mn-ea"/>
              </a:rPr>
              <a:t>arguments.length</a:t>
            </a:r>
            <a:r>
              <a:rPr lang="en-US" sz="1400" b="1">
                <a:solidFill>
                  <a:schemeClr val="bg1"/>
                </a:solidFill>
                <a:sym typeface="+mn-ea"/>
              </a:rPr>
              <a:t> ;</a:t>
            </a:r>
            <a:r>
              <a:rPr lang="en-US" sz="1400" b="1">
                <a:solidFill>
                  <a:srgbClr val="FFFF00"/>
                </a:solidFill>
                <a:sym typeface="+mn-ea"/>
              </a:rPr>
              <a:t> </a:t>
            </a:r>
            <a:r>
              <a:rPr lang="en-US" sz="1400" b="1">
                <a:solidFill>
                  <a:srgbClr val="00B0F0"/>
                </a:solidFill>
                <a:sym typeface="+mn-ea"/>
              </a:rPr>
              <a:t> }</a:t>
            </a:r>
            <a:endParaRPr lang="en-US" sz="1400" b="1">
              <a:solidFill>
                <a:srgbClr val="00B0F0"/>
              </a:solidFill>
              <a:sym typeface="+mn-ea"/>
            </a:endParaRPr>
          </a:p>
          <a:p>
            <a:pPr algn="l"/>
            <a:r>
              <a:rPr lang="en-US" sz="1400" b="1">
                <a:solidFill>
                  <a:srgbClr val="00B0F0"/>
                </a:solidFill>
                <a:sym typeface="+mn-ea"/>
              </a:rPr>
              <a:t>console.log( </a:t>
            </a:r>
            <a:r>
              <a:rPr lang="en-US" sz="1400" b="1">
                <a:solidFill>
                  <a:schemeClr val="accent4"/>
                </a:solidFill>
                <a:sym typeface="+mn-ea"/>
              </a:rPr>
              <a:t>myFunction</a:t>
            </a:r>
            <a:r>
              <a:rPr lang="en-US" sz="1400" b="1">
                <a:solidFill>
                  <a:srgbClr val="00B0F0"/>
                </a:solidFill>
                <a:sym typeface="+mn-ea"/>
              </a:rPr>
              <a:t>.</a:t>
            </a:r>
            <a:r>
              <a:rPr lang="en-US" sz="1400" b="1">
                <a:solidFill>
                  <a:srgbClr val="00B0F0"/>
                </a:solidFill>
                <a:sym typeface="+mn-ea"/>
              </a:rPr>
              <a:t>toString()</a:t>
            </a:r>
            <a:r>
              <a:rPr lang="en-US" sz="1400" b="1">
                <a:solidFill>
                  <a:schemeClr val="accent4"/>
                </a:solidFill>
                <a:sym typeface="+mn-ea"/>
              </a:rPr>
              <a:t> </a:t>
            </a:r>
            <a:r>
              <a:rPr lang="en-US" sz="1400" b="1">
                <a:solidFill>
                  <a:srgbClr val="00B0F0"/>
                </a:solidFill>
                <a:sym typeface="+mn-ea"/>
              </a:rPr>
              <a:t>);  </a:t>
            </a:r>
            <a:endParaRPr lang="en-US" sz="1400" b="1">
              <a:solidFill>
                <a:srgbClr val="00B0F0"/>
              </a:solidFill>
              <a:sym typeface="+mn-ea"/>
            </a:endParaRPr>
          </a:p>
          <a:p>
            <a:pPr algn="l"/>
            <a:r>
              <a:rPr lang="en-US" sz="1400" b="1">
                <a:solidFill>
                  <a:srgbClr val="92D050"/>
                </a:solidFill>
                <a:sym typeface="+mn-ea"/>
              </a:rPr>
              <a:t>// </a:t>
            </a:r>
            <a:r>
              <a:rPr lang="en-US" sz="1400" b="1">
                <a:solidFill>
                  <a:srgbClr val="92D050"/>
                </a:solidFill>
                <a:sym typeface="+mn-ea"/>
              </a:rPr>
              <a:t>function myFunction(x,y,z) {  return arguments.length ;  }</a:t>
            </a:r>
            <a:endParaRPr lang="en-US" sz="1400" b="1">
              <a:solidFill>
                <a:srgbClr val="92D050"/>
              </a:solidFill>
              <a:sym typeface="+mn-ea"/>
            </a:endParaRPr>
          </a:p>
        </p:txBody>
      </p:sp>
      <p:sp>
        <p:nvSpPr>
          <p:cNvPr id="7" name="Rectangles 6"/>
          <p:cNvSpPr/>
          <p:nvPr/>
        </p:nvSpPr>
        <p:spPr>
          <a:xfrm>
            <a:off x="4751070" y="3242310"/>
            <a:ext cx="4391660" cy="226949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Rest Parameter in a function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The </a:t>
            </a:r>
            <a:r>
              <a:rPr lang="en-US" sz="1400" b="1">
                <a:solidFill>
                  <a:srgbClr val="FFFF00"/>
                </a:solidFill>
                <a:sym typeface="+mn-ea"/>
              </a:rPr>
              <a:t>rest parameter (...)</a:t>
            </a:r>
            <a:r>
              <a:rPr lang="en-US" sz="1400" b="1">
                <a:solidFill>
                  <a:srgbClr val="92D050"/>
                </a:solidFill>
                <a:sym typeface="+mn-ea"/>
              </a:rPr>
              <a:t> allows a function to treat an indefinite number of arguments as an array </a:t>
            </a:r>
            <a:r>
              <a:rPr lang="en-US" sz="1400" b="1">
                <a:solidFill>
                  <a:schemeClr val="accent6"/>
                </a:solidFill>
                <a:sym typeface="+mn-ea"/>
              </a:rPr>
              <a:t>.</a:t>
            </a:r>
            <a:endParaRPr lang="en-US" sz="1400" b="1">
              <a:solidFill>
                <a:srgbClr val="00B0F0"/>
              </a:solidFill>
              <a:sym typeface="+mn-ea"/>
            </a:endParaRPr>
          </a:p>
          <a:p>
            <a:pPr algn="l"/>
            <a:r>
              <a:rPr lang="en-US" sz="1400" b="1">
                <a:solidFill>
                  <a:srgbClr val="00B0F0"/>
                </a:solidFill>
                <a:sym typeface="+mn-ea"/>
              </a:rPr>
              <a:t>function </a:t>
            </a:r>
            <a:r>
              <a:rPr lang="en-US" sz="1400" b="1">
                <a:solidFill>
                  <a:schemeClr val="accent4"/>
                </a:solidFill>
                <a:sym typeface="+mn-ea"/>
              </a:rPr>
              <a:t>myFunction</a:t>
            </a:r>
            <a:r>
              <a:rPr lang="en-US" sz="1400" b="1">
                <a:solidFill>
                  <a:srgbClr val="00B0F0"/>
                </a:solidFill>
                <a:sym typeface="+mn-ea"/>
              </a:rPr>
              <a:t>(</a:t>
            </a:r>
            <a:r>
              <a:rPr lang="en-US" sz="1400" b="1">
                <a:solidFill>
                  <a:schemeClr val="bg1"/>
                </a:solidFill>
                <a:sym typeface="+mn-ea"/>
              </a:rPr>
              <a:t>...arr</a:t>
            </a:r>
            <a:r>
              <a:rPr lang="en-US" sz="1400" b="1">
                <a:solidFill>
                  <a:srgbClr val="00B0F0"/>
                </a:solidFill>
                <a:sym typeface="+mn-ea"/>
              </a:rPr>
              <a:t>) { </a:t>
            </a:r>
            <a:r>
              <a:rPr lang="en-US" sz="1400" b="1">
                <a:solidFill>
                  <a:srgbClr val="FFFF00"/>
                </a:solidFill>
                <a:sym typeface="+mn-ea"/>
              </a:rPr>
              <a:t> </a:t>
            </a:r>
            <a:r>
              <a:rPr lang="en-US" sz="1400" b="1">
                <a:solidFill>
                  <a:schemeClr val="accent6"/>
                </a:solidFill>
                <a:sym typeface="+mn-ea"/>
              </a:rPr>
              <a:t>// function statements </a:t>
            </a:r>
            <a:r>
              <a:rPr lang="en-US" sz="1400" b="1">
                <a:solidFill>
                  <a:schemeClr val="bg1"/>
                </a:solidFill>
                <a:sym typeface="+mn-ea"/>
              </a:rPr>
              <a:t> ;</a:t>
            </a:r>
            <a:r>
              <a:rPr lang="en-US" sz="1400" b="1">
                <a:solidFill>
                  <a:srgbClr val="FFFF00"/>
                </a:solidFill>
                <a:sym typeface="+mn-ea"/>
              </a:rPr>
              <a:t> </a:t>
            </a:r>
            <a:r>
              <a:rPr lang="en-US" sz="1400" b="1">
                <a:solidFill>
                  <a:srgbClr val="00B0F0"/>
                </a:solidFill>
                <a:sym typeface="+mn-ea"/>
              </a:rPr>
              <a:t> }</a:t>
            </a:r>
            <a:endParaRPr lang="en-US" sz="1400" b="1">
              <a:solidFill>
                <a:srgbClr val="00B0F0"/>
              </a:solidFill>
              <a:sym typeface="+mn-ea"/>
            </a:endParaRPr>
          </a:p>
          <a:p>
            <a:pPr algn="l"/>
            <a:r>
              <a:rPr lang="en-US" sz="1400" b="1">
                <a:solidFill>
                  <a:srgbClr val="FF0000"/>
                </a:solidFill>
                <a:sym typeface="+mn-ea"/>
              </a:rPr>
              <a:t>ex:-</a:t>
            </a:r>
            <a:r>
              <a:rPr lang="en-US" sz="1400" b="1">
                <a:solidFill>
                  <a:srgbClr val="00B0F0"/>
                </a:solidFill>
                <a:sym typeface="+mn-ea"/>
              </a:rPr>
              <a:t> function </a:t>
            </a:r>
            <a:r>
              <a:rPr lang="en-US" sz="1400" b="1">
                <a:solidFill>
                  <a:srgbClr val="FFC000"/>
                </a:solidFill>
                <a:sym typeface="+mn-ea"/>
              </a:rPr>
              <a:t>sumAll</a:t>
            </a:r>
            <a:r>
              <a:rPr lang="en-US" sz="1400" b="1">
                <a:solidFill>
                  <a:srgbClr val="00B0F0"/>
                </a:solidFill>
                <a:sym typeface="+mn-ea"/>
              </a:rPr>
              <a:t>(</a:t>
            </a:r>
            <a:r>
              <a:rPr lang="en-US" sz="1400" b="1">
                <a:solidFill>
                  <a:srgbClr val="FFC000"/>
                </a:solidFill>
                <a:sym typeface="+mn-ea"/>
              </a:rPr>
              <a:t>...args</a:t>
            </a:r>
            <a:r>
              <a:rPr lang="en-US" sz="1400" b="1">
                <a:solidFill>
                  <a:srgbClr val="00B0F0"/>
                </a:solidFill>
                <a:sym typeface="+mn-ea"/>
              </a:rPr>
              <a:t>) {</a:t>
            </a:r>
            <a:endParaRPr lang="en-US" sz="1400" b="1">
              <a:solidFill>
                <a:srgbClr val="FFFF00"/>
              </a:solidFill>
              <a:sym typeface="+mn-ea"/>
            </a:endParaRPr>
          </a:p>
          <a:p>
            <a:pPr algn="l"/>
            <a:r>
              <a:rPr lang="en-US" sz="1400" b="1">
                <a:solidFill>
                  <a:srgbClr val="FFFF00"/>
                </a:solidFill>
                <a:sym typeface="+mn-ea"/>
              </a:rPr>
              <a:t>  </a:t>
            </a:r>
            <a:r>
              <a:rPr lang="en-US" sz="1400" b="1">
                <a:solidFill>
                  <a:srgbClr val="00B0F0"/>
                </a:solidFill>
                <a:sym typeface="+mn-ea"/>
              </a:rPr>
              <a:t>let </a:t>
            </a:r>
            <a:r>
              <a:rPr lang="en-US" sz="1400" b="1">
                <a:solidFill>
                  <a:schemeClr val="bg1"/>
                </a:solidFill>
                <a:sym typeface="+mn-ea"/>
              </a:rPr>
              <a:t>sum = 0;</a:t>
            </a:r>
            <a:endParaRPr lang="en-US" sz="1400" b="1">
              <a:solidFill>
                <a:schemeClr val="bg1"/>
              </a:solidFill>
              <a:sym typeface="+mn-ea"/>
            </a:endParaRPr>
          </a:p>
          <a:p>
            <a:pPr algn="l"/>
            <a:r>
              <a:rPr lang="en-US" sz="1400" b="1">
                <a:solidFill>
                  <a:schemeClr val="bg1"/>
                </a:solidFill>
                <a:sym typeface="+mn-ea"/>
              </a:rPr>
              <a:t>  </a:t>
            </a:r>
            <a:r>
              <a:rPr lang="en-US" sz="1400" b="1">
                <a:solidFill>
                  <a:srgbClr val="00B0F0"/>
                </a:solidFill>
                <a:sym typeface="+mn-ea"/>
              </a:rPr>
              <a:t>for </a:t>
            </a:r>
            <a:r>
              <a:rPr lang="en-US" sz="1400" b="1">
                <a:solidFill>
                  <a:schemeClr val="bg1"/>
                </a:solidFill>
                <a:sym typeface="+mn-ea"/>
              </a:rPr>
              <a:t>(</a:t>
            </a:r>
            <a:r>
              <a:rPr lang="en-US" sz="1400" b="1">
                <a:solidFill>
                  <a:srgbClr val="00B0F0"/>
                </a:solidFill>
                <a:sym typeface="+mn-ea"/>
              </a:rPr>
              <a:t>let </a:t>
            </a:r>
            <a:r>
              <a:rPr lang="en-US" sz="1400" b="1">
                <a:solidFill>
                  <a:schemeClr val="bg1"/>
                </a:solidFill>
                <a:sym typeface="+mn-ea"/>
              </a:rPr>
              <a:t>arg </a:t>
            </a:r>
            <a:r>
              <a:rPr lang="en-US" sz="1400" b="1">
                <a:solidFill>
                  <a:srgbClr val="00B0F0"/>
                </a:solidFill>
                <a:sym typeface="+mn-ea"/>
              </a:rPr>
              <a:t>of </a:t>
            </a:r>
            <a:r>
              <a:rPr lang="en-US" sz="1400" b="1">
                <a:solidFill>
                  <a:schemeClr val="bg1"/>
                </a:solidFill>
                <a:sym typeface="+mn-ea"/>
              </a:rPr>
              <a:t>args) sum += arg;</a:t>
            </a:r>
            <a:endParaRPr lang="en-US" sz="1400" b="1">
              <a:solidFill>
                <a:schemeClr val="bg1"/>
              </a:solidFill>
              <a:sym typeface="+mn-ea"/>
            </a:endParaRPr>
          </a:p>
          <a:p>
            <a:pPr algn="l"/>
            <a:r>
              <a:rPr lang="en-US" sz="1400" b="1">
                <a:solidFill>
                  <a:schemeClr val="bg1"/>
                </a:solidFill>
                <a:sym typeface="+mn-ea"/>
              </a:rPr>
              <a:t>  </a:t>
            </a:r>
            <a:r>
              <a:rPr lang="en-US" sz="1400" b="1">
                <a:solidFill>
                  <a:srgbClr val="00B0F0"/>
                </a:solidFill>
                <a:sym typeface="+mn-ea"/>
              </a:rPr>
              <a:t>return </a:t>
            </a:r>
            <a:r>
              <a:rPr lang="en-US" sz="1400" b="1">
                <a:solidFill>
                  <a:schemeClr val="bg1"/>
                </a:solidFill>
                <a:sym typeface="+mn-ea"/>
              </a:rPr>
              <a:t>sum;</a:t>
            </a:r>
            <a:endParaRPr lang="en-US" sz="1400" b="1">
              <a:solidFill>
                <a:schemeClr val="bg1"/>
              </a:solidFill>
              <a:sym typeface="+mn-ea"/>
            </a:endParaRPr>
          </a:p>
          <a:p>
            <a:pPr algn="l"/>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let </a:t>
            </a:r>
            <a:r>
              <a:rPr lang="en-US" sz="1400" b="1">
                <a:solidFill>
                  <a:schemeClr val="bg1"/>
                </a:solidFill>
                <a:sym typeface="+mn-ea"/>
              </a:rPr>
              <a:t>x =</a:t>
            </a:r>
            <a:r>
              <a:rPr lang="en-US" sz="1400" b="1">
                <a:solidFill>
                  <a:srgbClr val="FFFF00"/>
                </a:solidFill>
                <a:sym typeface="+mn-ea"/>
              </a:rPr>
              <a:t> </a:t>
            </a:r>
            <a:r>
              <a:rPr lang="en-US" sz="1400" b="1">
                <a:solidFill>
                  <a:srgbClr val="FFC000"/>
                </a:solidFill>
                <a:sym typeface="+mn-ea"/>
              </a:rPr>
              <a:t>sumAll</a:t>
            </a:r>
            <a:r>
              <a:rPr lang="en-US" sz="1400" b="1">
                <a:solidFill>
                  <a:srgbClr val="00B0F0"/>
                </a:solidFill>
                <a:sym typeface="+mn-ea"/>
              </a:rPr>
              <a:t>(</a:t>
            </a:r>
            <a:r>
              <a:rPr lang="en-US" sz="1400" b="1">
                <a:solidFill>
                  <a:schemeClr val="bg1"/>
                </a:solidFill>
                <a:sym typeface="+mn-ea"/>
              </a:rPr>
              <a:t>4, 9, 16, 25, 29, 100, 66, 77</a:t>
            </a:r>
            <a:r>
              <a:rPr lang="en-US" sz="1400" b="1">
                <a:solidFill>
                  <a:srgbClr val="00B0F0"/>
                </a:solidFill>
                <a:sym typeface="+mn-ea"/>
              </a:rPr>
              <a:t>); </a:t>
            </a:r>
            <a:r>
              <a:rPr lang="en-US" sz="1400" b="1">
                <a:solidFill>
                  <a:srgbClr val="92D050"/>
                </a:solidFill>
                <a:sym typeface="+mn-ea"/>
              </a:rPr>
              <a:t>// 326 </a:t>
            </a:r>
            <a:endParaRPr lang="en-US" sz="1400" b="1">
              <a:solidFill>
                <a:srgbClr val="92D050"/>
              </a:solidFill>
              <a:sym typeface="+mn-ea"/>
            </a:endParaRPr>
          </a:p>
        </p:txBody>
      </p:sp>
      <p:sp>
        <p:nvSpPr>
          <p:cNvPr id="11" name="Rectangles 10"/>
          <p:cNvSpPr/>
          <p:nvPr/>
        </p:nvSpPr>
        <p:spPr>
          <a:xfrm>
            <a:off x="9142730" y="379095"/>
            <a:ext cx="2973705" cy="169608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Function Invocation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The JavaScript </a:t>
            </a:r>
            <a:r>
              <a:rPr lang="en-US" sz="1400" b="1">
                <a:solidFill>
                  <a:srgbClr val="00B0F0"/>
                </a:solidFill>
                <a:sym typeface="+mn-ea"/>
              </a:rPr>
              <a:t>Function Invocation</a:t>
            </a:r>
            <a:r>
              <a:rPr lang="en-US" sz="1400" b="1">
                <a:solidFill>
                  <a:srgbClr val="92D050"/>
                </a:solidFill>
                <a:sym typeface="+mn-ea"/>
              </a:rPr>
              <a:t> is used to </a:t>
            </a:r>
            <a:r>
              <a:rPr lang="en-US" sz="1400" b="1">
                <a:solidFill>
                  <a:srgbClr val="00B0F0"/>
                </a:solidFill>
                <a:sym typeface="+mn-ea"/>
              </a:rPr>
              <a:t>execute the function </a:t>
            </a:r>
            <a:r>
              <a:rPr lang="en-US" sz="1400" b="1">
                <a:solidFill>
                  <a:srgbClr val="92D050"/>
                </a:solidFill>
                <a:sym typeface="+mn-ea"/>
              </a:rPr>
              <a:t>code and it is common to use the term “</a:t>
            </a:r>
            <a:r>
              <a:rPr lang="en-US" sz="1400" b="1">
                <a:solidFill>
                  <a:srgbClr val="00B0F0"/>
                </a:solidFill>
                <a:sym typeface="+mn-ea"/>
              </a:rPr>
              <a:t>call a function</a:t>
            </a:r>
            <a:r>
              <a:rPr lang="en-US" sz="1400" b="1">
                <a:solidFill>
                  <a:srgbClr val="92D050"/>
                </a:solidFill>
                <a:sym typeface="+mn-ea"/>
              </a:rPr>
              <a:t>” instead of “</a:t>
            </a:r>
            <a:r>
              <a:rPr lang="en-US" sz="1400" b="1">
                <a:solidFill>
                  <a:srgbClr val="00B0F0"/>
                </a:solidFill>
                <a:sym typeface="+mn-ea"/>
              </a:rPr>
              <a:t>invoke a function</a:t>
            </a:r>
            <a:r>
              <a:rPr lang="en-US" sz="1400" b="1">
                <a:solidFill>
                  <a:srgbClr val="92D050"/>
                </a:solidFill>
                <a:sym typeface="+mn-ea"/>
              </a:rPr>
              <a:t>”. The code inside a function is executed when the function is invoked.</a:t>
            </a:r>
            <a:endParaRPr lang="en-US" sz="1400" b="1">
              <a:solidFill>
                <a:srgbClr val="92D050"/>
              </a:solidFill>
              <a:sym typeface="+mn-ea"/>
            </a:endParaRPr>
          </a:p>
        </p:txBody>
      </p:sp>
      <p:sp>
        <p:nvSpPr>
          <p:cNvPr id="9" name="Rectangles 8"/>
          <p:cNvSpPr/>
          <p:nvPr/>
        </p:nvSpPr>
        <p:spPr>
          <a:xfrm>
            <a:off x="22225" y="4369435"/>
            <a:ext cx="4728210" cy="244602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Argunment Object in a function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JS functions have a built-in object called the arguments object.The argument object contains an array of the arguments used when the function was called (invoked).arguments is an array-like object .</a:t>
            </a:r>
            <a:endParaRPr lang="en-US" sz="1400" b="1">
              <a:solidFill>
                <a:srgbClr val="92D050"/>
              </a:solidFill>
              <a:sym typeface="+mn-ea"/>
            </a:endParaRPr>
          </a:p>
          <a:p>
            <a:pPr algn="l"/>
            <a:r>
              <a:rPr lang="en-US" sz="1400" b="1">
                <a:solidFill>
                  <a:srgbClr val="FF0000"/>
                </a:solidFill>
                <a:sym typeface="+mn-ea"/>
              </a:rPr>
              <a:t>ex:-</a:t>
            </a:r>
            <a:r>
              <a:rPr lang="en-US" sz="1400" b="1">
                <a:solidFill>
                  <a:srgbClr val="00B0F0"/>
                </a:solidFill>
                <a:sym typeface="+mn-ea"/>
              </a:rPr>
              <a:t> function </a:t>
            </a:r>
            <a:r>
              <a:rPr lang="en-US" sz="1400" b="1">
                <a:solidFill>
                  <a:srgbClr val="FFC000"/>
                </a:solidFill>
                <a:sym typeface="+mn-ea"/>
              </a:rPr>
              <a:t>sumAll</a:t>
            </a:r>
            <a:r>
              <a:rPr lang="en-US" sz="1400" b="1">
                <a:solidFill>
                  <a:srgbClr val="00B0F0"/>
                </a:solidFill>
                <a:sym typeface="+mn-ea"/>
              </a:rPr>
              <a:t>() {</a:t>
            </a:r>
            <a:endParaRPr lang="en-US" sz="1400" b="1">
              <a:solidFill>
                <a:srgbClr val="FFFF00"/>
              </a:solidFill>
              <a:sym typeface="+mn-ea"/>
            </a:endParaRPr>
          </a:p>
          <a:p>
            <a:pPr algn="l"/>
            <a:r>
              <a:rPr lang="en-US" sz="1400" b="1">
                <a:solidFill>
                  <a:srgbClr val="FFFF00"/>
                </a:solidFill>
                <a:sym typeface="+mn-ea"/>
              </a:rPr>
              <a:t>  </a:t>
            </a:r>
            <a:r>
              <a:rPr lang="en-US" sz="1400" b="1">
                <a:solidFill>
                  <a:srgbClr val="00B0F0"/>
                </a:solidFill>
                <a:sym typeface="+mn-ea"/>
              </a:rPr>
              <a:t>let </a:t>
            </a:r>
            <a:r>
              <a:rPr lang="en-US" sz="1400" b="1">
                <a:solidFill>
                  <a:schemeClr val="bg1"/>
                </a:solidFill>
                <a:sym typeface="+mn-ea"/>
              </a:rPr>
              <a:t>sum = 0;</a:t>
            </a:r>
            <a:endParaRPr lang="en-US" sz="1400" b="1">
              <a:solidFill>
                <a:schemeClr val="bg1"/>
              </a:solidFill>
              <a:sym typeface="+mn-ea"/>
            </a:endParaRPr>
          </a:p>
          <a:p>
            <a:pPr algn="l"/>
            <a:r>
              <a:rPr lang="en-US" sz="1400" b="1">
                <a:solidFill>
                  <a:schemeClr val="bg1"/>
                </a:solidFill>
                <a:sym typeface="+mn-ea"/>
              </a:rPr>
              <a:t>  </a:t>
            </a:r>
            <a:r>
              <a:rPr lang="en-US" sz="1400" b="1">
                <a:solidFill>
                  <a:srgbClr val="00B0F0"/>
                </a:solidFill>
                <a:sym typeface="+mn-ea"/>
              </a:rPr>
              <a:t>for </a:t>
            </a:r>
            <a:r>
              <a:rPr lang="en-US" sz="1400" b="1">
                <a:solidFill>
                  <a:schemeClr val="bg1"/>
                </a:solidFill>
                <a:sym typeface="+mn-ea"/>
              </a:rPr>
              <a:t>(</a:t>
            </a:r>
            <a:r>
              <a:rPr lang="en-US" sz="1400" b="1">
                <a:solidFill>
                  <a:srgbClr val="00B0F0"/>
                </a:solidFill>
                <a:sym typeface="+mn-ea"/>
              </a:rPr>
              <a:t>let </a:t>
            </a:r>
            <a:r>
              <a:rPr lang="en-US" sz="1400" b="1">
                <a:solidFill>
                  <a:schemeClr val="bg1"/>
                </a:solidFill>
                <a:sym typeface="+mn-ea"/>
              </a:rPr>
              <a:t>arg </a:t>
            </a:r>
            <a:r>
              <a:rPr lang="en-US" sz="1400" b="1">
                <a:solidFill>
                  <a:srgbClr val="00B0F0"/>
                </a:solidFill>
                <a:sym typeface="+mn-ea"/>
              </a:rPr>
              <a:t>of arguments</a:t>
            </a:r>
            <a:r>
              <a:rPr lang="en-US" sz="1400" b="1">
                <a:solidFill>
                  <a:schemeClr val="bg1"/>
                </a:solidFill>
                <a:sym typeface="+mn-ea"/>
              </a:rPr>
              <a:t>) sum += arg;</a:t>
            </a:r>
            <a:endParaRPr lang="en-US" sz="1400" b="1">
              <a:solidFill>
                <a:schemeClr val="bg1"/>
              </a:solidFill>
              <a:sym typeface="+mn-ea"/>
            </a:endParaRPr>
          </a:p>
          <a:p>
            <a:pPr algn="l"/>
            <a:r>
              <a:rPr lang="en-US" sz="1400" b="1">
                <a:solidFill>
                  <a:schemeClr val="bg1"/>
                </a:solidFill>
                <a:sym typeface="+mn-ea"/>
              </a:rPr>
              <a:t>  </a:t>
            </a:r>
            <a:r>
              <a:rPr lang="en-US" sz="1400" b="1">
                <a:solidFill>
                  <a:srgbClr val="00B0F0"/>
                </a:solidFill>
                <a:sym typeface="+mn-ea"/>
              </a:rPr>
              <a:t>return </a:t>
            </a:r>
            <a:r>
              <a:rPr lang="en-US" sz="1400" b="1">
                <a:solidFill>
                  <a:schemeClr val="bg1"/>
                </a:solidFill>
                <a:sym typeface="+mn-ea"/>
              </a:rPr>
              <a:t>sum;</a:t>
            </a:r>
            <a:endParaRPr lang="en-US" sz="1400" b="1">
              <a:solidFill>
                <a:schemeClr val="bg1"/>
              </a:solidFill>
              <a:sym typeface="+mn-ea"/>
            </a:endParaRPr>
          </a:p>
          <a:p>
            <a:pPr algn="l"/>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let </a:t>
            </a:r>
            <a:r>
              <a:rPr lang="en-US" sz="1400" b="1">
                <a:solidFill>
                  <a:schemeClr val="bg1"/>
                </a:solidFill>
                <a:sym typeface="+mn-ea"/>
              </a:rPr>
              <a:t>x =</a:t>
            </a:r>
            <a:r>
              <a:rPr lang="en-US" sz="1400" b="1">
                <a:solidFill>
                  <a:srgbClr val="FFFF00"/>
                </a:solidFill>
                <a:sym typeface="+mn-ea"/>
              </a:rPr>
              <a:t> </a:t>
            </a:r>
            <a:r>
              <a:rPr lang="en-US" sz="1400" b="1">
                <a:solidFill>
                  <a:srgbClr val="FFC000"/>
                </a:solidFill>
                <a:sym typeface="+mn-ea"/>
              </a:rPr>
              <a:t>sumAll</a:t>
            </a:r>
            <a:r>
              <a:rPr lang="en-US" sz="1400" b="1">
                <a:solidFill>
                  <a:srgbClr val="00B0F0"/>
                </a:solidFill>
                <a:sym typeface="+mn-ea"/>
              </a:rPr>
              <a:t>(</a:t>
            </a:r>
            <a:r>
              <a:rPr lang="en-US" sz="1400" b="1">
                <a:solidFill>
                  <a:schemeClr val="bg1"/>
                </a:solidFill>
                <a:sym typeface="+mn-ea"/>
              </a:rPr>
              <a:t>4, 9, 16, 25, 29, 100, 66, 77</a:t>
            </a:r>
            <a:r>
              <a:rPr lang="en-US" sz="1400" b="1">
                <a:solidFill>
                  <a:srgbClr val="00B0F0"/>
                </a:solidFill>
                <a:sym typeface="+mn-ea"/>
              </a:rPr>
              <a:t>); </a:t>
            </a:r>
            <a:r>
              <a:rPr lang="en-US" sz="1400" b="1">
                <a:solidFill>
                  <a:srgbClr val="92D050"/>
                </a:solidFill>
                <a:sym typeface="+mn-ea"/>
              </a:rPr>
              <a:t>// 326 </a:t>
            </a:r>
            <a:endParaRPr lang="en-US" sz="1400" b="1">
              <a:solidFill>
                <a:srgbClr val="92D050"/>
              </a:solidFill>
              <a:sym typeface="+mn-ea"/>
            </a:endParaRPr>
          </a:p>
        </p:txBody>
      </p:sp>
      <p:sp>
        <p:nvSpPr>
          <p:cNvPr id="12" name="Rectangles 11"/>
          <p:cNvSpPr/>
          <p:nvPr/>
        </p:nvSpPr>
        <p:spPr>
          <a:xfrm>
            <a:off x="9143365" y="2074545"/>
            <a:ext cx="2976880" cy="455358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Invoking Function with a Function Constructor</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If a </a:t>
            </a:r>
            <a:r>
              <a:rPr lang="en-US" sz="1400" b="1">
                <a:solidFill>
                  <a:srgbClr val="00B0F0"/>
                </a:solidFill>
                <a:sym typeface="+mn-ea"/>
              </a:rPr>
              <a:t>function invocation</a:t>
            </a:r>
            <a:r>
              <a:rPr lang="en-US" sz="1400" b="1">
                <a:solidFill>
                  <a:srgbClr val="92D050"/>
                </a:solidFill>
                <a:sym typeface="+mn-ea"/>
              </a:rPr>
              <a:t> is preceded with the </a:t>
            </a:r>
            <a:r>
              <a:rPr lang="en-US" sz="1400" b="1">
                <a:solidFill>
                  <a:srgbClr val="00B0F0"/>
                </a:solidFill>
                <a:sym typeface="+mn-ea"/>
              </a:rPr>
              <a:t>new </a:t>
            </a:r>
            <a:r>
              <a:rPr lang="en-US" sz="1400" b="1">
                <a:solidFill>
                  <a:srgbClr val="92D050"/>
                </a:solidFill>
                <a:sym typeface="+mn-ea"/>
              </a:rPr>
              <a:t>keyword, it is a </a:t>
            </a:r>
            <a:r>
              <a:rPr lang="en-US" sz="1400" b="1">
                <a:solidFill>
                  <a:srgbClr val="00B0F0"/>
                </a:solidFill>
                <a:sym typeface="+mn-ea"/>
              </a:rPr>
              <a:t>constructor invocation</a:t>
            </a:r>
            <a:r>
              <a:rPr lang="en-US" sz="1400" b="1">
                <a:solidFill>
                  <a:srgbClr val="92D050"/>
                </a:solidFill>
                <a:sym typeface="+mn-ea"/>
              </a:rPr>
              <a:t>.</a:t>
            </a:r>
            <a:endParaRPr lang="en-US" sz="1400" b="1">
              <a:solidFill>
                <a:srgbClr val="92D050"/>
              </a:solidFill>
              <a:sym typeface="+mn-ea"/>
            </a:endParaRPr>
          </a:p>
          <a:p>
            <a:pPr algn="l"/>
            <a:r>
              <a:rPr lang="en-US" sz="1400" b="1">
                <a:solidFill>
                  <a:srgbClr val="92D050"/>
                </a:solidFill>
                <a:sym typeface="+mn-ea"/>
              </a:rPr>
              <a:t>// This is a function constructor:</a:t>
            </a:r>
            <a:endParaRPr lang="en-US" sz="1400" b="1">
              <a:solidFill>
                <a:srgbClr val="92D050"/>
              </a:solidFill>
              <a:sym typeface="+mn-ea"/>
            </a:endParaRPr>
          </a:p>
          <a:p>
            <a:pPr algn="l"/>
            <a:r>
              <a:rPr lang="en-US" sz="1400" b="1">
                <a:solidFill>
                  <a:srgbClr val="00B0F0"/>
                </a:solidFill>
                <a:sym typeface="+mn-ea"/>
              </a:rPr>
              <a:t>function </a:t>
            </a:r>
            <a:r>
              <a:rPr lang="en-US" sz="1400" b="1">
                <a:solidFill>
                  <a:schemeClr val="accent4"/>
                </a:solidFill>
                <a:sym typeface="+mn-ea"/>
              </a:rPr>
              <a:t>myFunction</a:t>
            </a:r>
            <a:r>
              <a:rPr lang="en-US" sz="1400" b="1">
                <a:solidFill>
                  <a:srgbClr val="00B0F0"/>
                </a:solidFill>
                <a:sym typeface="+mn-ea"/>
              </a:rPr>
              <a:t>(</a:t>
            </a:r>
            <a:r>
              <a:rPr lang="en-US" sz="1400" b="1">
                <a:solidFill>
                  <a:schemeClr val="bg1"/>
                </a:solidFill>
                <a:sym typeface="+mn-ea"/>
              </a:rPr>
              <a:t>arg1</a:t>
            </a:r>
            <a:r>
              <a:rPr lang="en-US" sz="1400" b="1">
                <a:solidFill>
                  <a:srgbClr val="00B0F0"/>
                </a:solidFill>
                <a:sym typeface="+mn-ea"/>
              </a:rPr>
              <a:t>,</a:t>
            </a:r>
            <a:r>
              <a:rPr lang="en-US" sz="1400" b="1">
                <a:solidFill>
                  <a:srgbClr val="92D050"/>
                </a:solidFill>
                <a:sym typeface="+mn-ea"/>
              </a:rPr>
              <a:t> </a:t>
            </a:r>
            <a:r>
              <a:rPr lang="en-US" sz="1400" b="1">
                <a:solidFill>
                  <a:schemeClr val="bg1"/>
                </a:solidFill>
                <a:sym typeface="+mn-ea"/>
              </a:rPr>
              <a:t>arg2</a:t>
            </a:r>
            <a:r>
              <a:rPr lang="en-US" sz="1400" b="1">
                <a:solidFill>
                  <a:srgbClr val="00B0F0"/>
                </a:solidFill>
                <a:sym typeface="+mn-ea"/>
              </a:rPr>
              <a:t>) {</a:t>
            </a:r>
            <a:endParaRPr lang="en-US" sz="1400" b="1">
              <a:solidFill>
                <a:srgbClr val="92D050"/>
              </a:solidFill>
              <a:sym typeface="+mn-ea"/>
            </a:endParaRPr>
          </a:p>
          <a:p>
            <a:pPr algn="l"/>
            <a:r>
              <a:rPr lang="en-US" sz="1400" b="1">
                <a:solidFill>
                  <a:srgbClr val="92D050"/>
                </a:solidFill>
                <a:sym typeface="+mn-ea"/>
              </a:rPr>
              <a:t>  </a:t>
            </a:r>
            <a:r>
              <a:rPr lang="en-US" sz="1400" b="1">
                <a:solidFill>
                  <a:srgbClr val="00B0F0"/>
                </a:solidFill>
                <a:sym typeface="+mn-ea"/>
              </a:rPr>
              <a:t>this.</a:t>
            </a:r>
            <a:r>
              <a:rPr lang="en-US" sz="1400" b="1">
                <a:solidFill>
                  <a:schemeClr val="accent2"/>
                </a:solidFill>
                <a:sym typeface="+mn-ea"/>
              </a:rPr>
              <a:t>firstName </a:t>
            </a:r>
            <a:r>
              <a:rPr lang="en-US" sz="1400" b="1">
                <a:solidFill>
                  <a:srgbClr val="00B0F0"/>
                </a:solidFill>
                <a:sym typeface="+mn-ea"/>
              </a:rPr>
              <a:t>=</a:t>
            </a:r>
            <a:r>
              <a:rPr lang="en-US" sz="1400" b="1">
                <a:solidFill>
                  <a:srgbClr val="92D050"/>
                </a:solidFill>
                <a:sym typeface="+mn-ea"/>
              </a:rPr>
              <a:t> </a:t>
            </a:r>
            <a:r>
              <a:rPr lang="en-US" sz="1400" b="1">
                <a:solidFill>
                  <a:schemeClr val="bg1"/>
                </a:solidFill>
                <a:sym typeface="+mn-ea"/>
              </a:rPr>
              <a:t>arg1</a:t>
            </a:r>
            <a:r>
              <a:rPr lang="en-US" sz="1400" b="1">
                <a:solidFill>
                  <a:srgbClr val="00B0F0"/>
                </a:solidFill>
                <a:sym typeface="+mn-ea"/>
              </a:rPr>
              <a:t>;</a:t>
            </a:r>
            <a:endParaRPr lang="en-US" sz="1400" b="1">
              <a:solidFill>
                <a:srgbClr val="00B0F0"/>
              </a:solidFill>
              <a:sym typeface="+mn-ea"/>
            </a:endParaRPr>
          </a:p>
          <a:p>
            <a:pPr algn="l"/>
            <a:r>
              <a:rPr lang="en-US" sz="1400" b="1">
                <a:solidFill>
                  <a:srgbClr val="92D050"/>
                </a:solidFill>
                <a:sym typeface="+mn-ea"/>
              </a:rPr>
              <a:t>  </a:t>
            </a:r>
            <a:r>
              <a:rPr lang="en-US" sz="1400" b="1">
                <a:solidFill>
                  <a:srgbClr val="00B0F0"/>
                </a:solidFill>
                <a:sym typeface="+mn-ea"/>
              </a:rPr>
              <a:t>this.</a:t>
            </a:r>
            <a:r>
              <a:rPr lang="en-US" sz="1400" b="1">
                <a:solidFill>
                  <a:schemeClr val="accent2"/>
                </a:solidFill>
                <a:sym typeface="+mn-ea"/>
              </a:rPr>
              <a:t>lastName  </a:t>
            </a:r>
            <a:r>
              <a:rPr lang="en-US" sz="1400" b="1">
                <a:solidFill>
                  <a:srgbClr val="00B0F0"/>
                </a:solidFill>
                <a:sym typeface="+mn-ea"/>
              </a:rPr>
              <a:t>=</a:t>
            </a:r>
            <a:r>
              <a:rPr lang="en-US" sz="1400" b="1">
                <a:solidFill>
                  <a:srgbClr val="92D050"/>
                </a:solidFill>
                <a:sym typeface="+mn-ea"/>
              </a:rPr>
              <a:t> </a:t>
            </a:r>
            <a:r>
              <a:rPr lang="en-US" sz="1400" b="1">
                <a:solidFill>
                  <a:schemeClr val="bg1"/>
                </a:solidFill>
                <a:sym typeface="+mn-ea"/>
              </a:rPr>
              <a:t>arg2</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a:t>
            </a:r>
            <a:endParaRPr lang="en-US" sz="1400" b="1">
              <a:solidFill>
                <a:srgbClr val="00B0F0"/>
              </a:solidFill>
              <a:sym typeface="+mn-ea"/>
            </a:endParaRPr>
          </a:p>
          <a:p>
            <a:pPr algn="l"/>
            <a:r>
              <a:rPr lang="en-US" sz="1400" b="1">
                <a:solidFill>
                  <a:srgbClr val="92D050"/>
                </a:solidFill>
                <a:sym typeface="+mn-ea"/>
              </a:rPr>
              <a:t>// This creates a new object</a:t>
            </a:r>
            <a:endParaRPr lang="en-US" sz="1400" b="1">
              <a:solidFill>
                <a:srgbClr val="92D050"/>
              </a:solidFill>
              <a:sym typeface="+mn-ea"/>
            </a:endParaRPr>
          </a:p>
          <a:p>
            <a:pPr algn="l"/>
            <a:r>
              <a:rPr lang="en-US" sz="1400" b="1">
                <a:solidFill>
                  <a:srgbClr val="00B0F0"/>
                </a:solidFill>
                <a:sym typeface="+mn-ea"/>
              </a:rPr>
              <a:t>const </a:t>
            </a:r>
            <a:r>
              <a:rPr lang="en-US" sz="1400" b="1">
                <a:solidFill>
                  <a:schemeClr val="accent4"/>
                </a:solidFill>
                <a:sym typeface="+mn-ea"/>
              </a:rPr>
              <a:t>myObj </a:t>
            </a:r>
            <a:r>
              <a:rPr lang="en-US" sz="1400" b="1">
                <a:solidFill>
                  <a:srgbClr val="00B0F0"/>
                </a:solidFill>
                <a:sym typeface="+mn-ea"/>
              </a:rPr>
              <a:t>=</a:t>
            </a:r>
            <a:r>
              <a:rPr lang="en-US" sz="1400" b="1">
                <a:solidFill>
                  <a:srgbClr val="92D050"/>
                </a:solidFill>
                <a:sym typeface="+mn-ea"/>
              </a:rPr>
              <a:t> </a:t>
            </a:r>
            <a:r>
              <a:rPr lang="en-US" sz="1400" b="1">
                <a:solidFill>
                  <a:srgbClr val="00B0F0"/>
                </a:solidFill>
                <a:sym typeface="+mn-ea"/>
              </a:rPr>
              <a:t>new </a:t>
            </a:r>
            <a:r>
              <a:rPr lang="en-US" sz="1400" b="1">
                <a:solidFill>
                  <a:schemeClr val="accent4"/>
                </a:solidFill>
                <a:sym typeface="+mn-ea"/>
              </a:rPr>
              <a:t>myFunction</a:t>
            </a:r>
            <a:r>
              <a:rPr lang="en-US" sz="1400" b="1">
                <a:solidFill>
                  <a:srgbClr val="00B0F0"/>
                </a:solidFill>
                <a:sym typeface="+mn-ea"/>
              </a:rPr>
              <a:t>(</a:t>
            </a:r>
            <a:r>
              <a:rPr lang="en-US" sz="1400" b="1">
                <a:solidFill>
                  <a:schemeClr val="bg1"/>
                </a:solidFill>
                <a:sym typeface="+mn-ea"/>
              </a:rPr>
              <a:t>"John"</a:t>
            </a:r>
            <a:r>
              <a:rPr lang="en-US" sz="1400" b="1">
                <a:solidFill>
                  <a:srgbClr val="92D050"/>
                </a:solidFill>
                <a:sym typeface="+mn-ea"/>
              </a:rPr>
              <a:t>, </a:t>
            </a:r>
            <a:r>
              <a:rPr lang="en-US" sz="1400" b="1">
                <a:solidFill>
                  <a:schemeClr val="bg1"/>
                </a:solidFill>
                <a:sym typeface="+mn-ea"/>
              </a:rPr>
              <a:t>"Doe"</a:t>
            </a:r>
            <a:r>
              <a:rPr lang="en-US" sz="1400" b="1">
                <a:solidFill>
                  <a:srgbClr val="00B0F0"/>
                </a:solidFill>
                <a:sym typeface="+mn-ea"/>
              </a:rPr>
              <a:t>);</a:t>
            </a:r>
            <a:endParaRPr lang="en-US" sz="1400" b="1">
              <a:solidFill>
                <a:srgbClr val="00B0F0"/>
              </a:solidFill>
              <a:sym typeface="+mn-ea"/>
            </a:endParaRPr>
          </a:p>
          <a:p>
            <a:pPr algn="l"/>
            <a:r>
              <a:rPr lang="en-US" sz="1400" b="1">
                <a:solidFill>
                  <a:schemeClr val="accent4"/>
                </a:solidFill>
                <a:sym typeface="+mn-ea"/>
              </a:rPr>
              <a:t>myObj</a:t>
            </a:r>
            <a:r>
              <a:rPr lang="en-US" sz="1400" b="1">
                <a:solidFill>
                  <a:srgbClr val="92D050"/>
                </a:solidFill>
                <a:sym typeface="+mn-ea"/>
              </a:rPr>
              <a:t>.</a:t>
            </a:r>
            <a:r>
              <a:rPr lang="en-US" sz="1400" b="1">
                <a:solidFill>
                  <a:schemeClr val="accent2"/>
                </a:solidFill>
                <a:sym typeface="+mn-ea"/>
              </a:rPr>
              <a:t>firstName</a:t>
            </a:r>
            <a:r>
              <a:rPr lang="en-US" sz="1400" b="1">
                <a:solidFill>
                  <a:srgbClr val="92D050"/>
                </a:solidFill>
                <a:sym typeface="+mn-ea"/>
              </a:rPr>
              <a:t>;</a:t>
            </a:r>
            <a:r>
              <a:rPr lang="en-US" sz="1400" b="1">
                <a:solidFill>
                  <a:srgbClr val="92D050"/>
                </a:solidFill>
                <a:sym typeface="+mn-ea"/>
              </a:rPr>
              <a:t>// This will return "John"</a:t>
            </a:r>
            <a:endParaRPr lang="en-US" sz="1400" b="1">
              <a:solidFill>
                <a:srgbClr val="92D050"/>
              </a:solidFill>
              <a:sym typeface="+mn-ea"/>
            </a:endParaRPr>
          </a:p>
          <a:p>
            <a:pPr algn="l"/>
            <a:endParaRPr lang="en-US" sz="1400" b="1">
              <a:solidFill>
                <a:srgbClr val="92D050"/>
              </a:solidFill>
              <a:sym typeface="+mn-ea"/>
            </a:endParaRPr>
          </a:p>
          <a:p>
            <a:pPr algn="l"/>
            <a:r>
              <a:rPr lang="en-US" sz="1400" b="1">
                <a:solidFill>
                  <a:srgbClr val="92D050"/>
                </a:solidFill>
                <a:sym typeface="+mn-ea"/>
              </a:rPr>
              <a:t>The </a:t>
            </a:r>
            <a:r>
              <a:rPr lang="en-US" sz="1400" b="1">
                <a:solidFill>
                  <a:srgbClr val="00B0F0"/>
                </a:solidFill>
                <a:sym typeface="+mn-ea"/>
              </a:rPr>
              <a:t>this </a:t>
            </a:r>
            <a:r>
              <a:rPr lang="en-US" sz="1400" b="1">
                <a:solidFill>
                  <a:srgbClr val="92D050"/>
                </a:solidFill>
                <a:sym typeface="+mn-ea"/>
              </a:rPr>
              <a:t>keyword in the constructor </a:t>
            </a:r>
            <a:r>
              <a:rPr lang="en-US" sz="1400" b="1">
                <a:solidFill>
                  <a:srgbClr val="FFFF00"/>
                </a:solidFill>
                <a:sym typeface="+mn-ea"/>
              </a:rPr>
              <a:t>does not have a value.</a:t>
            </a:r>
            <a:r>
              <a:rPr lang="en-US" sz="1400" b="1">
                <a:solidFill>
                  <a:srgbClr val="92D050"/>
                </a:solidFill>
                <a:sym typeface="+mn-ea"/>
              </a:rPr>
              <a:t>The value of </a:t>
            </a:r>
            <a:r>
              <a:rPr lang="en-US" sz="1400" b="1">
                <a:solidFill>
                  <a:srgbClr val="00B0F0"/>
                </a:solidFill>
                <a:sym typeface="+mn-ea"/>
              </a:rPr>
              <a:t>this </a:t>
            </a:r>
            <a:r>
              <a:rPr lang="en-US" sz="1400" b="1">
                <a:solidFill>
                  <a:srgbClr val="92D050"/>
                </a:solidFill>
                <a:sym typeface="+mn-ea"/>
              </a:rPr>
              <a:t>will be the </a:t>
            </a:r>
            <a:r>
              <a:rPr lang="en-US" sz="1400" b="1">
                <a:solidFill>
                  <a:srgbClr val="FFFF00"/>
                </a:solidFill>
                <a:sym typeface="+mn-ea"/>
              </a:rPr>
              <a:t>new object created</a:t>
            </a:r>
            <a:r>
              <a:rPr lang="en-US" sz="1400" b="1">
                <a:solidFill>
                  <a:srgbClr val="92D050"/>
                </a:solidFill>
                <a:sym typeface="+mn-ea"/>
              </a:rPr>
              <a:t> when the function is invoked.</a:t>
            </a:r>
            <a:endParaRPr lang="en-US" sz="1400" b="1">
              <a:solidFill>
                <a:srgbClr val="92D050"/>
              </a:solidFill>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6494145" y="0"/>
            <a:ext cx="5285105" cy="3790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Function - JavaScript</a:t>
            </a:r>
            <a:endParaRPr lang="en-US" sz="2400" b="1">
              <a:solidFill>
                <a:schemeClr val="accent1"/>
              </a:solidFill>
            </a:endParaRPr>
          </a:p>
        </p:txBody>
      </p:sp>
      <p:sp>
        <p:nvSpPr>
          <p:cNvPr id="12" name="Rectangles 11"/>
          <p:cNvSpPr/>
          <p:nvPr/>
        </p:nvSpPr>
        <p:spPr>
          <a:xfrm>
            <a:off x="80645" y="0"/>
            <a:ext cx="5786120" cy="334772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function Call()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With the </a:t>
            </a:r>
            <a:r>
              <a:rPr lang="en-US" sz="1400" b="1">
                <a:solidFill>
                  <a:srgbClr val="FFFF00"/>
                </a:solidFill>
                <a:sym typeface="+mn-ea"/>
              </a:rPr>
              <a:t>call() </a:t>
            </a:r>
            <a:r>
              <a:rPr lang="en-US" sz="1400" b="1">
                <a:solidFill>
                  <a:srgbClr val="92D050"/>
                </a:solidFill>
                <a:sym typeface="+mn-ea"/>
              </a:rPr>
              <a:t>method,</a:t>
            </a:r>
            <a:r>
              <a:rPr lang="en-US" sz="1400" b="1">
                <a:solidFill>
                  <a:schemeClr val="accent4"/>
                </a:solidFill>
                <a:sym typeface="+mn-ea"/>
              </a:rPr>
              <a:t> you can write a method that can be used on different objects.</a:t>
            </a:r>
            <a:r>
              <a:rPr lang="en-US" sz="1400" b="1">
                <a:solidFill>
                  <a:srgbClr val="92D050"/>
                </a:solidFill>
                <a:sym typeface="+mn-ea"/>
              </a:rPr>
              <a:t> It can be used to </a:t>
            </a:r>
            <a:r>
              <a:rPr lang="en-US" sz="1400" b="1">
                <a:solidFill>
                  <a:srgbClr val="FFFF00"/>
                </a:solidFill>
                <a:sym typeface="+mn-ea"/>
              </a:rPr>
              <a:t>invoke (call)</a:t>
            </a:r>
            <a:r>
              <a:rPr lang="en-US" sz="1400" b="1">
                <a:solidFill>
                  <a:srgbClr val="92D050"/>
                </a:solidFill>
                <a:sym typeface="+mn-ea"/>
              </a:rPr>
              <a:t> a method with an owner object as an argument (parameter). With </a:t>
            </a:r>
            <a:r>
              <a:rPr lang="en-US" sz="1400" b="1">
                <a:solidFill>
                  <a:srgbClr val="FFFF00"/>
                </a:solidFill>
                <a:sym typeface="+mn-ea"/>
              </a:rPr>
              <a:t>call(),</a:t>
            </a:r>
            <a:r>
              <a:rPr lang="en-US" sz="1400" b="1">
                <a:solidFill>
                  <a:srgbClr val="92D050"/>
                </a:solidFill>
                <a:sym typeface="+mn-ea"/>
              </a:rPr>
              <a:t> </a:t>
            </a:r>
            <a:r>
              <a:rPr lang="en-US" sz="1400" b="1">
                <a:solidFill>
                  <a:schemeClr val="accent4"/>
                </a:solidFill>
                <a:sym typeface="+mn-ea"/>
              </a:rPr>
              <a:t>an object can use a method belonging to another object.</a:t>
            </a:r>
            <a:r>
              <a:rPr lang="en-US" sz="1400" b="1">
                <a:solidFill>
                  <a:srgbClr val="92D050"/>
                </a:solidFill>
                <a:sym typeface="+mn-ea"/>
              </a:rPr>
              <a:t>:- </a:t>
            </a:r>
            <a:endParaRPr lang="en-US" sz="1400" b="1">
              <a:solidFill>
                <a:srgbClr val="92D050"/>
              </a:solidFill>
              <a:sym typeface="+mn-ea"/>
            </a:endParaRPr>
          </a:p>
          <a:p>
            <a:pPr algn="l"/>
            <a:r>
              <a:rPr lang="en-US" sz="1400" b="1">
                <a:solidFill>
                  <a:srgbClr val="FF0000"/>
                </a:solidFill>
                <a:sym typeface="+mn-ea"/>
              </a:rPr>
              <a:t>syntax :-</a:t>
            </a:r>
            <a:r>
              <a:rPr lang="en-US" sz="1400" b="1">
                <a:solidFill>
                  <a:srgbClr val="92D050"/>
                </a:solidFill>
                <a:sym typeface="+mn-ea"/>
              </a:rPr>
              <a:t>  </a:t>
            </a:r>
            <a:r>
              <a:rPr lang="en-US" sz="1400" b="1">
                <a:solidFill>
                  <a:srgbClr val="00B0F0"/>
                </a:solidFill>
                <a:sym typeface="+mn-ea"/>
              </a:rPr>
              <a:t>call(</a:t>
            </a:r>
            <a:r>
              <a:rPr lang="en-US" sz="1400" b="1">
                <a:solidFill>
                  <a:schemeClr val="bg1"/>
                </a:solidFill>
                <a:sym typeface="+mn-ea"/>
              </a:rPr>
              <a:t>thisArg, arg1, /* …, */ argN</a:t>
            </a:r>
            <a:r>
              <a:rPr lang="en-US" sz="1400" b="1">
                <a:solidFill>
                  <a:srgbClr val="00B0F0"/>
                </a:solidFill>
                <a:sym typeface="+mn-ea"/>
              </a:rPr>
              <a:t>)</a:t>
            </a:r>
            <a:endParaRPr lang="en-US" sz="1400" b="1">
              <a:solidFill>
                <a:srgbClr val="92D050"/>
              </a:solidFill>
              <a:sym typeface="+mn-ea"/>
            </a:endParaRPr>
          </a:p>
          <a:p>
            <a:pPr algn="l"/>
            <a:r>
              <a:rPr lang="en-US" sz="1400" b="1">
                <a:solidFill>
                  <a:srgbClr val="FF0000"/>
                </a:solidFill>
                <a:sym typeface="+mn-ea"/>
              </a:rPr>
              <a:t>ex:-</a:t>
            </a:r>
            <a:r>
              <a:rPr lang="en-US" sz="1400" b="1">
                <a:solidFill>
                  <a:srgbClr val="00B0F0"/>
                </a:solidFill>
                <a:sym typeface="+mn-ea"/>
              </a:rPr>
              <a:t> </a:t>
            </a:r>
            <a:r>
              <a:rPr lang="en-US" sz="1400" b="1">
                <a:solidFill>
                  <a:schemeClr val="bg1"/>
                </a:solidFill>
                <a:sym typeface="+mn-ea"/>
              </a:rPr>
              <a:t> </a:t>
            </a:r>
            <a:r>
              <a:rPr lang="en-US" sz="1400" b="1">
                <a:solidFill>
                  <a:srgbClr val="00B0F0"/>
                </a:solidFill>
                <a:sym typeface="+mn-ea"/>
              </a:rPr>
              <a:t>const </a:t>
            </a:r>
            <a:r>
              <a:rPr lang="en-US" sz="1400" b="1">
                <a:solidFill>
                  <a:schemeClr val="bg1"/>
                </a:solidFill>
                <a:sym typeface="+mn-ea"/>
              </a:rPr>
              <a:t>person </a:t>
            </a:r>
            <a:r>
              <a:rPr lang="en-US" sz="1400" b="1">
                <a:solidFill>
                  <a:srgbClr val="00B0F0"/>
                </a:solidFill>
                <a:sym typeface="+mn-ea"/>
              </a:rPr>
              <a:t>= {</a:t>
            </a:r>
            <a:endParaRPr lang="en-US" sz="1400" b="1">
              <a:solidFill>
                <a:srgbClr val="00B0F0"/>
              </a:solidFill>
              <a:sym typeface="+mn-ea"/>
            </a:endParaRPr>
          </a:p>
          <a:p>
            <a:pPr algn="l"/>
            <a:r>
              <a:rPr lang="en-US" sz="1400" b="1">
                <a:solidFill>
                  <a:schemeClr val="bg1"/>
                </a:solidFill>
                <a:sym typeface="+mn-ea"/>
              </a:rPr>
              <a:t>  fullName</a:t>
            </a:r>
            <a:r>
              <a:rPr lang="en-US" sz="1400" b="1">
                <a:solidFill>
                  <a:srgbClr val="00B0F0"/>
                </a:solidFill>
                <a:sym typeface="+mn-ea"/>
              </a:rPr>
              <a:t>:</a:t>
            </a:r>
            <a:r>
              <a:rPr lang="en-US" sz="1400" b="1">
                <a:solidFill>
                  <a:schemeClr val="bg1"/>
                </a:solidFill>
                <a:sym typeface="+mn-ea"/>
              </a:rPr>
              <a:t> </a:t>
            </a:r>
            <a:r>
              <a:rPr lang="en-US" sz="1400" b="1">
                <a:solidFill>
                  <a:srgbClr val="00B0F0"/>
                </a:solidFill>
                <a:sym typeface="+mn-ea"/>
              </a:rPr>
              <a:t>function(</a:t>
            </a:r>
            <a:r>
              <a:rPr lang="en-US" sz="1400" b="1">
                <a:solidFill>
                  <a:schemeClr val="bg1"/>
                </a:solidFill>
                <a:sym typeface="+mn-ea"/>
              </a:rPr>
              <a:t>city </a:t>
            </a:r>
            <a:r>
              <a:rPr lang="en-US" sz="1400" b="1">
                <a:solidFill>
                  <a:srgbClr val="00B0F0"/>
                </a:solidFill>
                <a:sym typeface="+mn-ea"/>
              </a:rPr>
              <a:t>,</a:t>
            </a:r>
            <a:r>
              <a:rPr lang="en-US" sz="1400" b="1">
                <a:solidFill>
                  <a:schemeClr val="bg1"/>
                </a:solidFill>
                <a:sym typeface="+mn-ea"/>
              </a:rPr>
              <a:t> country</a:t>
            </a:r>
            <a:r>
              <a:rPr lang="en-US" sz="1400" b="1">
                <a:solidFill>
                  <a:srgbClr val="00B0F0"/>
                </a:solidFill>
                <a:sym typeface="+mn-ea"/>
              </a:rPr>
              <a:t>) {</a:t>
            </a:r>
            <a:endParaRPr lang="en-US" sz="1400" b="1">
              <a:solidFill>
                <a:srgbClr val="00B0F0"/>
              </a:solidFill>
              <a:sym typeface="+mn-ea"/>
            </a:endParaRPr>
          </a:p>
          <a:p>
            <a:pPr algn="l"/>
            <a:r>
              <a:rPr lang="en-US" sz="1400" b="1">
                <a:solidFill>
                  <a:schemeClr val="bg1"/>
                </a:solidFill>
                <a:sym typeface="+mn-ea"/>
              </a:rPr>
              <a:t>    </a:t>
            </a:r>
            <a:r>
              <a:rPr lang="en-US" sz="1400" b="1">
                <a:solidFill>
                  <a:srgbClr val="00B0F0"/>
                </a:solidFill>
                <a:sym typeface="+mn-ea"/>
              </a:rPr>
              <a:t>return this.</a:t>
            </a:r>
            <a:r>
              <a:rPr lang="en-US" sz="1400" b="1">
                <a:solidFill>
                  <a:schemeClr val="bg1"/>
                </a:solidFill>
                <a:sym typeface="+mn-ea"/>
              </a:rPr>
              <a:t>firstName</a:t>
            </a:r>
            <a:r>
              <a:rPr lang="en-US" sz="1400" b="1">
                <a:solidFill>
                  <a:srgbClr val="00B0F0"/>
                </a:solidFill>
                <a:sym typeface="+mn-ea"/>
              </a:rPr>
              <a:t> +</a:t>
            </a:r>
            <a:r>
              <a:rPr lang="en-US" sz="1400" b="1">
                <a:solidFill>
                  <a:schemeClr val="bg1"/>
                </a:solidFill>
                <a:sym typeface="+mn-ea"/>
              </a:rPr>
              <a:t> " " </a:t>
            </a:r>
            <a:r>
              <a:rPr lang="en-US" sz="1400" b="1">
                <a:solidFill>
                  <a:srgbClr val="00B0F0"/>
                </a:solidFill>
                <a:sym typeface="+mn-ea"/>
              </a:rPr>
              <a:t>+</a:t>
            </a:r>
            <a:r>
              <a:rPr lang="en-US" sz="1400" b="1">
                <a:solidFill>
                  <a:schemeClr val="bg1"/>
                </a:solidFill>
                <a:sym typeface="+mn-ea"/>
              </a:rPr>
              <a:t> </a:t>
            </a:r>
            <a:r>
              <a:rPr lang="en-US" sz="1400" b="1">
                <a:solidFill>
                  <a:srgbClr val="00B0F0"/>
                </a:solidFill>
                <a:sym typeface="+mn-ea"/>
              </a:rPr>
              <a:t>this.</a:t>
            </a:r>
            <a:r>
              <a:rPr lang="en-US" sz="1400" b="1">
                <a:solidFill>
                  <a:schemeClr val="bg1"/>
                </a:solidFill>
                <a:sym typeface="+mn-ea"/>
              </a:rPr>
              <a:t>lastName </a:t>
            </a:r>
            <a:r>
              <a:rPr lang="en-US" sz="1400" b="1">
                <a:solidFill>
                  <a:srgbClr val="00B0F0"/>
                </a:solidFill>
                <a:sym typeface="+mn-ea"/>
              </a:rPr>
              <a:t>+</a:t>
            </a:r>
            <a:r>
              <a:rPr lang="en-US" sz="1400" b="1">
                <a:solidFill>
                  <a:schemeClr val="bg1"/>
                </a:solidFill>
                <a:sym typeface="+mn-ea"/>
              </a:rPr>
              <a:t> "," </a:t>
            </a:r>
            <a:r>
              <a:rPr lang="en-US" sz="1400" b="1">
                <a:solidFill>
                  <a:srgbClr val="00B0F0"/>
                </a:solidFill>
                <a:sym typeface="+mn-ea"/>
              </a:rPr>
              <a:t>+</a:t>
            </a:r>
            <a:r>
              <a:rPr lang="en-US" sz="1400" b="1">
                <a:solidFill>
                  <a:schemeClr val="bg1"/>
                </a:solidFill>
                <a:sym typeface="+mn-ea"/>
              </a:rPr>
              <a:t> city </a:t>
            </a:r>
            <a:r>
              <a:rPr lang="en-US" sz="1400" b="1">
                <a:solidFill>
                  <a:srgbClr val="00B0F0"/>
                </a:solidFill>
                <a:sym typeface="+mn-ea"/>
              </a:rPr>
              <a:t>+</a:t>
            </a:r>
            <a:r>
              <a:rPr lang="en-US" sz="1400" b="1">
                <a:solidFill>
                  <a:schemeClr val="bg1"/>
                </a:solidFill>
                <a:sym typeface="+mn-ea"/>
              </a:rPr>
              <a:t> "," </a:t>
            </a:r>
            <a:r>
              <a:rPr lang="en-US" sz="1400" b="1">
                <a:solidFill>
                  <a:srgbClr val="00B0F0"/>
                </a:solidFill>
                <a:sym typeface="+mn-ea"/>
              </a:rPr>
              <a:t>+</a:t>
            </a:r>
            <a:r>
              <a:rPr lang="en-US" sz="1400" b="1">
                <a:solidFill>
                  <a:schemeClr val="bg1"/>
                </a:solidFill>
                <a:sym typeface="+mn-ea"/>
              </a:rPr>
              <a:t> country</a:t>
            </a:r>
            <a:r>
              <a:rPr lang="en-US" sz="1400" b="1">
                <a:solidFill>
                  <a:srgbClr val="00B0F0"/>
                </a:solidFill>
                <a:sym typeface="+mn-ea"/>
              </a:rPr>
              <a:t>;</a:t>
            </a:r>
            <a:endParaRPr lang="en-US" sz="1400" b="1">
              <a:solidFill>
                <a:srgbClr val="00B0F0"/>
              </a:solidFill>
              <a:sym typeface="+mn-ea"/>
            </a:endParaRPr>
          </a:p>
          <a:p>
            <a:pPr algn="l"/>
            <a:r>
              <a:rPr lang="en-US" sz="1400" b="1">
                <a:solidFill>
                  <a:schemeClr val="bg1"/>
                </a:solidFill>
                <a:sym typeface="+mn-ea"/>
              </a:rPr>
              <a:t> </a:t>
            </a:r>
            <a:r>
              <a:rPr lang="en-US" sz="1400" b="1">
                <a:solidFill>
                  <a:srgbClr val="00B0F0"/>
                </a:solidFill>
                <a:sym typeface="+mn-ea"/>
              </a:rPr>
              <a:t> }</a:t>
            </a:r>
            <a:endParaRPr lang="en-US" sz="1400" b="1">
              <a:solidFill>
                <a:srgbClr val="00B0F0"/>
              </a:solidFill>
              <a:sym typeface="+mn-ea"/>
            </a:endParaRPr>
          </a:p>
          <a:p>
            <a:pPr algn="l"/>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const </a:t>
            </a:r>
            <a:r>
              <a:rPr lang="en-US" sz="1400" b="1">
                <a:solidFill>
                  <a:schemeClr val="bg1"/>
                </a:solidFill>
                <a:sym typeface="+mn-ea"/>
              </a:rPr>
              <a:t>person1</a:t>
            </a:r>
            <a:r>
              <a:rPr lang="en-US" sz="1400" b="1">
                <a:solidFill>
                  <a:srgbClr val="00B0F0"/>
                </a:solidFill>
                <a:sym typeface="+mn-ea"/>
              </a:rPr>
              <a:t> = { </a:t>
            </a:r>
            <a:r>
              <a:rPr lang="en-US" sz="1400" b="1">
                <a:solidFill>
                  <a:schemeClr val="bg1"/>
                </a:solidFill>
                <a:sym typeface="+mn-ea"/>
              </a:rPr>
              <a:t>firstName</a:t>
            </a:r>
            <a:r>
              <a:rPr lang="en-US" sz="1400" b="1">
                <a:solidFill>
                  <a:srgbClr val="00B0F0"/>
                </a:solidFill>
                <a:sym typeface="+mn-ea"/>
              </a:rPr>
              <a:t>:</a:t>
            </a:r>
            <a:r>
              <a:rPr lang="en-US" sz="1400" b="1">
                <a:solidFill>
                  <a:schemeClr val="bg1"/>
                </a:solidFill>
                <a:sym typeface="+mn-ea"/>
              </a:rPr>
              <a:t>"John"</a:t>
            </a:r>
            <a:r>
              <a:rPr lang="en-US" sz="1400" b="1">
                <a:solidFill>
                  <a:srgbClr val="00B0F0"/>
                </a:solidFill>
                <a:sym typeface="+mn-ea"/>
              </a:rPr>
              <a:t>,</a:t>
            </a:r>
            <a:r>
              <a:rPr lang="en-US" sz="1400" b="1">
                <a:solidFill>
                  <a:schemeClr val="bg1"/>
                </a:solidFill>
                <a:sym typeface="+mn-ea"/>
              </a:rPr>
              <a:t> lastName</a:t>
            </a:r>
            <a:r>
              <a:rPr lang="en-US" sz="1400" b="1">
                <a:solidFill>
                  <a:srgbClr val="00B0F0"/>
                </a:solidFill>
                <a:sym typeface="+mn-ea"/>
              </a:rPr>
              <a:t>:</a:t>
            </a:r>
            <a:r>
              <a:rPr lang="en-US" sz="1400" b="1">
                <a:solidFill>
                  <a:schemeClr val="bg1"/>
                </a:solidFill>
                <a:sym typeface="+mn-ea"/>
              </a:rPr>
              <a:t> "Doe" </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const </a:t>
            </a:r>
            <a:r>
              <a:rPr lang="en-US" sz="1400" b="1">
                <a:solidFill>
                  <a:schemeClr val="bg1"/>
                </a:solidFill>
                <a:sym typeface="+mn-ea"/>
              </a:rPr>
              <a:t>person2 </a:t>
            </a:r>
            <a:r>
              <a:rPr lang="en-US" sz="1400" b="1">
                <a:solidFill>
                  <a:srgbClr val="00B0F0"/>
                </a:solidFill>
                <a:sym typeface="+mn-ea"/>
              </a:rPr>
              <a:t>= { </a:t>
            </a:r>
            <a:r>
              <a:rPr lang="en-US" sz="1400" b="1">
                <a:solidFill>
                  <a:schemeClr val="bg1"/>
                </a:solidFill>
                <a:sym typeface="+mn-ea"/>
              </a:rPr>
              <a:t>firstName</a:t>
            </a:r>
            <a:r>
              <a:rPr lang="en-US" sz="1400" b="1">
                <a:solidFill>
                  <a:srgbClr val="00B0F0"/>
                </a:solidFill>
                <a:sym typeface="+mn-ea"/>
              </a:rPr>
              <a:t>:</a:t>
            </a:r>
            <a:r>
              <a:rPr lang="en-US" sz="1400" b="1">
                <a:solidFill>
                  <a:schemeClr val="bg1"/>
                </a:solidFill>
                <a:sym typeface="+mn-ea"/>
              </a:rPr>
              <a:t>"Mary", lastName</a:t>
            </a:r>
            <a:r>
              <a:rPr lang="en-US" sz="1400" b="1">
                <a:solidFill>
                  <a:srgbClr val="00B0F0"/>
                </a:solidFill>
                <a:sym typeface="+mn-ea"/>
              </a:rPr>
              <a:t>:</a:t>
            </a:r>
            <a:r>
              <a:rPr lang="en-US" sz="1400" b="1">
                <a:solidFill>
                  <a:schemeClr val="bg1"/>
                </a:solidFill>
                <a:sym typeface="+mn-ea"/>
              </a:rPr>
              <a:t> "Doe"</a:t>
            </a:r>
            <a:r>
              <a:rPr lang="en-US" sz="1400" b="1">
                <a:solidFill>
                  <a:srgbClr val="00B0F0"/>
                </a:solidFill>
                <a:sym typeface="+mn-ea"/>
              </a:rPr>
              <a:t>}</a:t>
            </a:r>
            <a:endParaRPr lang="en-US" sz="1400" b="1">
              <a:solidFill>
                <a:srgbClr val="00B0F0"/>
              </a:solidFill>
              <a:sym typeface="+mn-ea"/>
            </a:endParaRPr>
          </a:p>
          <a:p>
            <a:pPr algn="l"/>
            <a:r>
              <a:rPr lang="en-US" sz="1400" b="1">
                <a:solidFill>
                  <a:schemeClr val="bg1"/>
                </a:solidFill>
                <a:sym typeface="+mn-ea"/>
              </a:rPr>
              <a:t>person</a:t>
            </a:r>
            <a:r>
              <a:rPr lang="en-US" sz="1400" b="1">
                <a:solidFill>
                  <a:srgbClr val="00B0F0"/>
                </a:solidFill>
                <a:sym typeface="+mn-ea"/>
              </a:rPr>
              <a:t>.</a:t>
            </a:r>
            <a:r>
              <a:rPr lang="en-US" sz="1400" b="1">
                <a:solidFill>
                  <a:schemeClr val="bg1"/>
                </a:solidFill>
                <a:sym typeface="+mn-ea"/>
              </a:rPr>
              <a:t>fullName</a:t>
            </a:r>
            <a:r>
              <a:rPr lang="en-US" sz="1400" b="1">
                <a:solidFill>
                  <a:srgbClr val="00B0F0"/>
                </a:solidFill>
                <a:sym typeface="+mn-ea"/>
              </a:rPr>
              <a:t>.call(</a:t>
            </a:r>
            <a:r>
              <a:rPr lang="en-US" sz="1400" b="1">
                <a:solidFill>
                  <a:schemeClr val="bg1"/>
                </a:solidFill>
                <a:sym typeface="+mn-ea"/>
              </a:rPr>
              <a:t>person1 </a:t>
            </a:r>
            <a:r>
              <a:rPr lang="en-US" sz="1400" b="1">
                <a:solidFill>
                  <a:srgbClr val="00B0F0"/>
                </a:solidFill>
                <a:sym typeface="+mn-ea"/>
              </a:rPr>
              <a:t>,</a:t>
            </a:r>
            <a:r>
              <a:rPr lang="en-US" sz="1400" b="1">
                <a:solidFill>
                  <a:schemeClr val="bg1"/>
                </a:solidFill>
                <a:sym typeface="+mn-ea"/>
              </a:rPr>
              <a:t> “goa”</a:t>
            </a:r>
            <a:r>
              <a:rPr lang="en-US" sz="1400" b="1">
                <a:solidFill>
                  <a:srgbClr val="00B0F0"/>
                </a:solidFill>
                <a:sym typeface="+mn-ea"/>
              </a:rPr>
              <a:t> , </a:t>
            </a:r>
            <a:r>
              <a:rPr lang="en-US" sz="1400" b="1">
                <a:solidFill>
                  <a:schemeClr val="bg1"/>
                </a:solidFill>
                <a:sym typeface="+mn-ea"/>
              </a:rPr>
              <a:t>“IND”</a:t>
            </a:r>
            <a:r>
              <a:rPr lang="en-US" sz="1400" b="1">
                <a:solidFill>
                  <a:srgbClr val="00B0F0"/>
                </a:solidFill>
                <a:sym typeface="+mn-ea"/>
              </a:rPr>
              <a:t>);</a:t>
            </a:r>
            <a:r>
              <a:rPr lang="en-US" sz="1400" b="1">
                <a:solidFill>
                  <a:srgbClr val="92D050"/>
                </a:solidFill>
                <a:sym typeface="+mn-ea"/>
              </a:rPr>
              <a:t>//"John Doe,goa,IND"</a:t>
            </a:r>
            <a:endParaRPr lang="en-US" sz="1400" b="1">
              <a:solidFill>
                <a:schemeClr val="bg1"/>
              </a:solidFill>
              <a:sym typeface="+mn-ea"/>
            </a:endParaRPr>
          </a:p>
          <a:p>
            <a:pPr algn="l"/>
            <a:r>
              <a:rPr lang="en-US" sz="1400" b="1">
                <a:solidFill>
                  <a:schemeClr val="bg1"/>
                </a:solidFill>
                <a:sym typeface="+mn-ea"/>
              </a:rPr>
              <a:t>person</a:t>
            </a:r>
            <a:r>
              <a:rPr lang="en-US" sz="1400" b="1">
                <a:solidFill>
                  <a:srgbClr val="00B0F0"/>
                </a:solidFill>
                <a:sym typeface="+mn-ea"/>
              </a:rPr>
              <a:t>.</a:t>
            </a:r>
            <a:r>
              <a:rPr lang="en-US" sz="1400" b="1">
                <a:solidFill>
                  <a:schemeClr val="bg1"/>
                </a:solidFill>
                <a:sym typeface="+mn-ea"/>
              </a:rPr>
              <a:t>fullName</a:t>
            </a:r>
            <a:r>
              <a:rPr lang="en-US" sz="1400" b="1">
                <a:solidFill>
                  <a:srgbClr val="00B0F0"/>
                </a:solidFill>
                <a:sym typeface="+mn-ea"/>
              </a:rPr>
              <a:t>.call(</a:t>
            </a:r>
            <a:r>
              <a:rPr lang="en-US" sz="1400" b="1">
                <a:solidFill>
                  <a:schemeClr val="bg1"/>
                </a:solidFill>
                <a:sym typeface="+mn-ea"/>
              </a:rPr>
              <a:t>person2 </a:t>
            </a:r>
            <a:r>
              <a:rPr lang="en-US" sz="1400" b="1">
                <a:solidFill>
                  <a:srgbClr val="00B0F0"/>
                </a:solidFill>
                <a:sym typeface="+mn-ea"/>
              </a:rPr>
              <a:t>,</a:t>
            </a:r>
            <a:r>
              <a:rPr lang="en-US" sz="1400" b="1">
                <a:solidFill>
                  <a:schemeClr val="bg1"/>
                </a:solidFill>
                <a:sym typeface="+mn-ea"/>
              </a:rPr>
              <a:t> “moa”</a:t>
            </a:r>
            <a:r>
              <a:rPr lang="en-US" sz="1400" b="1">
                <a:solidFill>
                  <a:srgbClr val="00B0F0"/>
                </a:solidFill>
                <a:sym typeface="+mn-ea"/>
              </a:rPr>
              <a:t> , </a:t>
            </a:r>
            <a:r>
              <a:rPr lang="en-US" sz="1400" b="1">
                <a:solidFill>
                  <a:schemeClr val="bg1"/>
                </a:solidFill>
                <a:sym typeface="+mn-ea"/>
              </a:rPr>
              <a:t>“PAK”</a:t>
            </a:r>
            <a:r>
              <a:rPr lang="en-US" sz="1400" b="1">
                <a:solidFill>
                  <a:srgbClr val="00B0F0"/>
                </a:solidFill>
                <a:sym typeface="+mn-ea"/>
              </a:rPr>
              <a:t>);</a:t>
            </a:r>
            <a:r>
              <a:rPr lang="en-US" sz="1400" b="1">
                <a:solidFill>
                  <a:srgbClr val="92D050"/>
                </a:solidFill>
                <a:sym typeface="+mn-ea"/>
              </a:rPr>
              <a:t>//"Mary Doe,moa,PAK"</a:t>
            </a:r>
            <a:endParaRPr lang="en-US" sz="1400" b="1">
              <a:solidFill>
                <a:srgbClr val="00B0F0"/>
              </a:solidFill>
              <a:sym typeface="+mn-ea"/>
            </a:endParaRPr>
          </a:p>
        </p:txBody>
      </p:sp>
      <p:sp>
        <p:nvSpPr>
          <p:cNvPr id="13" name="Rectangles 12"/>
          <p:cNvSpPr/>
          <p:nvPr/>
        </p:nvSpPr>
        <p:spPr>
          <a:xfrm>
            <a:off x="80645" y="3347720"/>
            <a:ext cx="5786120" cy="338137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function apply()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With the </a:t>
            </a:r>
            <a:r>
              <a:rPr lang="en-US" sz="1400" b="1">
                <a:solidFill>
                  <a:srgbClr val="FFFF00"/>
                </a:solidFill>
                <a:sym typeface="+mn-ea"/>
              </a:rPr>
              <a:t>apply() </a:t>
            </a:r>
            <a:r>
              <a:rPr lang="en-US" sz="1400" b="1">
                <a:solidFill>
                  <a:srgbClr val="92D050"/>
                </a:solidFill>
                <a:sym typeface="+mn-ea"/>
              </a:rPr>
              <a:t>method,</a:t>
            </a:r>
            <a:r>
              <a:rPr lang="en-US" sz="1400" b="1">
                <a:solidFill>
                  <a:schemeClr val="accent4"/>
                </a:solidFill>
                <a:sym typeface="+mn-ea"/>
              </a:rPr>
              <a:t> you can write a method that can be used on different objects.</a:t>
            </a:r>
            <a:r>
              <a:rPr lang="en-US" sz="1400" b="1">
                <a:solidFill>
                  <a:srgbClr val="92D050"/>
                </a:solidFill>
                <a:sym typeface="+mn-ea"/>
              </a:rPr>
              <a:t> It can be used to </a:t>
            </a:r>
            <a:r>
              <a:rPr lang="en-US" sz="1400" b="1">
                <a:solidFill>
                  <a:srgbClr val="FFFF00"/>
                </a:solidFill>
                <a:sym typeface="+mn-ea"/>
              </a:rPr>
              <a:t>invoke (</a:t>
            </a:r>
            <a:r>
              <a:rPr lang="en-US" sz="1400" b="1">
                <a:solidFill>
                  <a:srgbClr val="FFFF00"/>
                </a:solidFill>
                <a:sym typeface="+mn-ea"/>
              </a:rPr>
              <a:t>apply</a:t>
            </a:r>
            <a:r>
              <a:rPr lang="en-US" sz="1400" b="1">
                <a:solidFill>
                  <a:srgbClr val="FFFF00"/>
                </a:solidFill>
                <a:sym typeface="+mn-ea"/>
              </a:rPr>
              <a:t>)</a:t>
            </a:r>
            <a:r>
              <a:rPr lang="en-US" sz="1400" b="1">
                <a:solidFill>
                  <a:srgbClr val="92D050"/>
                </a:solidFill>
                <a:sym typeface="+mn-ea"/>
              </a:rPr>
              <a:t> a method with an owner object as an argument (parameter). With </a:t>
            </a:r>
            <a:r>
              <a:rPr lang="en-US" sz="1400" b="1">
                <a:solidFill>
                  <a:srgbClr val="FFFF00"/>
                </a:solidFill>
                <a:sym typeface="+mn-ea"/>
              </a:rPr>
              <a:t>apply</a:t>
            </a:r>
            <a:r>
              <a:rPr lang="en-US" sz="1400" b="1">
                <a:solidFill>
                  <a:srgbClr val="FFFF00"/>
                </a:solidFill>
                <a:sym typeface="+mn-ea"/>
              </a:rPr>
              <a:t>(),</a:t>
            </a:r>
            <a:r>
              <a:rPr lang="en-US" sz="1400" b="1">
                <a:solidFill>
                  <a:srgbClr val="92D050"/>
                </a:solidFill>
                <a:sym typeface="+mn-ea"/>
              </a:rPr>
              <a:t> </a:t>
            </a:r>
            <a:r>
              <a:rPr lang="en-US" sz="1400" b="1">
                <a:solidFill>
                  <a:schemeClr val="accent4"/>
                </a:solidFill>
                <a:sym typeface="+mn-ea"/>
              </a:rPr>
              <a:t>an object can use a method belonging to another object.</a:t>
            </a:r>
            <a:r>
              <a:rPr lang="en-US" sz="1400" b="1">
                <a:solidFill>
                  <a:srgbClr val="92D050"/>
                </a:solidFill>
                <a:sym typeface="+mn-ea"/>
              </a:rPr>
              <a:t>:- </a:t>
            </a:r>
            <a:endParaRPr lang="en-US" sz="1400" b="1">
              <a:solidFill>
                <a:srgbClr val="92D050"/>
              </a:solidFill>
              <a:sym typeface="+mn-ea"/>
            </a:endParaRPr>
          </a:p>
          <a:p>
            <a:pPr algn="l"/>
            <a:r>
              <a:rPr lang="en-US" sz="1400" b="1">
                <a:solidFill>
                  <a:srgbClr val="FF0000"/>
                </a:solidFill>
                <a:sym typeface="+mn-ea"/>
              </a:rPr>
              <a:t>syntax :-</a:t>
            </a:r>
            <a:r>
              <a:rPr lang="en-US" sz="1400" b="1">
                <a:solidFill>
                  <a:srgbClr val="92D050"/>
                </a:solidFill>
                <a:sym typeface="+mn-ea"/>
              </a:rPr>
              <a:t>  </a:t>
            </a:r>
            <a:r>
              <a:rPr lang="en-US" sz="1400" b="1">
                <a:solidFill>
                  <a:srgbClr val="00B0F0"/>
                </a:solidFill>
                <a:sym typeface="+mn-ea"/>
              </a:rPr>
              <a:t>apply</a:t>
            </a:r>
            <a:r>
              <a:rPr lang="en-US" sz="1400" b="1">
                <a:solidFill>
                  <a:srgbClr val="00B0F0"/>
                </a:solidFill>
                <a:sym typeface="+mn-ea"/>
              </a:rPr>
              <a:t>(</a:t>
            </a:r>
            <a:r>
              <a:rPr lang="en-US" sz="1400" b="1">
                <a:solidFill>
                  <a:schemeClr val="bg1"/>
                </a:solidFill>
                <a:sym typeface="+mn-ea"/>
              </a:rPr>
              <a:t>thisArg, argumentArray</a:t>
            </a:r>
            <a:r>
              <a:rPr lang="en-US" sz="1400" b="1">
                <a:solidFill>
                  <a:srgbClr val="00B0F0"/>
                </a:solidFill>
                <a:sym typeface="+mn-ea"/>
              </a:rPr>
              <a:t>)</a:t>
            </a:r>
            <a:endParaRPr lang="en-US" sz="1400" b="1">
              <a:solidFill>
                <a:srgbClr val="92D050"/>
              </a:solidFill>
              <a:sym typeface="+mn-ea"/>
            </a:endParaRPr>
          </a:p>
          <a:p>
            <a:pPr algn="l"/>
            <a:r>
              <a:rPr lang="en-US" sz="1400" b="1">
                <a:solidFill>
                  <a:srgbClr val="FF0000"/>
                </a:solidFill>
                <a:sym typeface="+mn-ea"/>
              </a:rPr>
              <a:t>ex:-</a:t>
            </a:r>
            <a:r>
              <a:rPr lang="en-US" sz="1400" b="1">
                <a:solidFill>
                  <a:srgbClr val="00B0F0"/>
                </a:solidFill>
                <a:sym typeface="+mn-ea"/>
              </a:rPr>
              <a:t> </a:t>
            </a:r>
            <a:r>
              <a:rPr lang="en-US" sz="1400" b="1">
                <a:solidFill>
                  <a:schemeClr val="bg1"/>
                </a:solidFill>
                <a:sym typeface="+mn-ea"/>
              </a:rPr>
              <a:t> </a:t>
            </a:r>
            <a:r>
              <a:rPr lang="en-US" sz="1400" b="1">
                <a:solidFill>
                  <a:srgbClr val="00B0F0"/>
                </a:solidFill>
                <a:sym typeface="+mn-ea"/>
              </a:rPr>
              <a:t>const </a:t>
            </a:r>
            <a:r>
              <a:rPr lang="en-US" sz="1400" b="1">
                <a:solidFill>
                  <a:schemeClr val="bg1"/>
                </a:solidFill>
                <a:sym typeface="+mn-ea"/>
              </a:rPr>
              <a:t>person </a:t>
            </a:r>
            <a:r>
              <a:rPr lang="en-US" sz="1400" b="1">
                <a:solidFill>
                  <a:srgbClr val="00B0F0"/>
                </a:solidFill>
                <a:sym typeface="+mn-ea"/>
              </a:rPr>
              <a:t>= {</a:t>
            </a:r>
            <a:endParaRPr lang="en-US" sz="1400" b="1">
              <a:solidFill>
                <a:srgbClr val="00B0F0"/>
              </a:solidFill>
              <a:sym typeface="+mn-ea"/>
            </a:endParaRPr>
          </a:p>
          <a:p>
            <a:pPr algn="l"/>
            <a:r>
              <a:rPr lang="en-US" sz="1400" b="1">
                <a:solidFill>
                  <a:schemeClr val="bg1"/>
                </a:solidFill>
                <a:sym typeface="+mn-ea"/>
              </a:rPr>
              <a:t>  fullName</a:t>
            </a:r>
            <a:r>
              <a:rPr lang="en-US" sz="1400" b="1">
                <a:solidFill>
                  <a:srgbClr val="00B0F0"/>
                </a:solidFill>
                <a:sym typeface="+mn-ea"/>
              </a:rPr>
              <a:t>:</a:t>
            </a:r>
            <a:r>
              <a:rPr lang="en-US" sz="1400" b="1">
                <a:solidFill>
                  <a:schemeClr val="bg1"/>
                </a:solidFill>
                <a:sym typeface="+mn-ea"/>
              </a:rPr>
              <a:t> </a:t>
            </a:r>
            <a:r>
              <a:rPr lang="en-US" sz="1400" b="1">
                <a:solidFill>
                  <a:srgbClr val="00B0F0"/>
                </a:solidFill>
                <a:sym typeface="+mn-ea"/>
              </a:rPr>
              <a:t>function(</a:t>
            </a:r>
            <a:r>
              <a:rPr lang="en-US" sz="1400" b="1">
                <a:solidFill>
                  <a:schemeClr val="bg1"/>
                </a:solidFill>
                <a:sym typeface="+mn-ea"/>
              </a:rPr>
              <a:t>city </a:t>
            </a:r>
            <a:r>
              <a:rPr lang="en-US" sz="1400" b="1">
                <a:solidFill>
                  <a:srgbClr val="00B0F0"/>
                </a:solidFill>
                <a:sym typeface="+mn-ea"/>
              </a:rPr>
              <a:t>,</a:t>
            </a:r>
            <a:r>
              <a:rPr lang="en-US" sz="1400" b="1">
                <a:solidFill>
                  <a:schemeClr val="bg1"/>
                </a:solidFill>
                <a:sym typeface="+mn-ea"/>
              </a:rPr>
              <a:t> country</a:t>
            </a:r>
            <a:r>
              <a:rPr lang="en-US" sz="1400" b="1">
                <a:solidFill>
                  <a:srgbClr val="00B0F0"/>
                </a:solidFill>
                <a:sym typeface="+mn-ea"/>
              </a:rPr>
              <a:t>) {</a:t>
            </a:r>
            <a:endParaRPr lang="en-US" sz="1400" b="1">
              <a:solidFill>
                <a:srgbClr val="00B0F0"/>
              </a:solidFill>
              <a:sym typeface="+mn-ea"/>
            </a:endParaRPr>
          </a:p>
          <a:p>
            <a:pPr algn="l"/>
            <a:r>
              <a:rPr lang="en-US" sz="1400" b="1">
                <a:solidFill>
                  <a:schemeClr val="bg1"/>
                </a:solidFill>
                <a:sym typeface="+mn-ea"/>
              </a:rPr>
              <a:t>    </a:t>
            </a:r>
            <a:r>
              <a:rPr lang="en-US" sz="1400" b="1">
                <a:solidFill>
                  <a:srgbClr val="00B0F0"/>
                </a:solidFill>
                <a:sym typeface="+mn-ea"/>
              </a:rPr>
              <a:t>return this.</a:t>
            </a:r>
            <a:r>
              <a:rPr lang="en-US" sz="1400" b="1">
                <a:solidFill>
                  <a:schemeClr val="bg1"/>
                </a:solidFill>
                <a:sym typeface="+mn-ea"/>
              </a:rPr>
              <a:t>firstName</a:t>
            </a:r>
            <a:r>
              <a:rPr lang="en-US" sz="1400" b="1">
                <a:solidFill>
                  <a:srgbClr val="00B0F0"/>
                </a:solidFill>
                <a:sym typeface="+mn-ea"/>
              </a:rPr>
              <a:t> +</a:t>
            </a:r>
            <a:r>
              <a:rPr lang="en-US" sz="1400" b="1">
                <a:solidFill>
                  <a:schemeClr val="bg1"/>
                </a:solidFill>
                <a:sym typeface="+mn-ea"/>
              </a:rPr>
              <a:t> " " </a:t>
            </a:r>
            <a:r>
              <a:rPr lang="en-US" sz="1400" b="1">
                <a:solidFill>
                  <a:srgbClr val="00B0F0"/>
                </a:solidFill>
                <a:sym typeface="+mn-ea"/>
              </a:rPr>
              <a:t>+</a:t>
            </a:r>
            <a:r>
              <a:rPr lang="en-US" sz="1400" b="1">
                <a:solidFill>
                  <a:schemeClr val="bg1"/>
                </a:solidFill>
                <a:sym typeface="+mn-ea"/>
              </a:rPr>
              <a:t> </a:t>
            </a:r>
            <a:r>
              <a:rPr lang="en-US" sz="1400" b="1">
                <a:solidFill>
                  <a:srgbClr val="00B0F0"/>
                </a:solidFill>
                <a:sym typeface="+mn-ea"/>
              </a:rPr>
              <a:t>this.</a:t>
            </a:r>
            <a:r>
              <a:rPr lang="en-US" sz="1400" b="1">
                <a:solidFill>
                  <a:schemeClr val="bg1"/>
                </a:solidFill>
                <a:sym typeface="+mn-ea"/>
              </a:rPr>
              <a:t>lastName </a:t>
            </a:r>
            <a:r>
              <a:rPr lang="en-US" sz="1400" b="1">
                <a:solidFill>
                  <a:srgbClr val="00B0F0"/>
                </a:solidFill>
                <a:sym typeface="+mn-ea"/>
              </a:rPr>
              <a:t>+</a:t>
            </a:r>
            <a:r>
              <a:rPr lang="en-US" sz="1400" b="1">
                <a:solidFill>
                  <a:schemeClr val="bg1"/>
                </a:solidFill>
                <a:sym typeface="+mn-ea"/>
              </a:rPr>
              <a:t> "," </a:t>
            </a:r>
            <a:r>
              <a:rPr lang="en-US" sz="1400" b="1">
                <a:solidFill>
                  <a:srgbClr val="00B0F0"/>
                </a:solidFill>
                <a:sym typeface="+mn-ea"/>
              </a:rPr>
              <a:t>+</a:t>
            </a:r>
            <a:r>
              <a:rPr lang="en-US" sz="1400" b="1">
                <a:solidFill>
                  <a:schemeClr val="bg1"/>
                </a:solidFill>
                <a:sym typeface="+mn-ea"/>
              </a:rPr>
              <a:t> city </a:t>
            </a:r>
            <a:r>
              <a:rPr lang="en-US" sz="1400" b="1">
                <a:solidFill>
                  <a:srgbClr val="00B0F0"/>
                </a:solidFill>
                <a:sym typeface="+mn-ea"/>
              </a:rPr>
              <a:t>+</a:t>
            </a:r>
            <a:r>
              <a:rPr lang="en-US" sz="1400" b="1">
                <a:solidFill>
                  <a:schemeClr val="bg1"/>
                </a:solidFill>
                <a:sym typeface="+mn-ea"/>
              </a:rPr>
              <a:t> "," </a:t>
            </a:r>
            <a:r>
              <a:rPr lang="en-US" sz="1400" b="1">
                <a:solidFill>
                  <a:srgbClr val="00B0F0"/>
                </a:solidFill>
                <a:sym typeface="+mn-ea"/>
              </a:rPr>
              <a:t>+</a:t>
            </a:r>
            <a:r>
              <a:rPr lang="en-US" sz="1400" b="1">
                <a:solidFill>
                  <a:schemeClr val="bg1"/>
                </a:solidFill>
                <a:sym typeface="+mn-ea"/>
              </a:rPr>
              <a:t> country</a:t>
            </a:r>
            <a:r>
              <a:rPr lang="en-US" sz="1400" b="1">
                <a:solidFill>
                  <a:srgbClr val="00B0F0"/>
                </a:solidFill>
                <a:sym typeface="+mn-ea"/>
              </a:rPr>
              <a:t>;</a:t>
            </a:r>
            <a:endParaRPr lang="en-US" sz="1400" b="1">
              <a:solidFill>
                <a:srgbClr val="00B0F0"/>
              </a:solidFill>
              <a:sym typeface="+mn-ea"/>
            </a:endParaRPr>
          </a:p>
          <a:p>
            <a:pPr algn="l"/>
            <a:r>
              <a:rPr lang="en-US" sz="1400" b="1">
                <a:solidFill>
                  <a:schemeClr val="bg1"/>
                </a:solidFill>
                <a:sym typeface="+mn-ea"/>
              </a:rPr>
              <a:t> </a:t>
            </a:r>
            <a:r>
              <a:rPr lang="en-US" sz="1400" b="1">
                <a:solidFill>
                  <a:srgbClr val="00B0F0"/>
                </a:solidFill>
                <a:sym typeface="+mn-ea"/>
              </a:rPr>
              <a:t> }</a:t>
            </a:r>
            <a:endParaRPr lang="en-US" sz="1400" b="1">
              <a:solidFill>
                <a:srgbClr val="00B0F0"/>
              </a:solidFill>
              <a:sym typeface="+mn-ea"/>
            </a:endParaRPr>
          </a:p>
          <a:p>
            <a:pPr algn="l"/>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const </a:t>
            </a:r>
            <a:r>
              <a:rPr lang="en-US" sz="1400" b="1">
                <a:solidFill>
                  <a:schemeClr val="bg1"/>
                </a:solidFill>
                <a:sym typeface="+mn-ea"/>
              </a:rPr>
              <a:t>person1</a:t>
            </a:r>
            <a:r>
              <a:rPr lang="en-US" sz="1400" b="1">
                <a:solidFill>
                  <a:srgbClr val="00B0F0"/>
                </a:solidFill>
                <a:sym typeface="+mn-ea"/>
              </a:rPr>
              <a:t> = { </a:t>
            </a:r>
            <a:r>
              <a:rPr lang="en-US" sz="1400" b="1">
                <a:solidFill>
                  <a:schemeClr val="bg1"/>
                </a:solidFill>
                <a:sym typeface="+mn-ea"/>
              </a:rPr>
              <a:t>firstName</a:t>
            </a:r>
            <a:r>
              <a:rPr lang="en-US" sz="1400" b="1">
                <a:solidFill>
                  <a:srgbClr val="00B0F0"/>
                </a:solidFill>
                <a:sym typeface="+mn-ea"/>
              </a:rPr>
              <a:t>:</a:t>
            </a:r>
            <a:r>
              <a:rPr lang="en-US" sz="1400" b="1">
                <a:solidFill>
                  <a:schemeClr val="bg1"/>
                </a:solidFill>
                <a:sym typeface="+mn-ea"/>
              </a:rPr>
              <a:t>"John"</a:t>
            </a:r>
            <a:r>
              <a:rPr lang="en-US" sz="1400" b="1">
                <a:solidFill>
                  <a:srgbClr val="00B0F0"/>
                </a:solidFill>
                <a:sym typeface="+mn-ea"/>
              </a:rPr>
              <a:t>,</a:t>
            </a:r>
            <a:r>
              <a:rPr lang="en-US" sz="1400" b="1">
                <a:solidFill>
                  <a:schemeClr val="bg1"/>
                </a:solidFill>
                <a:sym typeface="+mn-ea"/>
              </a:rPr>
              <a:t> lastName</a:t>
            </a:r>
            <a:r>
              <a:rPr lang="en-US" sz="1400" b="1">
                <a:solidFill>
                  <a:srgbClr val="00B0F0"/>
                </a:solidFill>
                <a:sym typeface="+mn-ea"/>
              </a:rPr>
              <a:t>:</a:t>
            </a:r>
            <a:r>
              <a:rPr lang="en-US" sz="1400" b="1">
                <a:solidFill>
                  <a:schemeClr val="bg1"/>
                </a:solidFill>
                <a:sym typeface="+mn-ea"/>
              </a:rPr>
              <a:t> "Doe" </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const </a:t>
            </a:r>
            <a:r>
              <a:rPr lang="en-US" sz="1400" b="1">
                <a:solidFill>
                  <a:schemeClr val="bg1"/>
                </a:solidFill>
                <a:sym typeface="+mn-ea"/>
              </a:rPr>
              <a:t>person2 </a:t>
            </a:r>
            <a:r>
              <a:rPr lang="en-US" sz="1400" b="1">
                <a:solidFill>
                  <a:srgbClr val="00B0F0"/>
                </a:solidFill>
                <a:sym typeface="+mn-ea"/>
              </a:rPr>
              <a:t>= { </a:t>
            </a:r>
            <a:r>
              <a:rPr lang="en-US" sz="1400" b="1">
                <a:solidFill>
                  <a:schemeClr val="bg1"/>
                </a:solidFill>
                <a:sym typeface="+mn-ea"/>
              </a:rPr>
              <a:t>firstName</a:t>
            </a:r>
            <a:r>
              <a:rPr lang="en-US" sz="1400" b="1">
                <a:solidFill>
                  <a:srgbClr val="00B0F0"/>
                </a:solidFill>
                <a:sym typeface="+mn-ea"/>
              </a:rPr>
              <a:t>:</a:t>
            </a:r>
            <a:r>
              <a:rPr lang="en-US" sz="1400" b="1">
                <a:solidFill>
                  <a:schemeClr val="bg1"/>
                </a:solidFill>
                <a:sym typeface="+mn-ea"/>
              </a:rPr>
              <a:t>"Mary", lastName</a:t>
            </a:r>
            <a:r>
              <a:rPr lang="en-US" sz="1400" b="1">
                <a:solidFill>
                  <a:srgbClr val="00B0F0"/>
                </a:solidFill>
                <a:sym typeface="+mn-ea"/>
              </a:rPr>
              <a:t>:</a:t>
            </a:r>
            <a:r>
              <a:rPr lang="en-US" sz="1400" b="1">
                <a:solidFill>
                  <a:schemeClr val="bg1"/>
                </a:solidFill>
                <a:sym typeface="+mn-ea"/>
              </a:rPr>
              <a:t> "Doe"</a:t>
            </a:r>
            <a:r>
              <a:rPr lang="en-US" sz="1400" b="1">
                <a:solidFill>
                  <a:srgbClr val="00B0F0"/>
                </a:solidFill>
                <a:sym typeface="+mn-ea"/>
              </a:rPr>
              <a:t>}</a:t>
            </a:r>
            <a:endParaRPr lang="en-US" sz="1400" b="1">
              <a:solidFill>
                <a:srgbClr val="00B0F0"/>
              </a:solidFill>
              <a:sym typeface="+mn-ea"/>
            </a:endParaRPr>
          </a:p>
          <a:p>
            <a:pPr algn="l"/>
            <a:r>
              <a:rPr lang="en-US" sz="1400" b="1">
                <a:solidFill>
                  <a:schemeClr val="bg1"/>
                </a:solidFill>
                <a:sym typeface="+mn-ea"/>
              </a:rPr>
              <a:t>person</a:t>
            </a:r>
            <a:r>
              <a:rPr lang="en-US" sz="1400" b="1">
                <a:solidFill>
                  <a:srgbClr val="00B0F0"/>
                </a:solidFill>
                <a:sym typeface="+mn-ea"/>
              </a:rPr>
              <a:t>.</a:t>
            </a:r>
            <a:r>
              <a:rPr lang="en-US" sz="1400" b="1">
                <a:solidFill>
                  <a:schemeClr val="bg1"/>
                </a:solidFill>
                <a:sym typeface="+mn-ea"/>
              </a:rPr>
              <a:t>fullName</a:t>
            </a:r>
            <a:r>
              <a:rPr lang="en-US" sz="1400" b="1">
                <a:solidFill>
                  <a:srgbClr val="00B0F0"/>
                </a:solidFill>
                <a:sym typeface="+mn-ea"/>
              </a:rPr>
              <a:t>.apply(</a:t>
            </a:r>
            <a:r>
              <a:rPr lang="en-US" sz="1400" b="1">
                <a:solidFill>
                  <a:schemeClr val="bg1"/>
                </a:solidFill>
                <a:sym typeface="+mn-ea"/>
              </a:rPr>
              <a:t>person1 </a:t>
            </a:r>
            <a:r>
              <a:rPr lang="en-US" sz="1400" b="1">
                <a:solidFill>
                  <a:srgbClr val="00B0F0"/>
                </a:solidFill>
                <a:sym typeface="+mn-ea"/>
              </a:rPr>
              <a:t>, [</a:t>
            </a:r>
            <a:r>
              <a:rPr lang="en-US" sz="1400" b="1">
                <a:solidFill>
                  <a:schemeClr val="bg1"/>
                </a:solidFill>
                <a:sym typeface="+mn-ea"/>
              </a:rPr>
              <a:t>“goa”</a:t>
            </a:r>
            <a:r>
              <a:rPr lang="en-US" sz="1400" b="1">
                <a:solidFill>
                  <a:srgbClr val="00B0F0"/>
                </a:solidFill>
                <a:sym typeface="+mn-ea"/>
              </a:rPr>
              <a:t> , </a:t>
            </a:r>
            <a:r>
              <a:rPr lang="en-US" sz="1400" b="1">
                <a:solidFill>
                  <a:schemeClr val="bg1"/>
                </a:solidFill>
                <a:sym typeface="+mn-ea"/>
              </a:rPr>
              <a:t>“IND”</a:t>
            </a:r>
            <a:r>
              <a:rPr lang="en-US" sz="1400" b="1">
                <a:solidFill>
                  <a:srgbClr val="00B0F0"/>
                </a:solidFill>
                <a:sym typeface="+mn-ea"/>
              </a:rPr>
              <a:t>]);</a:t>
            </a:r>
            <a:r>
              <a:rPr lang="en-US" sz="1400" b="1">
                <a:solidFill>
                  <a:srgbClr val="92D050"/>
                </a:solidFill>
                <a:sym typeface="+mn-ea"/>
              </a:rPr>
              <a:t>//"John Doe,goa,IND"</a:t>
            </a:r>
            <a:endParaRPr lang="en-US" sz="1400" b="1">
              <a:solidFill>
                <a:schemeClr val="bg1"/>
              </a:solidFill>
              <a:sym typeface="+mn-ea"/>
            </a:endParaRPr>
          </a:p>
          <a:p>
            <a:pPr algn="l"/>
            <a:r>
              <a:rPr lang="en-US" sz="1400" b="1">
                <a:solidFill>
                  <a:schemeClr val="bg1"/>
                </a:solidFill>
                <a:sym typeface="+mn-ea"/>
              </a:rPr>
              <a:t>person</a:t>
            </a:r>
            <a:r>
              <a:rPr lang="en-US" sz="1400" b="1">
                <a:solidFill>
                  <a:srgbClr val="00B0F0"/>
                </a:solidFill>
                <a:sym typeface="+mn-ea"/>
              </a:rPr>
              <a:t>.</a:t>
            </a:r>
            <a:r>
              <a:rPr lang="en-US" sz="1400" b="1">
                <a:solidFill>
                  <a:schemeClr val="bg1"/>
                </a:solidFill>
                <a:sym typeface="+mn-ea"/>
              </a:rPr>
              <a:t>fullName</a:t>
            </a:r>
            <a:r>
              <a:rPr lang="en-US" sz="1400" b="1">
                <a:solidFill>
                  <a:srgbClr val="00B0F0"/>
                </a:solidFill>
                <a:sym typeface="+mn-ea"/>
              </a:rPr>
              <a:t>.apply(</a:t>
            </a:r>
            <a:r>
              <a:rPr lang="en-US" sz="1400" b="1">
                <a:solidFill>
                  <a:schemeClr val="bg1"/>
                </a:solidFill>
                <a:sym typeface="+mn-ea"/>
              </a:rPr>
              <a:t>person2 </a:t>
            </a:r>
            <a:r>
              <a:rPr lang="en-US" sz="1400" b="1">
                <a:solidFill>
                  <a:srgbClr val="00B0F0"/>
                </a:solidFill>
                <a:sym typeface="+mn-ea"/>
              </a:rPr>
              <a:t>,</a:t>
            </a:r>
            <a:r>
              <a:rPr lang="en-US" sz="1400" b="1">
                <a:solidFill>
                  <a:schemeClr val="bg1"/>
                </a:solidFill>
                <a:sym typeface="+mn-ea"/>
              </a:rPr>
              <a:t> </a:t>
            </a:r>
            <a:r>
              <a:rPr lang="en-US" sz="1400" b="1">
                <a:solidFill>
                  <a:srgbClr val="00B0F0"/>
                </a:solidFill>
                <a:sym typeface="+mn-ea"/>
              </a:rPr>
              <a:t> [</a:t>
            </a:r>
            <a:r>
              <a:rPr lang="en-US" sz="1400" b="1">
                <a:solidFill>
                  <a:schemeClr val="bg1"/>
                </a:solidFill>
                <a:sym typeface="+mn-ea"/>
              </a:rPr>
              <a:t>“moa”</a:t>
            </a:r>
            <a:r>
              <a:rPr lang="en-US" sz="1400" b="1">
                <a:solidFill>
                  <a:srgbClr val="00B0F0"/>
                </a:solidFill>
                <a:sym typeface="+mn-ea"/>
              </a:rPr>
              <a:t> , </a:t>
            </a:r>
            <a:r>
              <a:rPr lang="en-US" sz="1400" b="1">
                <a:solidFill>
                  <a:schemeClr val="bg1"/>
                </a:solidFill>
                <a:sym typeface="+mn-ea"/>
              </a:rPr>
              <a:t>“PAK”</a:t>
            </a:r>
            <a:r>
              <a:rPr lang="en-US" sz="1400" b="1">
                <a:solidFill>
                  <a:srgbClr val="00B0F0"/>
                </a:solidFill>
                <a:sym typeface="+mn-ea"/>
              </a:rPr>
              <a:t>]);</a:t>
            </a:r>
            <a:r>
              <a:rPr lang="en-US" sz="1400" b="1">
                <a:solidFill>
                  <a:srgbClr val="92D050"/>
                </a:solidFill>
                <a:sym typeface="+mn-ea"/>
              </a:rPr>
              <a:t>//"Mary Doe,moa,PAK"</a:t>
            </a:r>
            <a:endParaRPr lang="en-US" sz="1400" b="1">
              <a:solidFill>
                <a:srgbClr val="00B0F0"/>
              </a:solidFill>
              <a:sym typeface="+mn-ea"/>
            </a:endParaRPr>
          </a:p>
        </p:txBody>
      </p:sp>
      <p:sp>
        <p:nvSpPr>
          <p:cNvPr id="14" name="Rectangles 13"/>
          <p:cNvSpPr/>
          <p:nvPr/>
        </p:nvSpPr>
        <p:spPr>
          <a:xfrm>
            <a:off x="80645" y="3347720"/>
            <a:ext cx="5786120" cy="338137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function apply()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With the </a:t>
            </a:r>
            <a:r>
              <a:rPr lang="en-US" sz="1400" b="1">
                <a:solidFill>
                  <a:srgbClr val="FFFF00"/>
                </a:solidFill>
                <a:sym typeface="+mn-ea"/>
              </a:rPr>
              <a:t>apply() </a:t>
            </a:r>
            <a:r>
              <a:rPr lang="en-US" sz="1400" b="1">
                <a:solidFill>
                  <a:srgbClr val="92D050"/>
                </a:solidFill>
                <a:sym typeface="+mn-ea"/>
              </a:rPr>
              <a:t>method,</a:t>
            </a:r>
            <a:r>
              <a:rPr lang="en-US" sz="1400" b="1">
                <a:solidFill>
                  <a:schemeClr val="accent4"/>
                </a:solidFill>
                <a:sym typeface="+mn-ea"/>
              </a:rPr>
              <a:t> you can write a method that can be used on different objects.</a:t>
            </a:r>
            <a:r>
              <a:rPr lang="en-US" sz="1400" b="1">
                <a:solidFill>
                  <a:srgbClr val="92D050"/>
                </a:solidFill>
                <a:sym typeface="+mn-ea"/>
              </a:rPr>
              <a:t> It can be used to </a:t>
            </a:r>
            <a:r>
              <a:rPr lang="en-US" sz="1400" b="1">
                <a:solidFill>
                  <a:srgbClr val="FFFF00"/>
                </a:solidFill>
                <a:sym typeface="+mn-ea"/>
              </a:rPr>
              <a:t>invoke (</a:t>
            </a:r>
            <a:r>
              <a:rPr lang="en-US" sz="1400" b="1">
                <a:solidFill>
                  <a:srgbClr val="FFFF00"/>
                </a:solidFill>
                <a:sym typeface="+mn-ea"/>
              </a:rPr>
              <a:t>apply</a:t>
            </a:r>
            <a:r>
              <a:rPr lang="en-US" sz="1400" b="1">
                <a:solidFill>
                  <a:srgbClr val="FFFF00"/>
                </a:solidFill>
                <a:sym typeface="+mn-ea"/>
              </a:rPr>
              <a:t>)</a:t>
            </a:r>
            <a:r>
              <a:rPr lang="en-US" sz="1400" b="1">
                <a:solidFill>
                  <a:srgbClr val="92D050"/>
                </a:solidFill>
                <a:sym typeface="+mn-ea"/>
              </a:rPr>
              <a:t> a method with an owner object as an argument (parameter). With </a:t>
            </a:r>
            <a:r>
              <a:rPr lang="en-US" sz="1400" b="1">
                <a:solidFill>
                  <a:srgbClr val="FFFF00"/>
                </a:solidFill>
                <a:sym typeface="+mn-ea"/>
              </a:rPr>
              <a:t>apply</a:t>
            </a:r>
            <a:r>
              <a:rPr lang="en-US" sz="1400" b="1">
                <a:solidFill>
                  <a:srgbClr val="FFFF00"/>
                </a:solidFill>
                <a:sym typeface="+mn-ea"/>
              </a:rPr>
              <a:t>(),</a:t>
            </a:r>
            <a:r>
              <a:rPr lang="en-US" sz="1400" b="1">
                <a:solidFill>
                  <a:srgbClr val="92D050"/>
                </a:solidFill>
                <a:sym typeface="+mn-ea"/>
              </a:rPr>
              <a:t> </a:t>
            </a:r>
            <a:r>
              <a:rPr lang="en-US" sz="1400" b="1">
                <a:solidFill>
                  <a:schemeClr val="accent4"/>
                </a:solidFill>
                <a:sym typeface="+mn-ea"/>
              </a:rPr>
              <a:t>an object can use a method belonging to another object.</a:t>
            </a:r>
            <a:r>
              <a:rPr lang="en-US" sz="1400" b="1">
                <a:solidFill>
                  <a:srgbClr val="92D050"/>
                </a:solidFill>
                <a:sym typeface="+mn-ea"/>
              </a:rPr>
              <a:t>:- </a:t>
            </a:r>
            <a:endParaRPr lang="en-US" sz="1400" b="1">
              <a:solidFill>
                <a:srgbClr val="92D050"/>
              </a:solidFill>
              <a:sym typeface="+mn-ea"/>
            </a:endParaRPr>
          </a:p>
          <a:p>
            <a:pPr algn="l"/>
            <a:r>
              <a:rPr lang="en-US" sz="1400" b="1">
                <a:solidFill>
                  <a:srgbClr val="FF0000"/>
                </a:solidFill>
                <a:sym typeface="+mn-ea"/>
              </a:rPr>
              <a:t>syntax :-</a:t>
            </a:r>
            <a:r>
              <a:rPr lang="en-US" sz="1400" b="1">
                <a:solidFill>
                  <a:srgbClr val="92D050"/>
                </a:solidFill>
                <a:sym typeface="+mn-ea"/>
              </a:rPr>
              <a:t>  </a:t>
            </a:r>
            <a:r>
              <a:rPr lang="en-US" sz="1400" b="1">
                <a:solidFill>
                  <a:srgbClr val="00B0F0"/>
                </a:solidFill>
                <a:sym typeface="+mn-ea"/>
              </a:rPr>
              <a:t>apply</a:t>
            </a:r>
            <a:r>
              <a:rPr lang="en-US" sz="1400" b="1">
                <a:solidFill>
                  <a:srgbClr val="00B0F0"/>
                </a:solidFill>
                <a:sym typeface="+mn-ea"/>
              </a:rPr>
              <a:t>(</a:t>
            </a:r>
            <a:r>
              <a:rPr lang="en-US" sz="1400" b="1">
                <a:solidFill>
                  <a:schemeClr val="bg1"/>
                </a:solidFill>
                <a:sym typeface="+mn-ea"/>
              </a:rPr>
              <a:t>thisArg, argumentArray</a:t>
            </a:r>
            <a:r>
              <a:rPr lang="en-US" sz="1400" b="1">
                <a:solidFill>
                  <a:srgbClr val="00B0F0"/>
                </a:solidFill>
                <a:sym typeface="+mn-ea"/>
              </a:rPr>
              <a:t>)</a:t>
            </a:r>
            <a:endParaRPr lang="en-US" sz="1400" b="1">
              <a:solidFill>
                <a:srgbClr val="92D050"/>
              </a:solidFill>
              <a:sym typeface="+mn-ea"/>
            </a:endParaRPr>
          </a:p>
          <a:p>
            <a:pPr algn="l"/>
            <a:r>
              <a:rPr lang="en-US" sz="1400" b="1">
                <a:solidFill>
                  <a:srgbClr val="FF0000"/>
                </a:solidFill>
                <a:sym typeface="+mn-ea"/>
              </a:rPr>
              <a:t>ex:-</a:t>
            </a:r>
            <a:r>
              <a:rPr lang="en-US" sz="1400" b="1">
                <a:solidFill>
                  <a:srgbClr val="00B0F0"/>
                </a:solidFill>
                <a:sym typeface="+mn-ea"/>
              </a:rPr>
              <a:t> </a:t>
            </a:r>
            <a:r>
              <a:rPr lang="en-US" sz="1400" b="1">
                <a:solidFill>
                  <a:schemeClr val="bg1"/>
                </a:solidFill>
                <a:sym typeface="+mn-ea"/>
              </a:rPr>
              <a:t> </a:t>
            </a:r>
            <a:r>
              <a:rPr lang="en-US" sz="1400" b="1">
                <a:solidFill>
                  <a:srgbClr val="00B0F0"/>
                </a:solidFill>
                <a:sym typeface="+mn-ea"/>
              </a:rPr>
              <a:t>const </a:t>
            </a:r>
            <a:r>
              <a:rPr lang="en-US" sz="1400" b="1">
                <a:solidFill>
                  <a:schemeClr val="bg1"/>
                </a:solidFill>
                <a:sym typeface="+mn-ea"/>
              </a:rPr>
              <a:t>person </a:t>
            </a:r>
            <a:r>
              <a:rPr lang="en-US" sz="1400" b="1">
                <a:solidFill>
                  <a:srgbClr val="00B0F0"/>
                </a:solidFill>
                <a:sym typeface="+mn-ea"/>
              </a:rPr>
              <a:t>= {</a:t>
            </a:r>
            <a:endParaRPr lang="en-US" sz="1400" b="1">
              <a:solidFill>
                <a:srgbClr val="00B0F0"/>
              </a:solidFill>
              <a:sym typeface="+mn-ea"/>
            </a:endParaRPr>
          </a:p>
          <a:p>
            <a:pPr algn="l"/>
            <a:r>
              <a:rPr lang="en-US" sz="1400" b="1">
                <a:solidFill>
                  <a:schemeClr val="bg1"/>
                </a:solidFill>
                <a:sym typeface="+mn-ea"/>
              </a:rPr>
              <a:t>  fullName</a:t>
            </a:r>
            <a:r>
              <a:rPr lang="en-US" sz="1400" b="1">
                <a:solidFill>
                  <a:srgbClr val="00B0F0"/>
                </a:solidFill>
                <a:sym typeface="+mn-ea"/>
              </a:rPr>
              <a:t>:</a:t>
            </a:r>
            <a:r>
              <a:rPr lang="en-US" sz="1400" b="1">
                <a:solidFill>
                  <a:schemeClr val="bg1"/>
                </a:solidFill>
                <a:sym typeface="+mn-ea"/>
              </a:rPr>
              <a:t> </a:t>
            </a:r>
            <a:r>
              <a:rPr lang="en-US" sz="1400" b="1">
                <a:solidFill>
                  <a:srgbClr val="00B0F0"/>
                </a:solidFill>
                <a:sym typeface="+mn-ea"/>
              </a:rPr>
              <a:t>function(</a:t>
            </a:r>
            <a:r>
              <a:rPr lang="en-US" sz="1400" b="1">
                <a:solidFill>
                  <a:schemeClr val="bg1"/>
                </a:solidFill>
                <a:sym typeface="+mn-ea"/>
              </a:rPr>
              <a:t>city </a:t>
            </a:r>
            <a:r>
              <a:rPr lang="en-US" sz="1400" b="1">
                <a:solidFill>
                  <a:srgbClr val="00B0F0"/>
                </a:solidFill>
                <a:sym typeface="+mn-ea"/>
              </a:rPr>
              <a:t>,</a:t>
            </a:r>
            <a:r>
              <a:rPr lang="en-US" sz="1400" b="1">
                <a:solidFill>
                  <a:schemeClr val="bg1"/>
                </a:solidFill>
                <a:sym typeface="+mn-ea"/>
              </a:rPr>
              <a:t> country</a:t>
            </a:r>
            <a:r>
              <a:rPr lang="en-US" sz="1400" b="1">
                <a:solidFill>
                  <a:srgbClr val="00B0F0"/>
                </a:solidFill>
                <a:sym typeface="+mn-ea"/>
              </a:rPr>
              <a:t>) {</a:t>
            </a:r>
            <a:endParaRPr lang="en-US" sz="1400" b="1">
              <a:solidFill>
                <a:srgbClr val="00B0F0"/>
              </a:solidFill>
              <a:sym typeface="+mn-ea"/>
            </a:endParaRPr>
          </a:p>
          <a:p>
            <a:pPr algn="l"/>
            <a:r>
              <a:rPr lang="en-US" sz="1400" b="1">
                <a:solidFill>
                  <a:schemeClr val="bg1"/>
                </a:solidFill>
                <a:sym typeface="+mn-ea"/>
              </a:rPr>
              <a:t>    </a:t>
            </a:r>
            <a:r>
              <a:rPr lang="en-US" sz="1400" b="1">
                <a:solidFill>
                  <a:srgbClr val="00B0F0"/>
                </a:solidFill>
                <a:sym typeface="+mn-ea"/>
              </a:rPr>
              <a:t>return this.</a:t>
            </a:r>
            <a:r>
              <a:rPr lang="en-US" sz="1400" b="1">
                <a:solidFill>
                  <a:schemeClr val="bg1"/>
                </a:solidFill>
                <a:sym typeface="+mn-ea"/>
              </a:rPr>
              <a:t>firstName</a:t>
            </a:r>
            <a:r>
              <a:rPr lang="en-US" sz="1400" b="1">
                <a:solidFill>
                  <a:srgbClr val="00B0F0"/>
                </a:solidFill>
                <a:sym typeface="+mn-ea"/>
              </a:rPr>
              <a:t> +</a:t>
            </a:r>
            <a:r>
              <a:rPr lang="en-US" sz="1400" b="1">
                <a:solidFill>
                  <a:schemeClr val="bg1"/>
                </a:solidFill>
                <a:sym typeface="+mn-ea"/>
              </a:rPr>
              <a:t> " " </a:t>
            </a:r>
            <a:r>
              <a:rPr lang="en-US" sz="1400" b="1">
                <a:solidFill>
                  <a:srgbClr val="00B0F0"/>
                </a:solidFill>
                <a:sym typeface="+mn-ea"/>
              </a:rPr>
              <a:t>+</a:t>
            </a:r>
            <a:r>
              <a:rPr lang="en-US" sz="1400" b="1">
                <a:solidFill>
                  <a:schemeClr val="bg1"/>
                </a:solidFill>
                <a:sym typeface="+mn-ea"/>
              </a:rPr>
              <a:t> </a:t>
            </a:r>
            <a:r>
              <a:rPr lang="en-US" sz="1400" b="1">
                <a:solidFill>
                  <a:srgbClr val="00B0F0"/>
                </a:solidFill>
                <a:sym typeface="+mn-ea"/>
              </a:rPr>
              <a:t>this.</a:t>
            </a:r>
            <a:r>
              <a:rPr lang="en-US" sz="1400" b="1">
                <a:solidFill>
                  <a:schemeClr val="bg1"/>
                </a:solidFill>
                <a:sym typeface="+mn-ea"/>
              </a:rPr>
              <a:t>lastName </a:t>
            </a:r>
            <a:r>
              <a:rPr lang="en-US" sz="1400" b="1">
                <a:solidFill>
                  <a:srgbClr val="00B0F0"/>
                </a:solidFill>
                <a:sym typeface="+mn-ea"/>
              </a:rPr>
              <a:t>+</a:t>
            </a:r>
            <a:r>
              <a:rPr lang="en-US" sz="1400" b="1">
                <a:solidFill>
                  <a:schemeClr val="bg1"/>
                </a:solidFill>
                <a:sym typeface="+mn-ea"/>
              </a:rPr>
              <a:t> "," </a:t>
            </a:r>
            <a:r>
              <a:rPr lang="en-US" sz="1400" b="1">
                <a:solidFill>
                  <a:srgbClr val="00B0F0"/>
                </a:solidFill>
                <a:sym typeface="+mn-ea"/>
              </a:rPr>
              <a:t>+</a:t>
            </a:r>
            <a:r>
              <a:rPr lang="en-US" sz="1400" b="1">
                <a:solidFill>
                  <a:schemeClr val="bg1"/>
                </a:solidFill>
                <a:sym typeface="+mn-ea"/>
              </a:rPr>
              <a:t> city </a:t>
            </a:r>
            <a:r>
              <a:rPr lang="en-US" sz="1400" b="1">
                <a:solidFill>
                  <a:srgbClr val="00B0F0"/>
                </a:solidFill>
                <a:sym typeface="+mn-ea"/>
              </a:rPr>
              <a:t>+</a:t>
            </a:r>
            <a:r>
              <a:rPr lang="en-US" sz="1400" b="1">
                <a:solidFill>
                  <a:schemeClr val="bg1"/>
                </a:solidFill>
                <a:sym typeface="+mn-ea"/>
              </a:rPr>
              <a:t> "," </a:t>
            </a:r>
            <a:r>
              <a:rPr lang="en-US" sz="1400" b="1">
                <a:solidFill>
                  <a:srgbClr val="00B0F0"/>
                </a:solidFill>
                <a:sym typeface="+mn-ea"/>
              </a:rPr>
              <a:t>+</a:t>
            </a:r>
            <a:r>
              <a:rPr lang="en-US" sz="1400" b="1">
                <a:solidFill>
                  <a:schemeClr val="bg1"/>
                </a:solidFill>
                <a:sym typeface="+mn-ea"/>
              </a:rPr>
              <a:t> country</a:t>
            </a:r>
            <a:r>
              <a:rPr lang="en-US" sz="1400" b="1">
                <a:solidFill>
                  <a:srgbClr val="00B0F0"/>
                </a:solidFill>
                <a:sym typeface="+mn-ea"/>
              </a:rPr>
              <a:t>;</a:t>
            </a:r>
            <a:endParaRPr lang="en-US" sz="1400" b="1">
              <a:solidFill>
                <a:srgbClr val="00B0F0"/>
              </a:solidFill>
              <a:sym typeface="+mn-ea"/>
            </a:endParaRPr>
          </a:p>
          <a:p>
            <a:pPr algn="l"/>
            <a:r>
              <a:rPr lang="en-US" sz="1400" b="1">
                <a:solidFill>
                  <a:schemeClr val="bg1"/>
                </a:solidFill>
                <a:sym typeface="+mn-ea"/>
              </a:rPr>
              <a:t> </a:t>
            </a:r>
            <a:r>
              <a:rPr lang="en-US" sz="1400" b="1">
                <a:solidFill>
                  <a:srgbClr val="00B0F0"/>
                </a:solidFill>
                <a:sym typeface="+mn-ea"/>
              </a:rPr>
              <a:t> }</a:t>
            </a:r>
            <a:endParaRPr lang="en-US" sz="1400" b="1">
              <a:solidFill>
                <a:srgbClr val="00B0F0"/>
              </a:solidFill>
              <a:sym typeface="+mn-ea"/>
            </a:endParaRPr>
          </a:p>
          <a:p>
            <a:pPr algn="l"/>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const </a:t>
            </a:r>
            <a:r>
              <a:rPr lang="en-US" sz="1400" b="1">
                <a:solidFill>
                  <a:schemeClr val="bg1"/>
                </a:solidFill>
                <a:sym typeface="+mn-ea"/>
              </a:rPr>
              <a:t>person1</a:t>
            </a:r>
            <a:r>
              <a:rPr lang="en-US" sz="1400" b="1">
                <a:solidFill>
                  <a:srgbClr val="00B0F0"/>
                </a:solidFill>
                <a:sym typeface="+mn-ea"/>
              </a:rPr>
              <a:t> = { </a:t>
            </a:r>
            <a:r>
              <a:rPr lang="en-US" sz="1400" b="1">
                <a:solidFill>
                  <a:schemeClr val="bg1"/>
                </a:solidFill>
                <a:sym typeface="+mn-ea"/>
              </a:rPr>
              <a:t>firstName</a:t>
            </a:r>
            <a:r>
              <a:rPr lang="en-US" sz="1400" b="1">
                <a:solidFill>
                  <a:srgbClr val="00B0F0"/>
                </a:solidFill>
                <a:sym typeface="+mn-ea"/>
              </a:rPr>
              <a:t>:</a:t>
            </a:r>
            <a:r>
              <a:rPr lang="en-US" sz="1400" b="1">
                <a:solidFill>
                  <a:schemeClr val="bg1"/>
                </a:solidFill>
                <a:sym typeface="+mn-ea"/>
              </a:rPr>
              <a:t>"John"</a:t>
            </a:r>
            <a:r>
              <a:rPr lang="en-US" sz="1400" b="1">
                <a:solidFill>
                  <a:srgbClr val="00B0F0"/>
                </a:solidFill>
                <a:sym typeface="+mn-ea"/>
              </a:rPr>
              <a:t>,</a:t>
            </a:r>
            <a:r>
              <a:rPr lang="en-US" sz="1400" b="1">
                <a:solidFill>
                  <a:schemeClr val="bg1"/>
                </a:solidFill>
                <a:sym typeface="+mn-ea"/>
              </a:rPr>
              <a:t> lastName</a:t>
            </a:r>
            <a:r>
              <a:rPr lang="en-US" sz="1400" b="1">
                <a:solidFill>
                  <a:srgbClr val="00B0F0"/>
                </a:solidFill>
                <a:sym typeface="+mn-ea"/>
              </a:rPr>
              <a:t>:</a:t>
            </a:r>
            <a:r>
              <a:rPr lang="en-US" sz="1400" b="1">
                <a:solidFill>
                  <a:schemeClr val="bg1"/>
                </a:solidFill>
                <a:sym typeface="+mn-ea"/>
              </a:rPr>
              <a:t> "Doe" </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const </a:t>
            </a:r>
            <a:r>
              <a:rPr lang="en-US" sz="1400" b="1">
                <a:solidFill>
                  <a:schemeClr val="bg1"/>
                </a:solidFill>
                <a:sym typeface="+mn-ea"/>
              </a:rPr>
              <a:t>person2 </a:t>
            </a:r>
            <a:r>
              <a:rPr lang="en-US" sz="1400" b="1">
                <a:solidFill>
                  <a:srgbClr val="00B0F0"/>
                </a:solidFill>
                <a:sym typeface="+mn-ea"/>
              </a:rPr>
              <a:t>= { </a:t>
            </a:r>
            <a:r>
              <a:rPr lang="en-US" sz="1400" b="1">
                <a:solidFill>
                  <a:schemeClr val="bg1"/>
                </a:solidFill>
                <a:sym typeface="+mn-ea"/>
              </a:rPr>
              <a:t>firstName</a:t>
            </a:r>
            <a:r>
              <a:rPr lang="en-US" sz="1400" b="1">
                <a:solidFill>
                  <a:srgbClr val="00B0F0"/>
                </a:solidFill>
                <a:sym typeface="+mn-ea"/>
              </a:rPr>
              <a:t>:</a:t>
            </a:r>
            <a:r>
              <a:rPr lang="en-US" sz="1400" b="1">
                <a:solidFill>
                  <a:schemeClr val="bg1"/>
                </a:solidFill>
                <a:sym typeface="+mn-ea"/>
              </a:rPr>
              <a:t>"Mary", lastName</a:t>
            </a:r>
            <a:r>
              <a:rPr lang="en-US" sz="1400" b="1">
                <a:solidFill>
                  <a:srgbClr val="00B0F0"/>
                </a:solidFill>
                <a:sym typeface="+mn-ea"/>
              </a:rPr>
              <a:t>:</a:t>
            </a:r>
            <a:r>
              <a:rPr lang="en-US" sz="1400" b="1">
                <a:solidFill>
                  <a:schemeClr val="bg1"/>
                </a:solidFill>
                <a:sym typeface="+mn-ea"/>
              </a:rPr>
              <a:t> "Doe"</a:t>
            </a:r>
            <a:r>
              <a:rPr lang="en-US" sz="1400" b="1">
                <a:solidFill>
                  <a:srgbClr val="00B0F0"/>
                </a:solidFill>
                <a:sym typeface="+mn-ea"/>
              </a:rPr>
              <a:t>}</a:t>
            </a:r>
            <a:endParaRPr lang="en-US" sz="1400" b="1">
              <a:solidFill>
                <a:srgbClr val="00B0F0"/>
              </a:solidFill>
              <a:sym typeface="+mn-ea"/>
            </a:endParaRPr>
          </a:p>
          <a:p>
            <a:pPr algn="l"/>
            <a:r>
              <a:rPr lang="en-US" sz="1400" b="1">
                <a:solidFill>
                  <a:schemeClr val="bg1"/>
                </a:solidFill>
                <a:sym typeface="+mn-ea"/>
              </a:rPr>
              <a:t>person</a:t>
            </a:r>
            <a:r>
              <a:rPr lang="en-US" sz="1400" b="1">
                <a:solidFill>
                  <a:srgbClr val="00B0F0"/>
                </a:solidFill>
                <a:sym typeface="+mn-ea"/>
              </a:rPr>
              <a:t>.</a:t>
            </a:r>
            <a:r>
              <a:rPr lang="en-US" sz="1400" b="1">
                <a:solidFill>
                  <a:schemeClr val="bg1"/>
                </a:solidFill>
                <a:sym typeface="+mn-ea"/>
              </a:rPr>
              <a:t>fullName</a:t>
            </a:r>
            <a:r>
              <a:rPr lang="en-US" sz="1400" b="1">
                <a:solidFill>
                  <a:srgbClr val="00B0F0"/>
                </a:solidFill>
                <a:sym typeface="+mn-ea"/>
              </a:rPr>
              <a:t>.apply(</a:t>
            </a:r>
            <a:r>
              <a:rPr lang="en-US" sz="1400" b="1">
                <a:solidFill>
                  <a:schemeClr val="bg1"/>
                </a:solidFill>
                <a:sym typeface="+mn-ea"/>
              </a:rPr>
              <a:t>person1 </a:t>
            </a:r>
            <a:r>
              <a:rPr lang="en-US" sz="1400" b="1">
                <a:solidFill>
                  <a:srgbClr val="00B0F0"/>
                </a:solidFill>
                <a:sym typeface="+mn-ea"/>
              </a:rPr>
              <a:t>, [</a:t>
            </a:r>
            <a:r>
              <a:rPr lang="en-US" sz="1400" b="1">
                <a:solidFill>
                  <a:schemeClr val="bg1"/>
                </a:solidFill>
                <a:sym typeface="+mn-ea"/>
              </a:rPr>
              <a:t>“goa”</a:t>
            </a:r>
            <a:r>
              <a:rPr lang="en-US" sz="1400" b="1">
                <a:solidFill>
                  <a:srgbClr val="00B0F0"/>
                </a:solidFill>
                <a:sym typeface="+mn-ea"/>
              </a:rPr>
              <a:t> , </a:t>
            </a:r>
            <a:r>
              <a:rPr lang="en-US" sz="1400" b="1">
                <a:solidFill>
                  <a:schemeClr val="bg1"/>
                </a:solidFill>
                <a:sym typeface="+mn-ea"/>
              </a:rPr>
              <a:t>“IND”</a:t>
            </a:r>
            <a:r>
              <a:rPr lang="en-US" sz="1400" b="1">
                <a:solidFill>
                  <a:srgbClr val="00B0F0"/>
                </a:solidFill>
                <a:sym typeface="+mn-ea"/>
              </a:rPr>
              <a:t>]);</a:t>
            </a:r>
            <a:r>
              <a:rPr lang="en-US" sz="1400" b="1">
                <a:solidFill>
                  <a:srgbClr val="92D050"/>
                </a:solidFill>
                <a:sym typeface="+mn-ea"/>
              </a:rPr>
              <a:t>//"John Doe,goa,IND"</a:t>
            </a:r>
            <a:endParaRPr lang="en-US" sz="1400" b="1">
              <a:solidFill>
                <a:schemeClr val="bg1"/>
              </a:solidFill>
              <a:sym typeface="+mn-ea"/>
            </a:endParaRPr>
          </a:p>
          <a:p>
            <a:pPr algn="l"/>
            <a:r>
              <a:rPr lang="en-US" sz="1400" b="1">
                <a:solidFill>
                  <a:schemeClr val="bg1"/>
                </a:solidFill>
                <a:sym typeface="+mn-ea"/>
              </a:rPr>
              <a:t>person</a:t>
            </a:r>
            <a:r>
              <a:rPr lang="en-US" sz="1400" b="1">
                <a:solidFill>
                  <a:srgbClr val="00B0F0"/>
                </a:solidFill>
                <a:sym typeface="+mn-ea"/>
              </a:rPr>
              <a:t>.</a:t>
            </a:r>
            <a:r>
              <a:rPr lang="en-US" sz="1400" b="1">
                <a:solidFill>
                  <a:schemeClr val="bg1"/>
                </a:solidFill>
                <a:sym typeface="+mn-ea"/>
              </a:rPr>
              <a:t>fullName</a:t>
            </a:r>
            <a:r>
              <a:rPr lang="en-US" sz="1400" b="1">
                <a:solidFill>
                  <a:srgbClr val="00B0F0"/>
                </a:solidFill>
                <a:sym typeface="+mn-ea"/>
              </a:rPr>
              <a:t>.apply(</a:t>
            </a:r>
            <a:r>
              <a:rPr lang="en-US" sz="1400" b="1">
                <a:solidFill>
                  <a:schemeClr val="bg1"/>
                </a:solidFill>
                <a:sym typeface="+mn-ea"/>
              </a:rPr>
              <a:t>person2 </a:t>
            </a:r>
            <a:r>
              <a:rPr lang="en-US" sz="1400" b="1">
                <a:solidFill>
                  <a:srgbClr val="00B0F0"/>
                </a:solidFill>
                <a:sym typeface="+mn-ea"/>
              </a:rPr>
              <a:t>,</a:t>
            </a:r>
            <a:r>
              <a:rPr lang="en-US" sz="1400" b="1">
                <a:solidFill>
                  <a:schemeClr val="bg1"/>
                </a:solidFill>
                <a:sym typeface="+mn-ea"/>
              </a:rPr>
              <a:t> </a:t>
            </a:r>
            <a:r>
              <a:rPr lang="en-US" sz="1400" b="1">
                <a:solidFill>
                  <a:srgbClr val="00B0F0"/>
                </a:solidFill>
                <a:sym typeface="+mn-ea"/>
              </a:rPr>
              <a:t> [</a:t>
            </a:r>
            <a:r>
              <a:rPr lang="en-US" sz="1400" b="1">
                <a:solidFill>
                  <a:schemeClr val="bg1"/>
                </a:solidFill>
                <a:sym typeface="+mn-ea"/>
              </a:rPr>
              <a:t>“moa”</a:t>
            </a:r>
            <a:r>
              <a:rPr lang="en-US" sz="1400" b="1">
                <a:solidFill>
                  <a:srgbClr val="00B0F0"/>
                </a:solidFill>
                <a:sym typeface="+mn-ea"/>
              </a:rPr>
              <a:t> , </a:t>
            </a:r>
            <a:r>
              <a:rPr lang="en-US" sz="1400" b="1">
                <a:solidFill>
                  <a:schemeClr val="bg1"/>
                </a:solidFill>
                <a:sym typeface="+mn-ea"/>
              </a:rPr>
              <a:t>“PAK”</a:t>
            </a:r>
            <a:r>
              <a:rPr lang="en-US" sz="1400" b="1">
                <a:solidFill>
                  <a:srgbClr val="00B0F0"/>
                </a:solidFill>
                <a:sym typeface="+mn-ea"/>
              </a:rPr>
              <a:t>]);</a:t>
            </a:r>
            <a:r>
              <a:rPr lang="en-US" sz="1400" b="1">
                <a:solidFill>
                  <a:srgbClr val="92D050"/>
                </a:solidFill>
                <a:sym typeface="+mn-ea"/>
              </a:rPr>
              <a:t>//"Mary Doe,moa,PAK"</a:t>
            </a:r>
            <a:endParaRPr lang="en-US" sz="1400" b="1">
              <a:solidFill>
                <a:srgbClr val="00B0F0"/>
              </a:solidFill>
              <a:sym typeface="+mn-ea"/>
            </a:endParaRPr>
          </a:p>
        </p:txBody>
      </p:sp>
      <p:sp>
        <p:nvSpPr>
          <p:cNvPr id="15" name="Rectangles 14"/>
          <p:cNvSpPr/>
          <p:nvPr/>
        </p:nvSpPr>
        <p:spPr>
          <a:xfrm>
            <a:off x="5866765" y="379095"/>
            <a:ext cx="6208395" cy="137477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function apply()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The </a:t>
            </a:r>
            <a:r>
              <a:rPr lang="en-US" sz="1400" b="1">
                <a:solidFill>
                  <a:schemeClr val="accent4"/>
                </a:solidFill>
                <a:sym typeface="+mn-ea"/>
              </a:rPr>
              <a:t>apply()</a:t>
            </a:r>
            <a:r>
              <a:rPr lang="en-US" sz="1400" b="1">
                <a:solidFill>
                  <a:srgbClr val="92D050"/>
                </a:solidFill>
                <a:sym typeface="+mn-ea"/>
              </a:rPr>
              <a:t> method is </a:t>
            </a:r>
            <a:r>
              <a:rPr lang="en-US" sz="1400" b="1">
                <a:solidFill>
                  <a:schemeClr val="accent1"/>
                </a:solidFill>
                <a:sym typeface="+mn-ea"/>
              </a:rPr>
              <a:t>similar</a:t>
            </a:r>
            <a:r>
              <a:rPr lang="en-US" sz="1400" b="1">
                <a:solidFill>
                  <a:srgbClr val="92D050"/>
                </a:solidFill>
                <a:sym typeface="+mn-ea"/>
              </a:rPr>
              <a:t> to the</a:t>
            </a:r>
            <a:r>
              <a:rPr lang="en-US" sz="1400" b="1">
                <a:solidFill>
                  <a:schemeClr val="accent4"/>
                </a:solidFill>
                <a:sym typeface="+mn-ea"/>
              </a:rPr>
              <a:t> call() </a:t>
            </a:r>
            <a:r>
              <a:rPr lang="en-US" sz="1400" b="1">
                <a:solidFill>
                  <a:srgbClr val="92D050"/>
                </a:solidFill>
                <a:sym typeface="+mn-ea"/>
              </a:rPr>
              <a:t>method. The</a:t>
            </a:r>
            <a:endParaRPr lang="en-US" sz="1400" b="1">
              <a:solidFill>
                <a:srgbClr val="92D050"/>
              </a:solidFill>
              <a:sym typeface="+mn-ea"/>
            </a:endParaRPr>
          </a:p>
          <a:p>
            <a:pPr algn="l"/>
            <a:r>
              <a:rPr lang="en-US" sz="1400" b="1">
                <a:solidFill>
                  <a:srgbClr val="92D050"/>
                </a:solidFill>
                <a:sym typeface="+mn-ea"/>
              </a:rPr>
              <a:t> </a:t>
            </a:r>
            <a:r>
              <a:rPr lang="en-US" sz="1400" b="1">
                <a:solidFill>
                  <a:srgbClr val="FFFF00"/>
                </a:solidFill>
                <a:sym typeface="+mn-ea"/>
              </a:rPr>
              <a:t>Difference Between call() and apply()       </a:t>
            </a:r>
            <a:r>
              <a:rPr lang="en-US" sz="1400" b="1">
                <a:solidFill>
                  <a:schemeClr val="accent1"/>
                </a:solidFill>
                <a:sym typeface="+mn-ea"/>
              </a:rPr>
              <a:t>The difference is:-</a:t>
            </a:r>
            <a:r>
              <a:rPr lang="en-US" sz="1400" b="1">
                <a:solidFill>
                  <a:srgbClr val="92D050"/>
                </a:solidFill>
                <a:sym typeface="+mn-ea"/>
              </a:rPr>
              <a:t> </a:t>
            </a:r>
            <a:endParaRPr lang="en-US" sz="1400" b="1">
              <a:solidFill>
                <a:srgbClr val="92D050"/>
              </a:solidFill>
              <a:sym typeface="+mn-ea"/>
            </a:endParaRPr>
          </a:p>
          <a:p>
            <a:pPr algn="l"/>
            <a:r>
              <a:rPr lang="en-US" sz="1400" b="1">
                <a:solidFill>
                  <a:srgbClr val="92D050"/>
                </a:solidFill>
                <a:sym typeface="+mn-ea"/>
              </a:rPr>
              <a:t>The </a:t>
            </a:r>
            <a:r>
              <a:rPr lang="en-US" sz="1400" b="1">
                <a:solidFill>
                  <a:schemeClr val="accent4"/>
                </a:solidFill>
                <a:sym typeface="+mn-ea"/>
              </a:rPr>
              <a:t>call() </a:t>
            </a:r>
            <a:r>
              <a:rPr lang="en-US" sz="1400" b="1">
                <a:solidFill>
                  <a:srgbClr val="92D050"/>
                </a:solidFill>
                <a:sym typeface="+mn-ea"/>
              </a:rPr>
              <a:t>method </a:t>
            </a:r>
            <a:r>
              <a:rPr lang="en-US" sz="1400" b="1">
                <a:solidFill>
                  <a:srgbClr val="FF0000"/>
                </a:solidFill>
                <a:sym typeface="+mn-ea"/>
              </a:rPr>
              <a:t>takes arguments separately</a:t>
            </a:r>
            <a:r>
              <a:rPr lang="en-US" sz="1400" b="1">
                <a:solidFill>
                  <a:srgbClr val="92D050"/>
                </a:solidFill>
                <a:sym typeface="+mn-ea"/>
              </a:rPr>
              <a:t>.</a:t>
            </a:r>
            <a:endParaRPr lang="en-US" sz="1400" b="1">
              <a:solidFill>
                <a:srgbClr val="92D050"/>
              </a:solidFill>
              <a:sym typeface="+mn-ea"/>
            </a:endParaRPr>
          </a:p>
          <a:p>
            <a:pPr algn="l"/>
            <a:r>
              <a:rPr lang="en-US" sz="1400" b="1">
                <a:solidFill>
                  <a:srgbClr val="92D050"/>
                </a:solidFill>
                <a:sym typeface="+mn-ea"/>
              </a:rPr>
              <a:t>The </a:t>
            </a:r>
            <a:r>
              <a:rPr lang="en-US" sz="1400" b="1">
                <a:solidFill>
                  <a:schemeClr val="accent4"/>
                </a:solidFill>
                <a:sym typeface="+mn-ea"/>
              </a:rPr>
              <a:t>apply()</a:t>
            </a:r>
            <a:r>
              <a:rPr lang="en-US" sz="1400" b="1">
                <a:solidFill>
                  <a:srgbClr val="92D050"/>
                </a:solidFill>
                <a:sym typeface="+mn-ea"/>
              </a:rPr>
              <a:t> method</a:t>
            </a:r>
            <a:r>
              <a:rPr lang="en-US" sz="1400" b="1">
                <a:solidFill>
                  <a:srgbClr val="FF0000"/>
                </a:solidFill>
                <a:sym typeface="+mn-ea"/>
              </a:rPr>
              <a:t> takes arguments as an array</a:t>
            </a:r>
            <a:r>
              <a:rPr lang="en-US" sz="1400" b="1">
                <a:solidFill>
                  <a:srgbClr val="92D050"/>
                </a:solidFill>
                <a:sym typeface="+mn-ea"/>
              </a:rPr>
              <a:t>. The apply() method is very handy if you want to use an array instead of an argument list.:- </a:t>
            </a:r>
            <a:endParaRPr lang="en-US" sz="1400" b="1">
              <a:solidFill>
                <a:srgbClr val="00B0F0"/>
              </a:solidFill>
              <a:sym typeface="+mn-ea"/>
            </a:endParaRPr>
          </a:p>
        </p:txBody>
      </p:sp>
      <p:sp>
        <p:nvSpPr>
          <p:cNvPr id="17" name="Rectangles 16"/>
          <p:cNvSpPr/>
          <p:nvPr/>
        </p:nvSpPr>
        <p:spPr>
          <a:xfrm>
            <a:off x="5866765" y="1753870"/>
            <a:ext cx="6208395" cy="253555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Function Borrowing :-  function bind()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With the </a:t>
            </a:r>
            <a:r>
              <a:rPr lang="en-US" sz="1400" b="1">
                <a:solidFill>
                  <a:schemeClr val="accent4"/>
                </a:solidFill>
                <a:sym typeface="+mn-ea"/>
              </a:rPr>
              <a:t>bind() </a:t>
            </a:r>
            <a:r>
              <a:rPr lang="en-US" sz="1400" b="1">
                <a:solidFill>
                  <a:srgbClr val="92D050"/>
                </a:solidFill>
                <a:sym typeface="+mn-ea"/>
              </a:rPr>
              <a:t>method, an object can borrow a method from another object. :- </a:t>
            </a:r>
            <a:endParaRPr lang="en-US" sz="1400" b="1">
              <a:solidFill>
                <a:srgbClr val="92D050"/>
              </a:solidFill>
              <a:sym typeface="+mn-ea"/>
            </a:endParaRPr>
          </a:p>
          <a:p>
            <a:pPr algn="l"/>
            <a:r>
              <a:rPr lang="en-US" sz="1400" b="1">
                <a:solidFill>
                  <a:srgbClr val="FF0000"/>
                </a:solidFill>
                <a:sym typeface="+mn-ea"/>
              </a:rPr>
              <a:t>syntax :-</a:t>
            </a:r>
            <a:r>
              <a:rPr lang="en-US" sz="1400" b="1">
                <a:solidFill>
                  <a:srgbClr val="92D050"/>
                </a:solidFill>
                <a:sym typeface="+mn-ea"/>
              </a:rPr>
              <a:t>  </a:t>
            </a:r>
            <a:r>
              <a:rPr lang="en-US" sz="1400" b="1">
                <a:solidFill>
                  <a:srgbClr val="00B0F0"/>
                </a:solidFill>
                <a:sym typeface="+mn-ea"/>
              </a:rPr>
              <a:t>bind</a:t>
            </a:r>
            <a:r>
              <a:rPr lang="en-US" sz="1400" b="1">
                <a:solidFill>
                  <a:srgbClr val="00B0F0"/>
                </a:solidFill>
                <a:sym typeface="+mn-ea"/>
              </a:rPr>
              <a:t>(</a:t>
            </a:r>
            <a:r>
              <a:rPr lang="en-US" sz="1400" b="1">
                <a:solidFill>
                  <a:schemeClr val="bg1"/>
                </a:solidFill>
                <a:sym typeface="+mn-ea"/>
              </a:rPr>
              <a:t>thisArg, arg1, /* …, */ argN</a:t>
            </a:r>
            <a:r>
              <a:rPr lang="en-US" sz="1400" b="1">
                <a:solidFill>
                  <a:srgbClr val="00B0F0"/>
                </a:solidFill>
                <a:sym typeface="+mn-ea"/>
              </a:rPr>
              <a:t>)</a:t>
            </a:r>
            <a:endParaRPr lang="en-US" sz="1400" b="1">
              <a:solidFill>
                <a:srgbClr val="92D050"/>
              </a:solidFill>
              <a:sym typeface="+mn-ea"/>
            </a:endParaRPr>
          </a:p>
          <a:p>
            <a:pPr algn="l"/>
            <a:r>
              <a:rPr lang="en-US" sz="1400" b="1">
                <a:solidFill>
                  <a:srgbClr val="FF0000"/>
                </a:solidFill>
                <a:sym typeface="+mn-ea"/>
              </a:rPr>
              <a:t>ex:-</a:t>
            </a:r>
            <a:r>
              <a:rPr lang="en-US" sz="1400" b="1">
                <a:solidFill>
                  <a:srgbClr val="00B0F0"/>
                </a:solidFill>
                <a:sym typeface="+mn-ea"/>
              </a:rPr>
              <a:t> </a:t>
            </a:r>
            <a:r>
              <a:rPr lang="en-US" sz="1400" b="1">
                <a:solidFill>
                  <a:schemeClr val="bg1"/>
                </a:solidFill>
                <a:sym typeface="+mn-ea"/>
              </a:rPr>
              <a:t> </a:t>
            </a:r>
            <a:r>
              <a:rPr lang="en-US" sz="1400" b="1">
                <a:solidFill>
                  <a:srgbClr val="00B0F0"/>
                </a:solidFill>
                <a:sym typeface="+mn-ea"/>
              </a:rPr>
              <a:t>const </a:t>
            </a:r>
            <a:r>
              <a:rPr lang="en-US" sz="1400" b="1">
                <a:solidFill>
                  <a:schemeClr val="bg1"/>
                </a:solidFill>
                <a:sym typeface="+mn-ea"/>
              </a:rPr>
              <a:t>person </a:t>
            </a:r>
            <a:r>
              <a:rPr lang="en-US" sz="1400" b="1">
                <a:solidFill>
                  <a:srgbClr val="00B0F0"/>
                </a:solidFill>
                <a:sym typeface="+mn-ea"/>
              </a:rPr>
              <a:t>= {</a:t>
            </a:r>
            <a:endParaRPr lang="en-US" sz="1400" b="1">
              <a:solidFill>
                <a:srgbClr val="00B0F0"/>
              </a:solidFill>
              <a:sym typeface="+mn-ea"/>
            </a:endParaRPr>
          </a:p>
          <a:p>
            <a:pPr algn="l"/>
            <a:r>
              <a:rPr lang="en-US" sz="1400" b="1">
                <a:solidFill>
                  <a:srgbClr val="00B0F0"/>
                </a:solidFill>
                <a:sym typeface="+mn-ea"/>
              </a:rPr>
              <a:t>  </a:t>
            </a:r>
            <a:r>
              <a:rPr lang="en-US" sz="1400" b="1">
                <a:solidFill>
                  <a:schemeClr val="bg1"/>
                </a:solidFill>
                <a:sym typeface="+mn-ea"/>
              </a:rPr>
              <a:t>firstName</a:t>
            </a:r>
            <a:r>
              <a:rPr lang="en-US" sz="1400" b="1">
                <a:solidFill>
                  <a:srgbClr val="00B0F0"/>
                </a:solidFill>
                <a:sym typeface="+mn-ea"/>
              </a:rPr>
              <a:t>:</a:t>
            </a:r>
            <a:r>
              <a:rPr lang="en-US" sz="1400" b="1">
                <a:solidFill>
                  <a:schemeClr val="bg1"/>
                </a:solidFill>
                <a:sym typeface="+mn-ea"/>
              </a:rPr>
              <a:t>"John"</a:t>
            </a:r>
            <a:r>
              <a:rPr lang="en-US" sz="1400" b="1">
                <a:solidFill>
                  <a:srgbClr val="00B0F0"/>
                </a:solidFill>
                <a:sym typeface="+mn-ea"/>
              </a:rPr>
              <a:t>,</a:t>
            </a:r>
            <a:r>
              <a:rPr lang="en-US" sz="1400" b="1">
                <a:solidFill>
                  <a:schemeClr val="bg1"/>
                </a:solidFill>
                <a:sym typeface="+mn-ea"/>
              </a:rPr>
              <a:t> lastName</a:t>
            </a:r>
            <a:r>
              <a:rPr lang="en-US" sz="1400" b="1">
                <a:solidFill>
                  <a:srgbClr val="00B0F0"/>
                </a:solidFill>
                <a:sym typeface="+mn-ea"/>
              </a:rPr>
              <a:t>:</a:t>
            </a:r>
            <a:r>
              <a:rPr lang="en-US" sz="1400" b="1">
                <a:solidFill>
                  <a:schemeClr val="bg1"/>
                </a:solidFill>
                <a:sym typeface="+mn-ea"/>
              </a:rPr>
              <a:t> "Doe" </a:t>
            </a:r>
            <a:r>
              <a:rPr lang="en-US" sz="1400" b="1">
                <a:solidFill>
                  <a:srgbClr val="00B0F0"/>
                </a:solidFill>
                <a:sym typeface="+mn-ea"/>
              </a:rPr>
              <a:t>,</a:t>
            </a:r>
            <a:endParaRPr lang="en-US" sz="1400" b="1">
              <a:solidFill>
                <a:srgbClr val="00B0F0"/>
              </a:solidFill>
              <a:sym typeface="+mn-ea"/>
            </a:endParaRPr>
          </a:p>
          <a:p>
            <a:pPr algn="l"/>
            <a:r>
              <a:rPr lang="en-US" sz="1400" b="1">
                <a:solidFill>
                  <a:schemeClr val="bg1"/>
                </a:solidFill>
                <a:sym typeface="+mn-ea"/>
              </a:rPr>
              <a:t>  fullName</a:t>
            </a:r>
            <a:r>
              <a:rPr lang="en-US" sz="1400" b="1">
                <a:solidFill>
                  <a:srgbClr val="00B0F0"/>
                </a:solidFill>
                <a:sym typeface="+mn-ea"/>
              </a:rPr>
              <a:t>:</a:t>
            </a:r>
            <a:r>
              <a:rPr lang="en-US" sz="1400" b="1">
                <a:solidFill>
                  <a:schemeClr val="bg1"/>
                </a:solidFill>
                <a:sym typeface="+mn-ea"/>
              </a:rPr>
              <a:t> </a:t>
            </a:r>
            <a:r>
              <a:rPr lang="en-US" sz="1400" b="1">
                <a:solidFill>
                  <a:srgbClr val="00B0F0"/>
                </a:solidFill>
                <a:sym typeface="+mn-ea"/>
              </a:rPr>
              <a:t>function(</a:t>
            </a:r>
            <a:r>
              <a:rPr lang="en-US" sz="1400" b="1">
                <a:solidFill>
                  <a:schemeClr val="bg1"/>
                </a:solidFill>
                <a:sym typeface="+mn-ea"/>
              </a:rPr>
              <a:t>city </a:t>
            </a:r>
            <a:r>
              <a:rPr lang="en-US" sz="1400" b="1">
                <a:solidFill>
                  <a:srgbClr val="00B0F0"/>
                </a:solidFill>
                <a:sym typeface="+mn-ea"/>
              </a:rPr>
              <a:t>,</a:t>
            </a:r>
            <a:r>
              <a:rPr lang="en-US" sz="1400" b="1">
                <a:solidFill>
                  <a:schemeClr val="bg1"/>
                </a:solidFill>
                <a:sym typeface="+mn-ea"/>
              </a:rPr>
              <a:t> country</a:t>
            </a:r>
            <a:r>
              <a:rPr lang="en-US" sz="1400" b="1">
                <a:solidFill>
                  <a:srgbClr val="00B0F0"/>
                </a:solidFill>
                <a:sym typeface="+mn-ea"/>
              </a:rPr>
              <a:t>) {</a:t>
            </a:r>
            <a:endParaRPr lang="en-US" sz="1400" b="1">
              <a:solidFill>
                <a:srgbClr val="00B0F0"/>
              </a:solidFill>
              <a:sym typeface="+mn-ea"/>
            </a:endParaRPr>
          </a:p>
          <a:p>
            <a:pPr algn="l"/>
            <a:r>
              <a:rPr lang="en-US" sz="1400" b="1">
                <a:solidFill>
                  <a:schemeClr val="bg1"/>
                </a:solidFill>
                <a:sym typeface="+mn-ea"/>
              </a:rPr>
              <a:t>    </a:t>
            </a:r>
            <a:r>
              <a:rPr lang="en-US" sz="1400" b="1">
                <a:solidFill>
                  <a:srgbClr val="00B0F0"/>
                </a:solidFill>
                <a:sym typeface="+mn-ea"/>
              </a:rPr>
              <a:t>return this.</a:t>
            </a:r>
            <a:r>
              <a:rPr lang="en-US" sz="1400" b="1">
                <a:solidFill>
                  <a:schemeClr val="bg1"/>
                </a:solidFill>
                <a:sym typeface="+mn-ea"/>
              </a:rPr>
              <a:t>firstName</a:t>
            </a:r>
            <a:r>
              <a:rPr lang="en-US" sz="1400" b="1">
                <a:solidFill>
                  <a:srgbClr val="00B0F0"/>
                </a:solidFill>
                <a:sym typeface="+mn-ea"/>
              </a:rPr>
              <a:t> +</a:t>
            </a:r>
            <a:r>
              <a:rPr lang="en-US" sz="1400" b="1">
                <a:solidFill>
                  <a:schemeClr val="bg1"/>
                </a:solidFill>
                <a:sym typeface="+mn-ea"/>
              </a:rPr>
              <a:t> " " </a:t>
            </a:r>
            <a:r>
              <a:rPr lang="en-US" sz="1400" b="1">
                <a:solidFill>
                  <a:srgbClr val="00B0F0"/>
                </a:solidFill>
                <a:sym typeface="+mn-ea"/>
              </a:rPr>
              <a:t>+</a:t>
            </a:r>
            <a:r>
              <a:rPr lang="en-US" sz="1400" b="1">
                <a:solidFill>
                  <a:schemeClr val="bg1"/>
                </a:solidFill>
                <a:sym typeface="+mn-ea"/>
              </a:rPr>
              <a:t> </a:t>
            </a:r>
            <a:r>
              <a:rPr lang="en-US" sz="1400" b="1">
                <a:solidFill>
                  <a:srgbClr val="00B0F0"/>
                </a:solidFill>
                <a:sym typeface="+mn-ea"/>
              </a:rPr>
              <a:t>this.</a:t>
            </a:r>
            <a:r>
              <a:rPr lang="en-US" sz="1400" b="1">
                <a:solidFill>
                  <a:schemeClr val="bg1"/>
                </a:solidFill>
                <a:sym typeface="+mn-ea"/>
              </a:rPr>
              <a:t>lastName </a:t>
            </a:r>
            <a:r>
              <a:rPr lang="en-US" sz="1400" b="1">
                <a:solidFill>
                  <a:srgbClr val="00B0F0"/>
                </a:solidFill>
                <a:sym typeface="+mn-ea"/>
              </a:rPr>
              <a:t>;</a:t>
            </a:r>
            <a:endParaRPr lang="en-US" sz="1400" b="1">
              <a:solidFill>
                <a:srgbClr val="00B0F0"/>
              </a:solidFill>
              <a:sym typeface="+mn-ea"/>
            </a:endParaRPr>
          </a:p>
          <a:p>
            <a:pPr algn="l"/>
            <a:r>
              <a:rPr lang="en-US" sz="1400" b="1">
                <a:solidFill>
                  <a:schemeClr val="bg1"/>
                </a:solidFill>
                <a:sym typeface="+mn-ea"/>
              </a:rPr>
              <a:t> </a:t>
            </a:r>
            <a:r>
              <a:rPr lang="en-US" sz="1400" b="1">
                <a:solidFill>
                  <a:srgbClr val="00B0F0"/>
                </a:solidFill>
                <a:sym typeface="+mn-ea"/>
              </a:rPr>
              <a:t> }</a:t>
            </a:r>
            <a:endParaRPr lang="en-US" sz="1400" b="1">
              <a:solidFill>
                <a:srgbClr val="00B0F0"/>
              </a:solidFill>
              <a:sym typeface="+mn-ea"/>
            </a:endParaRPr>
          </a:p>
          <a:p>
            <a:pPr algn="l"/>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const </a:t>
            </a:r>
            <a:r>
              <a:rPr lang="en-US" sz="1400" b="1">
                <a:solidFill>
                  <a:schemeClr val="bg1"/>
                </a:solidFill>
                <a:sym typeface="+mn-ea"/>
              </a:rPr>
              <a:t>member </a:t>
            </a:r>
            <a:r>
              <a:rPr lang="en-US" sz="1400" b="1">
                <a:solidFill>
                  <a:srgbClr val="00B0F0"/>
                </a:solidFill>
                <a:sym typeface="+mn-ea"/>
              </a:rPr>
              <a:t>= { </a:t>
            </a:r>
            <a:r>
              <a:rPr lang="en-US" sz="1400" b="1">
                <a:solidFill>
                  <a:schemeClr val="bg1"/>
                </a:solidFill>
                <a:sym typeface="+mn-ea"/>
              </a:rPr>
              <a:t>firstName</a:t>
            </a:r>
            <a:r>
              <a:rPr lang="en-US" sz="1400" b="1">
                <a:solidFill>
                  <a:srgbClr val="00B0F0"/>
                </a:solidFill>
                <a:sym typeface="+mn-ea"/>
              </a:rPr>
              <a:t>:</a:t>
            </a:r>
            <a:r>
              <a:rPr lang="en-US" sz="1400" b="1">
                <a:solidFill>
                  <a:schemeClr val="bg1"/>
                </a:solidFill>
                <a:sym typeface="+mn-ea"/>
              </a:rPr>
              <a:t>"Mary", lastName</a:t>
            </a:r>
            <a:r>
              <a:rPr lang="en-US" sz="1400" b="1">
                <a:solidFill>
                  <a:srgbClr val="00B0F0"/>
                </a:solidFill>
                <a:sym typeface="+mn-ea"/>
              </a:rPr>
              <a:t>:</a:t>
            </a:r>
            <a:r>
              <a:rPr lang="en-US" sz="1400" b="1">
                <a:solidFill>
                  <a:schemeClr val="bg1"/>
                </a:solidFill>
                <a:sym typeface="+mn-ea"/>
              </a:rPr>
              <a:t> "Das"</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const </a:t>
            </a:r>
            <a:r>
              <a:rPr lang="en-US" sz="1400" b="1">
                <a:solidFill>
                  <a:schemeClr val="bg1"/>
                </a:solidFill>
                <a:sym typeface="+mn-ea"/>
              </a:rPr>
              <a:t>fullName </a:t>
            </a:r>
            <a:r>
              <a:rPr lang="en-US" sz="1400" b="1">
                <a:solidFill>
                  <a:srgbClr val="00B0F0"/>
                </a:solidFill>
                <a:sym typeface="+mn-ea"/>
              </a:rPr>
              <a:t>= </a:t>
            </a:r>
            <a:r>
              <a:rPr lang="en-US" sz="1400" b="1">
                <a:solidFill>
                  <a:schemeClr val="bg1"/>
                </a:solidFill>
                <a:sym typeface="+mn-ea"/>
              </a:rPr>
              <a:t>person</a:t>
            </a:r>
            <a:r>
              <a:rPr lang="en-US" sz="1400" b="1">
                <a:solidFill>
                  <a:srgbClr val="00B0F0"/>
                </a:solidFill>
                <a:sym typeface="+mn-ea"/>
              </a:rPr>
              <a:t>.</a:t>
            </a:r>
            <a:r>
              <a:rPr lang="en-US" sz="1400" b="1">
                <a:solidFill>
                  <a:schemeClr val="bg1"/>
                </a:solidFill>
                <a:sym typeface="+mn-ea"/>
              </a:rPr>
              <a:t>fullName</a:t>
            </a:r>
            <a:r>
              <a:rPr lang="en-US" sz="1400" b="1">
                <a:solidFill>
                  <a:srgbClr val="00B0F0"/>
                </a:solidFill>
                <a:sym typeface="+mn-ea"/>
              </a:rPr>
              <a:t>.bind(</a:t>
            </a:r>
            <a:r>
              <a:rPr lang="en-US" sz="1400" b="1">
                <a:solidFill>
                  <a:schemeClr val="bg1"/>
                </a:solidFill>
                <a:sym typeface="+mn-ea"/>
              </a:rPr>
              <a:t>member</a:t>
            </a:r>
            <a:r>
              <a:rPr lang="en-US" sz="1400" b="1">
                <a:solidFill>
                  <a:srgbClr val="00B0F0"/>
                </a:solidFill>
                <a:sym typeface="+mn-ea"/>
              </a:rPr>
              <a:t>);</a:t>
            </a:r>
            <a:r>
              <a:rPr lang="en-US" sz="1400" b="1">
                <a:solidFill>
                  <a:srgbClr val="92D050"/>
                </a:solidFill>
                <a:sym typeface="+mn-ea"/>
              </a:rPr>
              <a:t>//"Mary Das"</a:t>
            </a:r>
            <a:endParaRPr lang="en-US" sz="1400" b="1">
              <a:solidFill>
                <a:srgbClr val="00B0F0"/>
              </a:solidFill>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133350" y="0"/>
            <a:ext cx="3890645" cy="355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Function - Python</a:t>
            </a:r>
            <a:endParaRPr lang="en-US" sz="2400" b="1">
              <a:solidFill>
                <a:schemeClr val="accent1"/>
              </a:solidFill>
            </a:endParaRPr>
          </a:p>
        </p:txBody>
      </p:sp>
      <p:sp>
        <p:nvSpPr>
          <p:cNvPr id="15" name="Rectangles 14"/>
          <p:cNvSpPr/>
          <p:nvPr/>
        </p:nvSpPr>
        <p:spPr>
          <a:xfrm>
            <a:off x="4351020" y="0"/>
            <a:ext cx="3890645" cy="180784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Normal Function </a:t>
            </a:r>
            <a:r>
              <a:rPr lang="en-US" sz="1400">
                <a:highlight>
                  <a:srgbClr val="FFFF00"/>
                </a:highlight>
                <a:sym typeface="+mn-ea"/>
              </a:rPr>
              <a:t>:-  python....</a:t>
            </a:r>
            <a:r>
              <a:rPr lang="en-US" sz="1400">
                <a:highlight>
                  <a:srgbClr val="FFFF00"/>
                </a:highlight>
              </a:rPr>
              <a:t>   </a:t>
            </a:r>
            <a:endParaRPr lang="en-US" sz="1400"/>
          </a:p>
          <a:p>
            <a:pPr algn="l"/>
            <a:r>
              <a:rPr lang="en-US" sz="1400" b="1">
                <a:solidFill>
                  <a:srgbClr val="92D050"/>
                </a:solidFill>
                <a:sym typeface="+mn-ea"/>
              </a:rPr>
              <a:t>If the number of arguments is known</a:t>
            </a:r>
            <a:endParaRPr lang="en-US" sz="1400" b="1">
              <a:solidFill>
                <a:srgbClr val="92D050"/>
              </a:solidFill>
              <a:sym typeface="+mn-ea"/>
            </a:endParaRPr>
          </a:p>
          <a:p>
            <a:pPr algn="l"/>
            <a:r>
              <a:rPr lang="en-US" sz="1400" b="1">
                <a:solidFill>
                  <a:srgbClr val="00B0F0"/>
                </a:solidFill>
                <a:sym typeface="+mn-ea"/>
              </a:rPr>
              <a:t>def   </a:t>
            </a:r>
            <a:r>
              <a:rPr lang="en-US" sz="1400" b="1">
                <a:solidFill>
                  <a:srgbClr val="FF0000"/>
                </a:solidFill>
                <a:sym typeface="+mn-ea"/>
              </a:rPr>
              <a:t>functionName</a:t>
            </a:r>
            <a:r>
              <a:rPr lang="en-US" sz="1400" b="1">
                <a:solidFill>
                  <a:srgbClr val="00B0F0"/>
                </a:solidFill>
                <a:sym typeface="+mn-ea"/>
              </a:rPr>
              <a:t>(</a:t>
            </a:r>
            <a:r>
              <a:rPr lang="en-US" sz="1400" b="1">
                <a:solidFill>
                  <a:schemeClr val="bg1"/>
                </a:solidFill>
                <a:sym typeface="+mn-ea"/>
              </a:rPr>
              <a:t>arg1 </a:t>
            </a:r>
            <a:r>
              <a:rPr lang="en-US" sz="1400" b="1">
                <a:solidFill>
                  <a:srgbClr val="00B0F0"/>
                </a:solidFill>
                <a:sym typeface="+mn-ea"/>
              </a:rPr>
              <a:t>, </a:t>
            </a:r>
            <a:r>
              <a:rPr lang="en-US" sz="1400" b="1">
                <a:solidFill>
                  <a:schemeClr val="bg1"/>
                </a:solidFill>
                <a:sym typeface="+mn-ea"/>
              </a:rPr>
              <a:t>arg2</a:t>
            </a:r>
            <a:r>
              <a:rPr lang="en-US" sz="1400" b="1">
                <a:solidFill>
                  <a:srgbClr val="00B0F0"/>
                </a:solidFill>
                <a:sym typeface="+mn-ea"/>
              </a:rPr>
              <a:t>, </a:t>
            </a:r>
            <a:r>
              <a:rPr lang="en-US" sz="1400" b="1">
                <a:solidFill>
                  <a:schemeClr val="bg1"/>
                </a:solidFill>
                <a:sym typeface="+mn-ea"/>
              </a:rPr>
              <a:t>arg3</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argN  </a:t>
            </a:r>
            <a:r>
              <a:rPr lang="en-US" sz="1400" b="1">
                <a:solidFill>
                  <a:srgbClr val="00B0F0"/>
                </a:solidFill>
                <a:sym typeface="+mn-ea"/>
              </a:rPr>
              <a:t>):</a:t>
            </a:r>
            <a:r>
              <a:rPr lang="en-US" sz="1400">
                <a:solidFill>
                  <a:schemeClr val="bg1"/>
                </a:solidFill>
                <a:sym typeface="+mn-ea"/>
              </a:rPr>
              <a:t> </a:t>
            </a:r>
            <a:endParaRPr lang="en-US" sz="1400">
              <a:solidFill>
                <a:schemeClr val="bg1"/>
              </a:solidFill>
              <a:sym typeface="+mn-ea"/>
            </a:endParaRPr>
          </a:p>
          <a:p>
            <a:pPr algn="l"/>
            <a:r>
              <a:rPr lang="en-US" sz="1400" b="1">
                <a:solidFill>
                  <a:srgbClr val="C00000"/>
                </a:solidFill>
                <a:sym typeface="+mn-ea"/>
              </a:rPr>
              <a:t>oneTabSpace </a:t>
            </a:r>
            <a:r>
              <a:rPr lang="en-US" sz="1400">
                <a:solidFill>
                  <a:schemeClr val="bg1"/>
                </a:solidFill>
                <a:sym typeface="+mn-ea"/>
              </a:rPr>
              <a:t># statement(s)</a:t>
            </a:r>
            <a:endParaRPr lang="en-US" sz="1400">
              <a:solidFill>
                <a:schemeClr val="bg1"/>
              </a:solidFill>
              <a:sym typeface="+mn-ea"/>
            </a:endParaRPr>
          </a:p>
          <a:p>
            <a:pPr algn="ctr"/>
            <a:r>
              <a:rPr lang="en-US" sz="1400" b="1">
                <a:solidFill>
                  <a:schemeClr val="accent2"/>
                </a:solidFill>
                <a:sym typeface="+mn-ea"/>
              </a:rPr>
              <a:t>Example</a:t>
            </a:r>
            <a:r>
              <a:rPr lang="en-US" sz="1400">
                <a:solidFill>
                  <a:schemeClr val="bg1"/>
                </a:solidFill>
                <a:sym typeface="+mn-ea"/>
              </a:rPr>
              <a:t>  </a:t>
            </a:r>
            <a:endParaRPr lang="en-US" sz="1400">
              <a:solidFill>
                <a:schemeClr val="bg1"/>
              </a:solidFill>
              <a:sym typeface="+mn-ea"/>
            </a:endParaRPr>
          </a:p>
          <a:p>
            <a:pPr algn="l"/>
            <a:r>
              <a:rPr lang="en-US" sz="1400" b="1">
                <a:solidFill>
                  <a:srgbClr val="00B0F0"/>
                </a:solidFill>
                <a:sym typeface="+mn-ea"/>
              </a:rPr>
              <a:t>def </a:t>
            </a:r>
            <a:r>
              <a:rPr lang="en-US" sz="1400" b="1">
                <a:solidFill>
                  <a:srgbClr val="FF0000"/>
                </a:solidFill>
                <a:sym typeface="+mn-ea"/>
              </a:rPr>
              <a:t>my_function</a:t>
            </a:r>
            <a:r>
              <a:rPr lang="en-US" sz="1400" b="1">
                <a:solidFill>
                  <a:srgbClr val="00B0F0"/>
                </a:solidFill>
                <a:sym typeface="+mn-ea"/>
              </a:rPr>
              <a:t>(</a:t>
            </a:r>
            <a:r>
              <a:rPr lang="en-US" sz="1400" b="1">
                <a:solidFill>
                  <a:schemeClr val="bg1"/>
                </a:solidFill>
                <a:sym typeface="+mn-ea"/>
              </a:rPr>
              <a:t>fname</a:t>
            </a:r>
            <a:r>
              <a:rPr lang="en-US" sz="1400" b="1">
                <a:solidFill>
                  <a:srgbClr val="00B0F0"/>
                </a:solidFill>
                <a:sym typeface="+mn-ea"/>
              </a:rPr>
              <a:t>)</a:t>
            </a:r>
            <a:r>
              <a:rPr lang="en-US" sz="1400" b="1">
                <a:solidFill>
                  <a:schemeClr val="bg1"/>
                </a:solidFill>
                <a:sym typeface="+mn-ea"/>
              </a:rPr>
              <a:t>:</a:t>
            </a:r>
            <a:endParaRPr lang="en-US" sz="1400">
              <a:solidFill>
                <a:schemeClr val="bg1"/>
              </a:solidFill>
              <a:sym typeface="+mn-ea"/>
            </a:endParaRPr>
          </a:p>
          <a:p>
            <a:pPr algn="l"/>
            <a:r>
              <a:rPr lang="en-US" sz="1400">
                <a:solidFill>
                  <a:schemeClr val="bg1"/>
                </a:solidFill>
                <a:sym typeface="+mn-ea"/>
              </a:rPr>
              <a:t> 	</a:t>
            </a:r>
            <a:r>
              <a:rPr lang="en-US" sz="1400" b="1">
                <a:solidFill>
                  <a:srgbClr val="00B0F0"/>
                </a:solidFill>
                <a:sym typeface="+mn-ea"/>
              </a:rPr>
              <a:t>print</a:t>
            </a:r>
            <a:r>
              <a:rPr lang="en-US" sz="1400" b="1">
                <a:solidFill>
                  <a:schemeClr val="bg1"/>
                </a:solidFill>
                <a:sym typeface="+mn-ea"/>
              </a:rPr>
              <a:t>(fname + " Refsnes")</a:t>
            </a:r>
            <a:endParaRPr lang="en-US" sz="1400" b="1">
              <a:solidFill>
                <a:schemeClr val="bg1"/>
              </a:solidFill>
              <a:sym typeface="+mn-ea"/>
            </a:endParaRPr>
          </a:p>
          <a:p>
            <a:pPr algn="l"/>
            <a:r>
              <a:rPr lang="en-US" sz="1400" b="1">
                <a:solidFill>
                  <a:schemeClr val="accent2"/>
                </a:solidFill>
                <a:sym typeface="+mn-ea"/>
              </a:rPr>
              <a:t>my_function</a:t>
            </a:r>
            <a:r>
              <a:rPr lang="en-US" sz="1400">
                <a:solidFill>
                  <a:schemeClr val="bg1"/>
                </a:solidFill>
                <a:sym typeface="+mn-ea"/>
              </a:rPr>
              <a:t>("Emil")	</a:t>
            </a:r>
            <a:r>
              <a:rPr lang="en-US" sz="1400" b="1">
                <a:solidFill>
                  <a:srgbClr val="FFFF00"/>
                </a:solidFill>
                <a:sym typeface="+mn-ea"/>
              </a:rPr>
              <a:t># Emil Refsnes</a:t>
            </a:r>
            <a:endParaRPr lang="en-US" sz="1400" b="1">
              <a:solidFill>
                <a:srgbClr val="FFFF00"/>
              </a:solidFill>
              <a:sym typeface="+mn-ea"/>
            </a:endParaRPr>
          </a:p>
        </p:txBody>
      </p:sp>
      <p:sp>
        <p:nvSpPr>
          <p:cNvPr id="22" name="Rectangles 21"/>
          <p:cNvSpPr/>
          <p:nvPr/>
        </p:nvSpPr>
        <p:spPr>
          <a:xfrm>
            <a:off x="44450" y="6187440"/>
            <a:ext cx="3583940" cy="6496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chemeClr val="accent2"/>
                </a:solidFill>
                <a:sym typeface="+mn-ea"/>
              </a:rPr>
              <a:t>in Python or JS </a:t>
            </a:r>
            <a:r>
              <a:rPr lang="en-US" sz="1400">
                <a:sym typeface="+mn-ea"/>
              </a:rPr>
              <a:t>a function must be called with the correct number of arguments.</a:t>
            </a:r>
            <a:r>
              <a:rPr lang="en-US" sz="1400">
                <a:solidFill>
                  <a:schemeClr val="tx1"/>
                </a:solidFill>
                <a:sym typeface="+mn-ea"/>
              </a:rPr>
              <a:t>  	</a:t>
            </a:r>
            <a:endParaRPr lang="en-US" sz="1400">
              <a:solidFill>
                <a:schemeClr val="tx1"/>
              </a:solidFill>
              <a:sym typeface="+mn-ea"/>
            </a:endParaRPr>
          </a:p>
          <a:p>
            <a:pPr algn="l"/>
            <a:r>
              <a:rPr lang="en-US" sz="1400" b="1">
                <a:solidFill>
                  <a:srgbClr val="00B0F0"/>
                </a:solidFill>
                <a:sym typeface="+mn-ea"/>
              </a:rPr>
              <a:t>void </a:t>
            </a:r>
            <a:r>
              <a:rPr lang="en-US" sz="1400">
                <a:solidFill>
                  <a:schemeClr val="tx1"/>
                </a:solidFill>
                <a:sym typeface="+mn-ea"/>
              </a:rPr>
              <a:t>keyword is not using in python/JS</a:t>
            </a:r>
            <a:endParaRPr lang="en-US" sz="1400">
              <a:solidFill>
                <a:schemeClr val="tx1"/>
              </a:solidFill>
              <a:sym typeface="+mn-ea"/>
            </a:endParaRPr>
          </a:p>
        </p:txBody>
      </p:sp>
      <p:sp>
        <p:nvSpPr>
          <p:cNvPr id="3" name="Rectangles 2"/>
          <p:cNvSpPr/>
          <p:nvPr/>
        </p:nvSpPr>
        <p:spPr>
          <a:xfrm>
            <a:off x="4351020" y="1807210"/>
            <a:ext cx="3890645" cy="248539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Unknow Argument - Function *kwargs </a:t>
            </a:r>
            <a:r>
              <a:rPr lang="en-US" sz="1400">
                <a:highlight>
                  <a:srgbClr val="FFFF00"/>
                </a:highlight>
                <a:sym typeface="+mn-ea"/>
              </a:rPr>
              <a:t>:-  </a:t>
            </a:r>
            <a:r>
              <a:rPr lang="en-US" sz="1400">
                <a:highlight>
                  <a:srgbClr val="FFFF00"/>
                </a:highlight>
              </a:rPr>
              <a:t>   </a:t>
            </a:r>
            <a:endParaRPr lang="en-US" sz="1400"/>
          </a:p>
          <a:p>
            <a:pPr algn="l"/>
            <a:r>
              <a:rPr lang="en-US" sz="1400" b="1">
                <a:solidFill>
                  <a:srgbClr val="92D050"/>
                </a:solidFill>
                <a:sym typeface="+mn-ea"/>
              </a:rPr>
              <a:t>If the number of arguments is unknown, add a * before the parameter name:</a:t>
            </a:r>
            <a:endParaRPr lang="en-US" sz="1400" b="1">
              <a:solidFill>
                <a:srgbClr val="92D050"/>
              </a:solidFill>
              <a:sym typeface="+mn-ea"/>
            </a:endParaRPr>
          </a:p>
          <a:p>
            <a:pPr algn="l"/>
            <a:r>
              <a:rPr lang="en-US" sz="1400" b="1">
                <a:solidFill>
                  <a:srgbClr val="00B0F0"/>
                </a:solidFill>
                <a:sym typeface="+mn-ea"/>
              </a:rPr>
              <a:t>def   </a:t>
            </a:r>
            <a:r>
              <a:rPr lang="en-US" sz="1400" b="1">
                <a:solidFill>
                  <a:srgbClr val="FF0000"/>
                </a:solidFill>
                <a:sym typeface="+mn-ea"/>
              </a:rPr>
              <a:t>functionName</a:t>
            </a:r>
            <a:r>
              <a:rPr lang="en-US" sz="1400" b="1">
                <a:solidFill>
                  <a:srgbClr val="00B0F0"/>
                </a:solidFill>
                <a:sym typeface="+mn-ea"/>
              </a:rPr>
              <a:t>( *</a:t>
            </a:r>
            <a:r>
              <a:rPr lang="en-US" sz="1400" b="1">
                <a:solidFill>
                  <a:schemeClr val="bg1"/>
                </a:solidFill>
                <a:sym typeface="+mn-ea"/>
              </a:rPr>
              <a:t>arg </a:t>
            </a:r>
            <a:r>
              <a:rPr lang="en-US" sz="1400" b="1">
                <a:solidFill>
                  <a:srgbClr val="00B0F0"/>
                </a:solidFill>
                <a:sym typeface="+mn-ea"/>
              </a:rPr>
              <a:t>):</a:t>
            </a:r>
            <a:r>
              <a:rPr lang="en-US" sz="1400">
                <a:solidFill>
                  <a:schemeClr val="bg1"/>
                </a:solidFill>
                <a:sym typeface="+mn-ea"/>
              </a:rPr>
              <a:t> </a:t>
            </a:r>
            <a:endParaRPr lang="en-US" sz="1400">
              <a:solidFill>
                <a:schemeClr val="bg1"/>
              </a:solidFill>
              <a:sym typeface="+mn-ea"/>
            </a:endParaRPr>
          </a:p>
          <a:p>
            <a:pPr algn="l"/>
            <a:r>
              <a:rPr lang="en-US" sz="1400" b="1">
                <a:solidFill>
                  <a:srgbClr val="C00000"/>
                </a:solidFill>
                <a:sym typeface="+mn-ea"/>
              </a:rPr>
              <a:t>oneTabSpace </a:t>
            </a:r>
            <a:r>
              <a:rPr lang="en-US" sz="1400">
                <a:solidFill>
                  <a:schemeClr val="bg1"/>
                </a:solidFill>
                <a:sym typeface="+mn-ea"/>
              </a:rPr>
              <a:t># statement(s)</a:t>
            </a:r>
            <a:endParaRPr lang="en-US" sz="1400">
              <a:solidFill>
                <a:schemeClr val="bg1"/>
              </a:solidFill>
              <a:sym typeface="+mn-ea"/>
            </a:endParaRPr>
          </a:p>
          <a:p>
            <a:pPr algn="l"/>
            <a:r>
              <a:rPr lang="en-US" sz="1400" b="1">
                <a:solidFill>
                  <a:srgbClr val="FFFF00"/>
                </a:solidFill>
                <a:sym typeface="+mn-ea"/>
              </a:rPr>
              <a:t>This way the function will receive a tuple of arguments, and can access the items accordingly</a:t>
            </a:r>
            <a:endParaRPr lang="en-US" sz="1400" b="1">
              <a:solidFill>
                <a:srgbClr val="FFFF00"/>
              </a:solidFill>
              <a:sym typeface="+mn-ea"/>
            </a:endParaRPr>
          </a:p>
          <a:p>
            <a:pPr algn="ctr"/>
            <a:r>
              <a:rPr lang="en-US" sz="1400" b="1">
                <a:solidFill>
                  <a:schemeClr val="accent2"/>
                </a:solidFill>
                <a:sym typeface="+mn-ea"/>
              </a:rPr>
              <a:t>Example</a:t>
            </a:r>
            <a:r>
              <a:rPr lang="en-US" sz="1400">
                <a:solidFill>
                  <a:schemeClr val="bg1"/>
                </a:solidFill>
                <a:sym typeface="+mn-ea"/>
              </a:rPr>
              <a:t>  </a:t>
            </a:r>
            <a:endParaRPr lang="en-US" sz="1400">
              <a:solidFill>
                <a:schemeClr val="bg1"/>
              </a:solidFill>
              <a:sym typeface="+mn-ea"/>
            </a:endParaRPr>
          </a:p>
          <a:p>
            <a:pPr algn="l"/>
            <a:r>
              <a:rPr lang="en-US" sz="1400" b="1">
                <a:solidFill>
                  <a:srgbClr val="00B0F0"/>
                </a:solidFill>
                <a:sym typeface="+mn-ea"/>
              </a:rPr>
              <a:t>def </a:t>
            </a:r>
            <a:r>
              <a:rPr lang="en-US" sz="1400" b="1">
                <a:solidFill>
                  <a:srgbClr val="FF0000"/>
                </a:solidFill>
                <a:sym typeface="+mn-ea"/>
              </a:rPr>
              <a:t>my_function</a:t>
            </a:r>
            <a:r>
              <a:rPr lang="en-US" sz="1400" b="1">
                <a:solidFill>
                  <a:srgbClr val="00B0F0"/>
                </a:solidFill>
                <a:sym typeface="+mn-ea"/>
              </a:rPr>
              <a:t>(*</a:t>
            </a:r>
            <a:r>
              <a:rPr lang="en-US" sz="1400" b="1">
                <a:solidFill>
                  <a:schemeClr val="bg1"/>
                </a:solidFill>
                <a:sym typeface="+mn-ea"/>
              </a:rPr>
              <a:t>kids</a:t>
            </a:r>
            <a:r>
              <a:rPr lang="en-US" sz="1400" b="1">
                <a:solidFill>
                  <a:srgbClr val="00B0F0"/>
                </a:solidFill>
                <a:sym typeface="+mn-ea"/>
              </a:rPr>
              <a:t>)</a:t>
            </a:r>
            <a:r>
              <a:rPr lang="en-US" sz="1400" b="1">
                <a:solidFill>
                  <a:schemeClr val="bg1"/>
                </a:solidFill>
                <a:sym typeface="+mn-ea"/>
              </a:rPr>
              <a:t>:</a:t>
            </a:r>
            <a:endParaRPr lang="en-US" sz="1400">
              <a:solidFill>
                <a:schemeClr val="bg1"/>
              </a:solidFill>
              <a:sym typeface="+mn-ea"/>
            </a:endParaRPr>
          </a:p>
          <a:p>
            <a:pPr algn="l"/>
            <a:r>
              <a:rPr lang="en-US" sz="1400">
                <a:solidFill>
                  <a:schemeClr val="bg1"/>
                </a:solidFill>
                <a:sym typeface="+mn-ea"/>
              </a:rPr>
              <a:t> 	</a:t>
            </a:r>
            <a:r>
              <a:rPr lang="en-US" sz="1400" b="1">
                <a:solidFill>
                  <a:srgbClr val="00B0F0"/>
                </a:solidFill>
                <a:sym typeface="+mn-ea"/>
              </a:rPr>
              <a:t>print</a:t>
            </a:r>
            <a:r>
              <a:rPr lang="en-US" sz="1400" b="1">
                <a:solidFill>
                  <a:schemeClr val="bg1"/>
                </a:solidFill>
                <a:sym typeface="+mn-ea"/>
              </a:rPr>
              <a:t>(kids[2]</a:t>
            </a:r>
            <a:r>
              <a:rPr lang="en-US" sz="1400" b="1">
                <a:solidFill>
                  <a:schemeClr val="bg1"/>
                </a:solidFill>
                <a:sym typeface="+mn-ea"/>
              </a:rPr>
              <a:t>)</a:t>
            </a:r>
            <a:endParaRPr lang="en-US" sz="1400" b="1">
              <a:solidFill>
                <a:schemeClr val="bg1"/>
              </a:solidFill>
              <a:sym typeface="+mn-ea"/>
            </a:endParaRPr>
          </a:p>
          <a:p>
            <a:pPr algn="l"/>
            <a:r>
              <a:rPr lang="en-US" sz="1400" b="1">
                <a:solidFill>
                  <a:schemeClr val="accent2"/>
                </a:solidFill>
                <a:sym typeface="+mn-ea"/>
              </a:rPr>
              <a:t>my_function</a:t>
            </a:r>
            <a:r>
              <a:rPr lang="en-US" sz="1400">
                <a:solidFill>
                  <a:schemeClr val="bg1"/>
                </a:solidFill>
                <a:sym typeface="+mn-ea"/>
              </a:rPr>
              <a:t>("Emil", "Tobias", "Linus") </a:t>
            </a:r>
            <a:r>
              <a:rPr lang="en-US" sz="1400" b="1">
                <a:solidFill>
                  <a:srgbClr val="FFFF00"/>
                </a:solidFill>
                <a:sym typeface="+mn-ea"/>
              </a:rPr>
              <a:t># Linus</a:t>
            </a:r>
            <a:endParaRPr lang="en-US" sz="1400" b="1">
              <a:solidFill>
                <a:srgbClr val="FFFF00"/>
              </a:solidFill>
              <a:sym typeface="+mn-ea"/>
            </a:endParaRPr>
          </a:p>
        </p:txBody>
      </p:sp>
      <p:sp>
        <p:nvSpPr>
          <p:cNvPr id="10" name="Rectangles 9"/>
          <p:cNvSpPr/>
          <p:nvPr/>
        </p:nvSpPr>
        <p:spPr>
          <a:xfrm>
            <a:off x="8241665" y="0"/>
            <a:ext cx="3890645" cy="180848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key = value  </a:t>
            </a:r>
            <a:r>
              <a:rPr lang="en-US" sz="1400" b="1">
                <a:highlight>
                  <a:srgbClr val="FFFF00"/>
                </a:highlight>
                <a:sym typeface="+mn-ea"/>
              </a:rPr>
              <a:t>Argument - </a:t>
            </a:r>
            <a:r>
              <a:rPr lang="en-US" sz="1400" b="1">
                <a:highlight>
                  <a:srgbClr val="FFFF00"/>
                </a:highlight>
                <a:sym typeface="+mn-ea"/>
              </a:rPr>
              <a:t>Function ....</a:t>
            </a:r>
            <a:r>
              <a:rPr lang="en-US" sz="1400">
                <a:highlight>
                  <a:srgbClr val="FFFF00"/>
                </a:highlight>
              </a:rPr>
              <a:t>  </a:t>
            </a:r>
            <a:endParaRPr lang="en-US" sz="1400"/>
          </a:p>
          <a:p>
            <a:pPr algn="l"/>
            <a:r>
              <a:rPr lang="en-US" sz="1400" b="1">
                <a:solidFill>
                  <a:srgbClr val="92D050"/>
                </a:solidFill>
                <a:sym typeface="+mn-ea"/>
              </a:rPr>
              <a:t>Keyword Arguments:  key=value</a:t>
            </a:r>
            <a:endParaRPr lang="en-US" sz="1400" b="1">
              <a:solidFill>
                <a:srgbClr val="92D050"/>
              </a:solidFill>
              <a:sym typeface="+mn-ea"/>
            </a:endParaRPr>
          </a:p>
          <a:p>
            <a:pPr algn="l"/>
            <a:r>
              <a:rPr lang="en-US" sz="1400" b="1">
                <a:solidFill>
                  <a:srgbClr val="00B0F0"/>
                </a:solidFill>
                <a:sym typeface="+mn-ea"/>
              </a:rPr>
              <a:t>def   </a:t>
            </a:r>
            <a:r>
              <a:rPr lang="en-US" sz="1400" b="1">
                <a:solidFill>
                  <a:srgbClr val="FF0000"/>
                </a:solidFill>
                <a:sym typeface="+mn-ea"/>
              </a:rPr>
              <a:t>functionName</a:t>
            </a:r>
            <a:r>
              <a:rPr lang="en-US" sz="1400" b="1">
                <a:solidFill>
                  <a:srgbClr val="00B0F0"/>
                </a:solidFill>
                <a:sym typeface="+mn-ea"/>
              </a:rPr>
              <a:t>(</a:t>
            </a:r>
            <a:r>
              <a:rPr lang="en-US" sz="1400" b="1">
                <a:solidFill>
                  <a:schemeClr val="bg1"/>
                </a:solidFill>
                <a:sym typeface="+mn-ea"/>
              </a:rPr>
              <a:t>arg1 </a:t>
            </a:r>
            <a:r>
              <a:rPr lang="en-US" sz="1400" b="1">
                <a:solidFill>
                  <a:srgbClr val="00B0F0"/>
                </a:solidFill>
                <a:sym typeface="+mn-ea"/>
              </a:rPr>
              <a:t>, </a:t>
            </a:r>
            <a:r>
              <a:rPr lang="en-US" sz="1400" b="1">
                <a:solidFill>
                  <a:schemeClr val="bg1"/>
                </a:solidFill>
                <a:sym typeface="+mn-ea"/>
              </a:rPr>
              <a:t>arg2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argN</a:t>
            </a:r>
            <a:r>
              <a:rPr lang="en-US" sz="1400" b="1">
                <a:solidFill>
                  <a:schemeClr val="bg1"/>
                </a:solidFill>
                <a:sym typeface="+mn-ea"/>
              </a:rPr>
              <a:t> </a:t>
            </a:r>
            <a:r>
              <a:rPr lang="en-US" sz="1400" b="1">
                <a:solidFill>
                  <a:srgbClr val="00B0F0"/>
                </a:solidFill>
                <a:sym typeface="+mn-ea"/>
              </a:rPr>
              <a:t>):</a:t>
            </a:r>
            <a:r>
              <a:rPr lang="en-US" sz="1400">
                <a:solidFill>
                  <a:schemeClr val="bg1"/>
                </a:solidFill>
                <a:sym typeface="+mn-ea"/>
              </a:rPr>
              <a:t> </a:t>
            </a:r>
            <a:endParaRPr lang="en-US" sz="1400">
              <a:solidFill>
                <a:schemeClr val="bg1"/>
              </a:solidFill>
              <a:sym typeface="+mn-ea"/>
            </a:endParaRPr>
          </a:p>
          <a:p>
            <a:pPr algn="l"/>
            <a:r>
              <a:rPr lang="en-US" sz="1400" b="1">
                <a:solidFill>
                  <a:srgbClr val="C00000"/>
                </a:solidFill>
                <a:sym typeface="+mn-ea"/>
              </a:rPr>
              <a:t>oneTabSpace </a:t>
            </a:r>
            <a:r>
              <a:rPr lang="en-US" sz="1400">
                <a:solidFill>
                  <a:schemeClr val="bg1"/>
                </a:solidFill>
                <a:sym typeface="+mn-ea"/>
              </a:rPr>
              <a:t># statement(s)</a:t>
            </a:r>
            <a:endParaRPr lang="en-US" sz="1400">
              <a:solidFill>
                <a:schemeClr val="bg1"/>
              </a:solidFill>
              <a:sym typeface="+mn-ea"/>
            </a:endParaRPr>
          </a:p>
          <a:p>
            <a:pPr algn="ctr"/>
            <a:r>
              <a:rPr lang="en-US" sz="1400" b="1">
                <a:solidFill>
                  <a:schemeClr val="accent2"/>
                </a:solidFill>
                <a:sym typeface="+mn-ea"/>
              </a:rPr>
              <a:t>Example</a:t>
            </a:r>
            <a:r>
              <a:rPr lang="en-US" sz="1400">
                <a:solidFill>
                  <a:schemeClr val="bg1"/>
                </a:solidFill>
                <a:sym typeface="+mn-ea"/>
              </a:rPr>
              <a:t>  </a:t>
            </a:r>
            <a:endParaRPr lang="en-US" sz="1400">
              <a:solidFill>
                <a:schemeClr val="bg1"/>
              </a:solidFill>
              <a:sym typeface="+mn-ea"/>
            </a:endParaRPr>
          </a:p>
          <a:p>
            <a:pPr algn="l"/>
            <a:r>
              <a:rPr lang="en-US" sz="1400" b="1">
                <a:solidFill>
                  <a:srgbClr val="00B0F0"/>
                </a:solidFill>
                <a:sym typeface="+mn-ea"/>
              </a:rPr>
              <a:t>def </a:t>
            </a:r>
            <a:r>
              <a:rPr lang="en-US" sz="1400" b="1">
                <a:solidFill>
                  <a:srgbClr val="FF0000"/>
                </a:solidFill>
                <a:sym typeface="+mn-ea"/>
              </a:rPr>
              <a:t>my_function</a:t>
            </a:r>
            <a:r>
              <a:rPr lang="en-US" sz="1400" b="1">
                <a:solidFill>
                  <a:srgbClr val="00B0F0"/>
                </a:solidFill>
                <a:sym typeface="+mn-ea"/>
              </a:rPr>
              <a:t>(</a:t>
            </a:r>
            <a:r>
              <a:rPr lang="en-US" sz="1400" b="1">
                <a:solidFill>
                  <a:schemeClr val="bg1"/>
                </a:solidFill>
                <a:sym typeface="+mn-ea"/>
              </a:rPr>
              <a:t>child3</a:t>
            </a:r>
            <a:r>
              <a:rPr lang="en-US" sz="1400" b="1">
                <a:solidFill>
                  <a:srgbClr val="00B0F0"/>
                </a:solidFill>
                <a:sym typeface="+mn-ea"/>
              </a:rPr>
              <a:t>,</a:t>
            </a:r>
            <a:r>
              <a:rPr lang="en-US" sz="1400" b="1">
                <a:solidFill>
                  <a:schemeClr val="bg1"/>
                </a:solidFill>
                <a:sym typeface="+mn-ea"/>
              </a:rPr>
              <a:t> child2</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                      print</a:t>
            </a:r>
            <a:r>
              <a:rPr lang="en-US" sz="1400" b="1">
                <a:solidFill>
                  <a:schemeClr val="bg1"/>
                </a:solidFill>
                <a:sym typeface="+mn-ea"/>
              </a:rPr>
              <a:t>("The youngest child is " + child3)</a:t>
            </a:r>
            <a:endParaRPr lang="en-US" sz="1400" b="1">
              <a:solidFill>
                <a:schemeClr val="bg1"/>
              </a:solidFill>
              <a:sym typeface="+mn-ea"/>
            </a:endParaRPr>
          </a:p>
          <a:p>
            <a:pPr algn="l"/>
            <a:r>
              <a:rPr lang="en-US" sz="1400" b="1">
                <a:solidFill>
                  <a:schemeClr val="accent2"/>
                </a:solidFill>
                <a:sym typeface="+mn-ea"/>
              </a:rPr>
              <a:t>my_function</a:t>
            </a:r>
            <a:r>
              <a:rPr lang="en-US" sz="1400" b="1">
                <a:solidFill>
                  <a:srgbClr val="00B0F0"/>
                </a:solidFill>
                <a:sym typeface="+mn-ea"/>
              </a:rPr>
              <a:t>(</a:t>
            </a:r>
            <a:r>
              <a:rPr lang="en-US" sz="1400" b="1">
                <a:solidFill>
                  <a:schemeClr val="bg1"/>
                </a:solidFill>
                <a:sym typeface="+mn-ea"/>
              </a:rPr>
              <a:t>child2 = "Tob"</a:t>
            </a:r>
            <a:r>
              <a:rPr lang="en-US" sz="1400" b="1">
                <a:solidFill>
                  <a:srgbClr val="00B0F0"/>
                </a:solidFill>
                <a:sym typeface="+mn-ea"/>
              </a:rPr>
              <a:t>,</a:t>
            </a:r>
            <a:r>
              <a:rPr lang="en-US" sz="1400" b="1">
                <a:solidFill>
                  <a:schemeClr val="bg1"/>
                </a:solidFill>
                <a:sym typeface="+mn-ea"/>
              </a:rPr>
              <a:t> child3 = "Lin"</a:t>
            </a:r>
            <a:r>
              <a:rPr lang="en-US" sz="1400" b="1">
                <a:solidFill>
                  <a:srgbClr val="00B0F0"/>
                </a:solidFill>
                <a:sym typeface="+mn-ea"/>
              </a:rPr>
              <a:t>)</a:t>
            </a:r>
            <a:r>
              <a:rPr lang="en-US" sz="1400">
                <a:solidFill>
                  <a:schemeClr val="bg1"/>
                </a:solidFill>
                <a:sym typeface="+mn-ea"/>
              </a:rPr>
              <a:t> </a:t>
            </a:r>
            <a:r>
              <a:rPr lang="en-US" sz="1400" b="1">
                <a:solidFill>
                  <a:srgbClr val="FFFF00"/>
                </a:solidFill>
                <a:sym typeface="+mn-ea"/>
              </a:rPr>
              <a:t># Lin</a:t>
            </a:r>
            <a:endParaRPr lang="en-US" sz="1400" b="1">
              <a:solidFill>
                <a:srgbClr val="FFFF00"/>
              </a:solidFill>
              <a:sym typeface="+mn-ea"/>
            </a:endParaRPr>
          </a:p>
        </p:txBody>
      </p:sp>
      <p:sp>
        <p:nvSpPr>
          <p:cNvPr id="11" name="Rectangles 10"/>
          <p:cNvSpPr/>
          <p:nvPr/>
        </p:nvSpPr>
        <p:spPr>
          <a:xfrm>
            <a:off x="8241665" y="1807845"/>
            <a:ext cx="3890645" cy="248475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Unknow Argument - Function **kwargs </a:t>
            </a:r>
            <a:r>
              <a:rPr lang="en-US" sz="1400">
                <a:highlight>
                  <a:srgbClr val="FFFF00"/>
                </a:highlight>
                <a:sym typeface="+mn-ea"/>
              </a:rPr>
              <a:t>:-  </a:t>
            </a:r>
            <a:r>
              <a:rPr lang="en-US" sz="1400">
                <a:highlight>
                  <a:srgbClr val="FFFF00"/>
                </a:highlight>
              </a:rPr>
              <a:t>   </a:t>
            </a:r>
            <a:endParaRPr lang="en-US" sz="1400"/>
          </a:p>
          <a:p>
            <a:pPr algn="l"/>
            <a:r>
              <a:rPr lang="en-US" sz="1400" b="1">
                <a:solidFill>
                  <a:srgbClr val="92D050"/>
                </a:solidFill>
                <a:sym typeface="+mn-ea"/>
              </a:rPr>
              <a:t>If the number of arguments is unknown, add a ** before the parameter name:</a:t>
            </a:r>
            <a:endParaRPr lang="en-US" sz="1400" b="1">
              <a:solidFill>
                <a:srgbClr val="92D050"/>
              </a:solidFill>
              <a:sym typeface="+mn-ea"/>
            </a:endParaRPr>
          </a:p>
          <a:p>
            <a:pPr algn="l"/>
            <a:r>
              <a:rPr lang="en-US" sz="1400" b="1">
                <a:solidFill>
                  <a:srgbClr val="00B0F0"/>
                </a:solidFill>
                <a:sym typeface="+mn-ea"/>
              </a:rPr>
              <a:t>def   </a:t>
            </a:r>
            <a:r>
              <a:rPr lang="en-US" sz="1400" b="1">
                <a:solidFill>
                  <a:srgbClr val="FF0000"/>
                </a:solidFill>
                <a:sym typeface="+mn-ea"/>
              </a:rPr>
              <a:t>functionName</a:t>
            </a:r>
            <a:r>
              <a:rPr lang="en-US" sz="1400" b="1">
                <a:solidFill>
                  <a:srgbClr val="00B0F0"/>
                </a:solidFill>
                <a:sym typeface="+mn-ea"/>
              </a:rPr>
              <a:t>( **</a:t>
            </a:r>
            <a:r>
              <a:rPr lang="en-US" sz="1400" b="1">
                <a:solidFill>
                  <a:schemeClr val="bg1"/>
                </a:solidFill>
                <a:sym typeface="+mn-ea"/>
              </a:rPr>
              <a:t>arg </a:t>
            </a:r>
            <a:r>
              <a:rPr lang="en-US" sz="1400" b="1">
                <a:solidFill>
                  <a:srgbClr val="00B0F0"/>
                </a:solidFill>
                <a:sym typeface="+mn-ea"/>
              </a:rPr>
              <a:t>):</a:t>
            </a:r>
            <a:r>
              <a:rPr lang="en-US" sz="1400">
                <a:solidFill>
                  <a:schemeClr val="bg1"/>
                </a:solidFill>
                <a:sym typeface="+mn-ea"/>
              </a:rPr>
              <a:t> </a:t>
            </a:r>
            <a:endParaRPr lang="en-US" sz="1400">
              <a:solidFill>
                <a:schemeClr val="bg1"/>
              </a:solidFill>
              <a:sym typeface="+mn-ea"/>
            </a:endParaRPr>
          </a:p>
          <a:p>
            <a:pPr algn="l"/>
            <a:r>
              <a:rPr lang="en-US" sz="1400" b="1">
                <a:solidFill>
                  <a:srgbClr val="C00000"/>
                </a:solidFill>
                <a:sym typeface="+mn-ea"/>
              </a:rPr>
              <a:t>oneTabSpace </a:t>
            </a:r>
            <a:r>
              <a:rPr lang="en-US" sz="1400">
                <a:solidFill>
                  <a:schemeClr val="bg1"/>
                </a:solidFill>
                <a:sym typeface="+mn-ea"/>
              </a:rPr>
              <a:t># statement(s)</a:t>
            </a:r>
            <a:endParaRPr lang="en-US" sz="1400">
              <a:solidFill>
                <a:schemeClr val="bg1"/>
              </a:solidFill>
              <a:sym typeface="+mn-ea"/>
            </a:endParaRPr>
          </a:p>
          <a:p>
            <a:pPr algn="l"/>
            <a:r>
              <a:rPr lang="en-US" sz="1400" b="1">
                <a:solidFill>
                  <a:srgbClr val="FFFF00"/>
                </a:solidFill>
                <a:sym typeface="+mn-ea"/>
              </a:rPr>
              <a:t>This way the function will receive a dictionary of arguments, and can access the items accordingly</a:t>
            </a:r>
            <a:endParaRPr lang="en-US" sz="1400" b="1">
              <a:solidFill>
                <a:srgbClr val="FFFF00"/>
              </a:solidFill>
              <a:sym typeface="+mn-ea"/>
            </a:endParaRPr>
          </a:p>
          <a:p>
            <a:pPr algn="ctr"/>
            <a:r>
              <a:rPr lang="en-US" sz="1400" b="1">
                <a:solidFill>
                  <a:schemeClr val="accent2"/>
                </a:solidFill>
                <a:sym typeface="+mn-ea"/>
              </a:rPr>
              <a:t>Example</a:t>
            </a:r>
            <a:r>
              <a:rPr lang="en-US" sz="1400">
                <a:solidFill>
                  <a:schemeClr val="bg1"/>
                </a:solidFill>
                <a:sym typeface="+mn-ea"/>
              </a:rPr>
              <a:t>  </a:t>
            </a:r>
            <a:endParaRPr lang="en-US" sz="1400">
              <a:solidFill>
                <a:schemeClr val="bg1"/>
              </a:solidFill>
              <a:sym typeface="+mn-ea"/>
            </a:endParaRPr>
          </a:p>
          <a:p>
            <a:pPr algn="l"/>
            <a:r>
              <a:rPr lang="en-US" sz="1400" b="1">
                <a:solidFill>
                  <a:srgbClr val="00B0F0"/>
                </a:solidFill>
                <a:sym typeface="+mn-ea"/>
              </a:rPr>
              <a:t>def </a:t>
            </a:r>
            <a:r>
              <a:rPr lang="en-US" sz="1400" b="1">
                <a:solidFill>
                  <a:srgbClr val="FF0000"/>
                </a:solidFill>
                <a:sym typeface="+mn-ea"/>
              </a:rPr>
              <a:t>my_function</a:t>
            </a:r>
            <a:r>
              <a:rPr lang="en-US" sz="1400" b="1">
                <a:solidFill>
                  <a:srgbClr val="00B0F0"/>
                </a:solidFill>
                <a:sym typeface="+mn-ea"/>
              </a:rPr>
              <a:t>(**</a:t>
            </a:r>
            <a:r>
              <a:rPr lang="en-US" sz="1400" b="1">
                <a:solidFill>
                  <a:schemeClr val="bg1"/>
                </a:solidFill>
                <a:sym typeface="+mn-ea"/>
              </a:rPr>
              <a:t>kids</a:t>
            </a:r>
            <a:r>
              <a:rPr lang="en-US" sz="1400" b="1">
                <a:solidFill>
                  <a:srgbClr val="00B0F0"/>
                </a:solidFill>
                <a:sym typeface="+mn-ea"/>
              </a:rPr>
              <a:t>)</a:t>
            </a:r>
            <a:r>
              <a:rPr lang="en-US" sz="1400" b="1">
                <a:solidFill>
                  <a:schemeClr val="bg1"/>
                </a:solidFill>
                <a:sym typeface="+mn-ea"/>
              </a:rPr>
              <a:t>:</a:t>
            </a:r>
            <a:endParaRPr lang="en-US" sz="1400">
              <a:solidFill>
                <a:schemeClr val="bg1"/>
              </a:solidFill>
              <a:sym typeface="+mn-ea"/>
            </a:endParaRPr>
          </a:p>
          <a:p>
            <a:pPr algn="l"/>
            <a:r>
              <a:rPr lang="en-US" sz="1400">
                <a:solidFill>
                  <a:schemeClr val="bg1"/>
                </a:solidFill>
                <a:sym typeface="+mn-ea"/>
              </a:rPr>
              <a:t> 	</a:t>
            </a:r>
            <a:r>
              <a:rPr lang="en-US" sz="1400" b="1">
                <a:solidFill>
                  <a:srgbClr val="00B0F0"/>
                </a:solidFill>
                <a:sym typeface="+mn-ea"/>
              </a:rPr>
              <a:t>print</a:t>
            </a:r>
            <a:r>
              <a:rPr lang="en-US" sz="1400" b="1">
                <a:solidFill>
                  <a:schemeClr val="bg1"/>
                </a:solidFill>
                <a:sym typeface="+mn-ea"/>
              </a:rPr>
              <a:t>(kid["lname"])</a:t>
            </a:r>
            <a:endParaRPr lang="en-US" sz="1400" b="1">
              <a:solidFill>
                <a:schemeClr val="bg1"/>
              </a:solidFill>
              <a:sym typeface="+mn-ea"/>
            </a:endParaRPr>
          </a:p>
          <a:p>
            <a:pPr algn="l"/>
            <a:r>
              <a:rPr lang="en-US" sz="1400" b="1">
                <a:solidFill>
                  <a:schemeClr val="accent2"/>
                </a:solidFill>
                <a:sym typeface="+mn-ea"/>
              </a:rPr>
              <a:t>my_function</a:t>
            </a:r>
            <a:r>
              <a:rPr lang="en-US" sz="1400">
                <a:solidFill>
                  <a:schemeClr val="bg1"/>
                </a:solidFill>
                <a:sym typeface="+mn-ea"/>
              </a:rPr>
              <a:t>(fname = "Tob", lname = "</a:t>
            </a:r>
            <a:r>
              <a:rPr lang="en-US" sz="1400" b="1">
                <a:solidFill>
                  <a:schemeClr val="bg1"/>
                </a:solidFill>
                <a:sym typeface="+mn-ea"/>
              </a:rPr>
              <a:t>Lin</a:t>
            </a:r>
            <a:r>
              <a:rPr lang="en-US" sz="1400">
                <a:solidFill>
                  <a:schemeClr val="bg1"/>
                </a:solidFill>
                <a:sym typeface="+mn-ea"/>
              </a:rPr>
              <a:t>") </a:t>
            </a:r>
            <a:r>
              <a:rPr lang="en-US" sz="1400" b="1">
                <a:solidFill>
                  <a:srgbClr val="FFFF00"/>
                </a:solidFill>
                <a:sym typeface="+mn-ea"/>
              </a:rPr>
              <a:t># Lin</a:t>
            </a:r>
            <a:endParaRPr lang="en-US" sz="1400" b="1">
              <a:solidFill>
                <a:srgbClr val="FFFF00"/>
              </a:solidFill>
              <a:sym typeface="+mn-ea"/>
            </a:endParaRPr>
          </a:p>
        </p:txBody>
      </p:sp>
      <p:sp>
        <p:nvSpPr>
          <p:cNvPr id="12" name="Rectangles 11"/>
          <p:cNvSpPr/>
          <p:nvPr/>
        </p:nvSpPr>
        <p:spPr>
          <a:xfrm>
            <a:off x="43815" y="3599815"/>
            <a:ext cx="4307205" cy="98615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Default Parameter Value - </a:t>
            </a:r>
            <a:r>
              <a:rPr lang="en-US" sz="1400">
                <a:highlight>
                  <a:srgbClr val="FFFF00"/>
                </a:highlight>
              </a:rPr>
              <a:t> </a:t>
            </a:r>
            <a:r>
              <a:rPr lang="en-US" sz="1400" b="1">
                <a:highlight>
                  <a:srgbClr val="FFFF00"/>
                </a:highlight>
                <a:sym typeface="+mn-ea"/>
              </a:rPr>
              <a:t>Function  </a:t>
            </a:r>
            <a:r>
              <a:rPr lang="en-US" sz="1400">
                <a:highlight>
                  <a:srgbClr val="FFFF00"/>
                </a:highlight>
                <a:sym typeface="+mn-ea"/>
              </a:rPr>
              <a:t>.</a:t>
            </a:r>
            <a:r>
              <a:rPr lang="en-US" sz="1400">
                <a:highlight>
                  <a:srgbClr val="FFFF00"/>
                </a:highlight>
              </a:rPr>
              <a:t>   </a:t>
            </a:r>
            <a:endParaRPr lang="en-US" sz="1400"/>
          </a:p>
          <a:p>
            <a:pPr algn="l"/>
            <a:r>
              <a:rPr lang="en-US" sz="1400" b="1">
                <a:solidFill>
                  <a:srgbClr val="92D050"/>
                </a:solidFill>
                <a:sym typeface="+mn-ea"/>
              </a:rPr>
              <a:t>If the number of arguments is known</a:t>
            </a:r>
            <a:endParaRPr lang="en-US" sz="1400" b="1">
              <a:solidFill>
                <a:srgbClr val="92D050"/>
              </a:solidFill>
              <a:sym typeface="+mn-ea"/>
            </a:endParaRPr>
          </a:p>
          <a:p>
            <a:pPr algn="l"/>
            <a:r>
              <a:rPr lang="en-US" sz="1400" b="1">
                <a:solidFill>
                  <a:srgbClr val="00B0F0"/>
                </a:solidFill>
                <a:sym typeface="+mn-ea"/>
              </a:rPr>
              <a:t>def </a:t>
            </a:r>
            <a:r>
              <a:rPr lang="en-US" sz="1400" b="1">
                <a:solidFill>
                  <a:srgbClr val="FF0000"/>
                </a:solidFill>
                <a:sym typeface="+mn-ea"/>
              </a:rPr>
              <a:t>functionName</a:t>
            </a:r>
            <a:r>
              <a:rPr lang="en-US" sz="1400" b="1">
                <a:solidFill>
                  <a:srgbClr val="00B0F0"/>
                </a:solidFill>
                <a:sym typeface="+mn-ea"/>
              </a:rPr>
              <a:t>(</a:t>
            </a:r>
            <a:r>
              <a:rPr lang="en-US" sz="1400" b="1">
                <a:solidFill>
                  <a:schemeClr val="bg1"/>
                </a:solidFill>
                <a:sym typeface="+mn-ea"/>
              </a:rPr>
              <a:t>arg1=Val1</a:t>
            </a:r>
            <a:r>
              <a:rPr lang="en-US" sz="1400" b="1">
                <a:solidFill>
                  <a:srgbClr val="00B0F0"/>
                </a:solidFill>
                <a:sym typeface="+mn-ea"/>
              </a:rPr>
              <a:t>,</a:t>
            </a:r>
            <a:r>
              <a:rPr lang="en-US" sz="1400" b="1">
                <a:solidFill>
                  <a:schemeClr val="bg1"/>
                </a:solidFill>
                <a:sym typeface="+mn-ea"/>
              </a:rPr>
              <a:t>arg2</a:t>
            </a:r>
            <a:r>
              <a:rPr lang="en-US" sz="1400" b="1">
                <a:solidFill>
                  <a:schemeClr val="bg1"/>
                </a:solidFill>
                <a:sym typeface="+mn-ea"/>
              </a:rPr>
              <a:t>=Val2</a:t>
            </a:r>
            <a:r>
              <a:rPr lang="en-US" sz="1400" b="1">
                <a:solidFill>
                  <a:srgbClr val="00B0F0"/>
                </a:solidFill>
                <a:sym typeface="+mn-ea"/>
              </a:rPr>
              <a:t>,</a:t>
            </a:r>
            <a:r>
              <a:rPr lang="en-US" sz="1400" b="1">
                <a:solidFill>
                  <a:schemeClr val="bg1"/>
                </a:solidFill>
                <a:sym typeface="+mn-ea"/>
              </a:rPr>
              <a:t>...</a:t>
            </a:r>
            <a:r>
              <a:rPr lang="en-US" sz="1400" b="1">
                <a:solidFill>
                  <a:srgbClr val="00B0F0"/>
                </a:solidFill>
                <a:sym typeface="+mn-ea"/>
              </a:rPr>
              <a:t>,</a:t>
            </a:r>
            <a:r>
              <a:rPr lang="en-US" sz="1400" b="1">
                <a:solidFill>
                  <a:schemeClr val="bg1"/>
                </a:solidFill>
                <a:sym typeface="+mn-ea"/>
              </a:rPr>
              <a:t>argN</a:t>
            </a:r>
            <a:r>
              <a:rPr lang="en-US" sz="1400" b="1">
                <a:solidFill>
                  <a:schemeClr val="bg1"/>
                </a:solidFill>
                <a:sym typeface="+mn-ea"/>
              </a:rPr>
              <a:t>=ValN</a:t>
            </a:r>
            <a:r>
              <a:rPr lang="en-US" sz="1400" b="1">
                <a:solidFill>
                  <a:schemeClr val="bg1"/>
                </a:solidFill>
                <a:sym typeface="+mn-ea"/>
              </a:rPr>
              <a:t> </a:t>
            </a:r>
            <a:r>
              <a:rPr lang="en-US" sz="1400" b="1">
                <a:solidFill>
                  <a:srgbClr val="00B0F0"/>
                </a:solidFill>
                <a:sym typeface="+mn-ea"/>
              </a:rPr>
              <a:t>):</a:t>
            </a:r>
            <a:r>
              <a:rPr lang="en-US" sz="1400">
                <a:solidFill>
                  <a:schemeClr val="bg1"/>
                </a:solidFill>
                <a:sym typeface="+mn-ea"/>
              </a:rPr>
              <a:t> </a:t>
            </a:r>
            <a:endParaRPr lang="en-US" sz="1400">
              <a:solidFill>
                <a:schemeClr val="bg1"/>
              </a:solidFill>
              <a:sym typeface="+mn-ea"/>
            </a:endParaRPr>
          </a:p>
          <a:p>
            <a:pPr algn="l"/>
            <a:r>
              <a:rPr lang="en-US" sz="1400" b="1">
                <a:solidFill>
                  <a:srgbClr val="C00000"/>
                </a:solidFill>
                <a:sym typeface="+mn-ea"/>
              </a:rPr>
              <a:t>oneTabSpace </a:t>
            </a:r>
            <a:r>
              <a:rPr lang="en-US" sz="1400">
                <a:solidFill>
                  <a:schemeClr val="bg1"/>
                </a:solidFill>
                <a:sym typeface="+mn-ea"/>
              </a:rPr>
              <a:t># statement(s)</a:t>
            </a:r>
            <a:endParaRPr lang="en-US" sz="1400" b="1">
              <a:solidFill>
                <a:schemeClr val="bg1"/>
              </a:solidFill>
              <a:sym typeface="+mn-ea"/>
            </a:endParaRPr>
          </a:p>
        </p:txBody>
      </p:sp>
      <p:sp>
        <p:nvSpPr>
          <p:cNvPr id="17" name="Rectangles 16"/>
          <p:cNvSpPr/>
          <p:nvPr/>
        </p:nvSpPr>
        <p:spPr>
          <a:xfrm>
            <a:off x="44450" y="354965"/>
            <a:ext cx="4307205" cy="203454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Return Values    -  Function </a:t>
            </a:r>
            <a:r>
              <a:rPr lang="en-US" sz="1400">
                <a:highlight>
                  <a:srgbClr val="FFFF00"/>
                </a:highlight>
                <a:sym typeface="+mn-ea"/>
              </a:rPr>
              <a:t>:-  python....</a:t>
            </a:r>
            <a:r>
              <a:rPr lang="en-US" sz="1400">
                <a:highlight>
                  <a:srgbClr val="FFFF00"/>
                </a:highlight>
              </a:rPr>
              <a:t>   </a:t>
            </a:r>
            <a:endParaRPr lang="en-US" sz="1400"/>
          </a:p>
          <a:p>
            <a:pPr algn="l"/>
            <a:r>
              <a:rPr lang="en-US" sz="1400" b="1">
                <a:solidFill>
                  <a:srgbClr val="92D050"/>
                </a:solidFill>
                <a:sym typeface="+mn-ea"/>
              </a:rPr>
              <a:t>To let a function return a value, use the return statement:</a:t>
            </a:r>
            <a:endParaRPr lang="en-US" sz="1400" b="1">
              <a:solidFill>
                <a:srgbClr val="92D050"/>
              </a:solidFill>
              <a:sym typeface="+mn-ea"/>
            </a:endParaRPr>
          </a:p>
          <a:p>
            <a:pPr algn="l"/>
            <a:r>
              <a:rPr lang="en-US" sz="1400" b="1">
                <a:solidFill>
                  <a:srgbClr val="00B0F0"/>
                </a:solidFill>
                <a:sym typeface="+mn-ea"/>
              </a:rPr>
              <a:t>def   </a:t>
            </a:r>
            <a:r>
              <a:rPr lang="en-US" sz="1400" b="1">
                <a:solidFill>
                  <a:srgbClr val="FF0000"/>
                </a:solidFill>
                <a:sym typeface="+mn-ea"/>
              </a:rPr>
              <a:t>functionName</a:t>
            </a:r>
            <a:r>
              <a:rPr lang="en-US" sz="1400" b="1">
                <a:solidFill>
                  <a:srgbClr val="00B0F0"/>
                </a:solidFill>
                <a:sym typeface="+mn-ea"/>
              </a:rPr>
              <a:t>(</a:t>
            </a:r>
            <a:r>
              <a:rPr lang="en-US" sz="1400" b="1">
                <a:solidFill>
                  <a:schemeClr val="bg1"/>
                </a:solidFill>
                <a:sym typeface="+mn-ea"/>
              </a:rPr>
              <a:t>arg1 </a:t>
            </a:r>
            <a:r>
              <a:rPr lang="en-US" sz="1400" b="1">
                <a:solidFill>
                  <a:srgbClr val="00B0F0"/>
                </a:solidFill>
                <a:sym typeface="+mn-ea"/>
              </a:rPr>
              <a:t>, </a:t>
            </a:r>
            <a:r>
              <a:rPr lang="en-US" sz="1400" b="1">
                <a:solidFill>
                  <a:schemeClr val="bg1"/>
                </a:solidFill>
                <a:sym typeface="+mn-ea"/>
              </a:rPr>
              <a:t>arg2</a:t>
            </a:r>
            <a:r>
              <a:rPr lang="en-US" sz="1400" b="1">
                <a:solidFill>
                  <a:srgbClr val="00B0F0"/>
                </a:solidFill>
                <a:sym typeface="+mn-ea"/>
              </a:rPr>
              <a:t>, </a:t>
            </a:r>
            <a:r>
              <a:rPr lang="en-US" sz="1400" b="1">
                <a:solidFill>
                  <a:schemeClr val="bg1"/>
                </a:solidFill>
                <a:sym typeface="+mn-ea"/>
              </a:rPr>
              <a:t>arg3</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argN  </a:t>
            </a:r>
            <a:r>
              <a:rPr lang="en-US" sz="1400" b="1">
                <a:solidFill>
                  <a:srgbClr val="00B0F0"/>
                </a:solidFill>
                <a:sym typeface="+mn-ea"/>
              </a:rPr>
              <a:t>):</a:t>
            </a:r>
            <a:r>
              <a:rPr lang="en-US" sz="1400">
                <a:solidFill>
                  <a:schemeClr val="bg1"/>
                </a:solidFill>
                <a:sym typeface="+mn-ea"/>
              </a:rPr>
              <a:t> </a:t>
            </a:r>
            <a:endParaRPr lang="en-US" sz="1400">
              <a:solidFill>
                <a:schemeClr val="bg1"/>
              </a:solidFill>
              <a:sym typeface="+mn-ea"/>
            </a:endParaRPr>
          </a:p>
          <a:p>
            <a:pPr algn="l"/>
            <a:r>
              <a:rPr lang="en-US" sz="1400" b="1">
                <a:solidFill>
                  <a:srgbClr val="C00000"/>
                </a:solidFill>
                <a:sym typeface="+mn-ea"/>
              </a:rPr>
              <a:t>oneTabSpace </a:t>
            </a:r>
            <a:r>
              <a:rPr lang="en-US" sz="1400" b="1">
                <a:solidFill>
                  <a:srgbClr val="00B0F0"/>
                </a:solidFill>
                <a:sym typeface="+mn-ea"/>
              </a:rPr>
              <a:t>return </a:t>
            </a:r>
            <a:r>
              <a:rPr lang="en-US" sz="1400">
                <a:solidFill>
                  <a:schemeClr val="bg1"/>
                </a:solidFill>
                <a:sym typeface="+mn-ea"/>
              </a:rPr>
              <a:t>statement(s)</a:t>
            </a:r>
            <a:endParaRPr lang="en-US" sz="1400">
              <a:solidFill>
                <a:schemeClr val="bg1"/>
              </a:solidFill>
              <a:sym typeface="+mn-ea"/>
            </a:endParaRPr>
          </a:p>
          <a:p>
            <a:pPr algn="ctr"/>
            <a:r>
              <a:rPr lang="en-US" sz="1400" b="1">
                <a:solidFill>
                  <a:schemeClr val="accent2"/>
                </a:solidFill>
                <a:sym typeface="+mn-ea"/>
              </a:rPr>
              <a:t>Example</a:t>
            </a:r>
            <a:r>
              <a:rPr lang="en-US" sz="1400">
                <a:solidFill>
                  <a:schemeClr val="bg1"/>
                </a:solidFill>
                <a:sym typeface="+mn-ea"/>
              </a:rPr>
              <a:t>  </a:t>
            </a:r>
            <a:endParaRPr lang="en-US" sz="1400">
              <a:solidFill>
                <a:schemeClr val="bg1"/>
              </a:solidFill>
              <a:sym typeface="+mn-ea"/>
            </a:endParaRPr>
          </a:p>
          <a:p>
            <a:pPr algn="l"/>
            <a:r>
              <a:rPr lang="en-US" sz="1400" b="1">
                <a:solidFill>
                  <a:srgbClr val="00B0F0"/>
                </a:solidFill>
                <a:sym typeface="+mn-ea"/>
              </a:rPr>
              <a:t>def </a:t>
            </a:r>
            <a:r>
              <a:rPr lang="en-US" sz="1400" b="1">
                <a:solidFill>
                  <a:srgbClr val="FF0000"/>
                </a:solidFill>
                <a:sym typeface="+mn-ea"/>
              </a:rPr>
              <a:t>my_function</a:t>
            </a:r>
            <a:r>
              <a:rPr lang="en-US" sz="1400" b="1">
                <a:solidFill>
                  <a:srgbClr val="00B0F0"/>
                </a:solidFill>
                <a:sym typeface="+mn-ea"/>
              </a:rPr>
              <a:t>(</a:t>
            </a:r>
            <a:r>
              <a:rPr lang="en-US" sz="1400" b="1">
                <a:solidFill>
                  <a:schemeClr val="bg1"/>
                </a:solidFill>
                <a:sym typeface="+mn-ea"/>
              </a:rPr>
              <a:t>x</a:t>
            </a:r>
            <a:r>
              <a:rPr lang="en-US" sz="1400" b="1">
                <a:solidFill>
                  <a:srgbClr val="00B0F0"/>
                </a:solidFill>
                <a:sym typeface="+mn-ea"/>
              </a:rPr>
              <a:t>):</a:t>
            </a:r>
            <a:endParaRPr lang="en-US" sz="1400" b="1">
              <a:solidFill>
                <a:schemeClr val="bg1"/>
              </a:solidFill>
              <a:sym typeface="+mn-ea"/>
            </a:endParaRPr>
          </a:p>
          <a:p>
            <a:pPr algn="l"/>
            <a:r>
              <a:rPr lang="en-US" sz="1400" b="1">
                <a:solidFill>
                  <a:srgbClr val="00B0F0"/>
                </a:solidFill>
                <a:sym typeface="+mn-ea"/>
              </a:rPr>
              <a:t>	return </a:t>
            </a:r>
            <a:r>
              <a:rPr lang="en-US" sz="1400" b="1">
                <a:solidFill>
                  <a:schemeClr val="bg1"/>
                </a:solidFill>
                <a:sym typeface="+mn-ea"/>
              </a:rPr>
              <a:t>5 * x</a:t>
            </a:r>
            <a:endParaRPr lang="en-US" sz="1400" b="1">
              <a:solidFill>
                <a:schemeClr val="bg1"/>
              </a:solidFill>
              <a:sym typeface="+mn-ea"/>
            </a:endParaRPr>
          </a:p>
          <a:p>
            <a:pPr algn="l"/>
            <a:r>
              <a:rPr lang="en-US" sz="1400" b="1">
                <a:solidFill>
                  <a:srgbClr val="00B0F0"/>
                </a:solidFill>
                <a:sym typeface="+mn-ea"/>
              </a:rPr>
              <a:t>print</a:t>
            </a:r>
            <a:r>
              <a:rPr lang="en-US" sz="1400" b="1">
                <a:solidFill>
                  <a:schemeClr val="bg1"/>
                </a:solidFill>
                <a:sym typeface="+mn-ea"/>
              </a:rPr>
              <a:t>(</a:t>
            </a:r>
            <a:r>
              <a:rPr lang="en-US" sz="1400" b="1">
                <a:solidFill>
                  <a:schemeClr val="accent2"/>
                </a:solidFill>
                <a:sym typeface="+mn-ea"/>
              </a:rPr>
              <a:t>my_function</a:t>
            </a:r>
            <a:r>
              <a:rPr lang="en-US" sz="1400" b="1">
                <a:solidFill>
                  <a:schemeClr val="bg1"/>
                </a:solidFill>
                <a:sym typeface="+mn-ea"/>
              </a:rPr>
              <a:t>(3))</a:t>
            </a:r>
            <a:r>
              <a:rPr lang="en-US" sz="1400">
                <a:solidFill>
                  <a:schemeClr val="bg1"/>
                </a:solidFill>
                <a:sym typeface="+mn-ea"/>
              </a:rPr>
              <a:t> </a:t>
            </a:r>
            <a:r>
              <a:rPr lang="en-US" sz="1400" b="1">
                <a:solidFill>
                  <a:srgbClr val="FFFF00"/>
                </a:solidFill>
                <a:sym typeface="+mn-ea"/>
              </a:rPr>
              <a:t># 15</a:t>
            </a:r>
            <a:endParaRPr lang="en-US" sz="1400" b="1">
              <a:solidFill>
                <a:schemeClr val="bg1"/>
              </a:solidFill>
              <a:sym typeface="+mn-ea"/>
            </a:endParaRPr>
          </a:p>
        </p:txBody>
      </p:sp>
      <p:sp>
        <p:nvSpPr>
          <p:cNvPr id="18" name="Rectangles 17"/>
          <p:cNvSpPr/>
          <p:nvPr/>
        </p:nvSpPr>
        <p:spPr>
          <a:xfrm>
            <a:off x="43180" y="2389505"/>
            <a:ext cx="4308475" cy="121031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Pass Statement   -  Function </a:t>
            </a:r>
            <a:r>
              <a:rPr lang="en-US" sz="1400">
                <a:highlight>
                  <a:srgbClr val="FFFF00"/>
                </a:highlight>
                <a:sym typeface="+mn-ea"/>
              </a:rPr>
              <a:t>:-  python....</a:t>
            </a:r>
            <a:r>
              <a:rPr lang="en-US" sz="1400">
                <a:highlight>
                  <a:srgbClr val="FFFF00"/>
                </a:highlight>
              </a:rPr>
              <a:t>   </a:t>
            </a:r>
            <a:endParaRPr lang="en-US" sz="1400"/>
          </a:p>
          <a:p>
            <a:pPr algn="l"/>
            <a:r>
              <a:rPr lang="en-US" sz="1400" b="1">
                <a:solidFill>
                  <a:srgbClr val="92D050"/>
                </a:solidFill>
                <a:sym typeface="+mn-ea"/>
              </a:rPr>
              <a:t>definition(functions) with no content, put in the </a:t>
            </a:r>
            <a:r>
              <a:rPr lang="en-US" sz="1400" b="1">
                <a:solidFill>
                  <a:schemeClr val="accent2"/>
                </a:solidFill>
                <a:sym typeface="+mn-ea"/>
              </a:rPr>
              <a:t>pass </a:t>
            </a:r>
            <a:r>
              <a:rPr lang="en-US" sz="1400" b="1">
                <a:solidFill>
                  <a:srgbClr val="92D050"/>
                </a:solidFill>
                <a:sym typeface="+mn-ea"/>
              </a:rPr>
              <a:t>statement to avoid getting an error:</a:t>
            </a:r>
            <a:endParaRPr lang="en-US" sz="1400" b="1">
              <a:solidFill>
                <a:srgbClr val="92D050"/>
              </a:solidFill>
              <a:sym typeface="+mn-ea"/>
            </a:endParaRPr>
          </a:p>
          <a:p>
            <a:pPr algn="l"/>
            <a:r>
              <a:rPr lang="en-US" sz="1400" b="1">
                <a:solidFill>
                  <a:srgbClr val="00B0F0"/>
                </a:solidFill>
                <a:sym typeface="+mn-ea"/>
              </a:rPr>
              <a:t>def   </a:t>
            </a:r>
            <a:r>
              <a:rPr lang="en-US" sz="1400" b="1">
                <a:solidFill>
                  <a:srgbClr val="FF0000"/>
                </a:solidFill>
                <a:sym typeface="+mn-ea"/>
              </a:rPr>
              <a:t>functionName</a:t>
            </a:r>
            <a:r>
              <a:rPr lang="en-US" sz="1400" b="1">
                <a:solidFill>
                  <a:srgbClr val="00B0F0"/>
                </a:solidFill>
                <a:sym typeface="+mn-ea"/>
              </a:rPr>
              <a:t>(</a:t>
            </a:r>
            <a:r>
              <a:rPr lang="en-US" sz="1400" b="1">
                <a:solidFill>
                  <a:schemeClr val="bg1"/>
                </a:solidFill>
                <a:sym typeface="+mn-ea"/>
              </a:rPr>
              <a:t>arg1 </a:t>
            </a:r>
            <a:r>
              <a:rPr lang="en-US" sz="1400" b="1">
                <a:solidFill>
                  <a:srgbClr val="00B0F0"/>
                </a:solidFill>
                <a:sym typeface="+mn-ea"/>
              </a:rPr>
              <a:t>, </a:t>
            </a:r>
            <a:r>
              <a:rPr lang="en-US" sz="1400" b="1">
                <a:solidFill>
                  <a:schemeClr val="bg1"/>
                </a:solidFill>
                <a:sym typeface="+mn-ea"/>
              </a:rPr>
              <a:t>arg2</a:t>
            </a:r>
            <a:r>
              <a:rPr lang="en-US" sz="1400" b="1">
                <a:solidFill>
                  <a:srgbClr val="00B0F0"/>
                </a:solidFill>
                <a:sym typeface="+mn-ea"/>
              </a:rPr>
              <a:t>, </a:t>
            </a:r>
            <a:r>
              <a:rPr lang="en-US" sz="1400" b="1">
                <a:solidFill>
                  <a:schemeClr val="bg1"/>
                </a:solidFill>
                <a:sym typeface="+mn-ea"/>
              </a:rPr>
              <a:t>arg3</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argN  </a:t>
            </a:r>
            <a:r>
              <a:rPr lang="en-US" sz="1400" b="1">
                <a:solidFill>
                  <a:srgbClr val="00B0F0"/>
                </a:solidFill>
                <a:sym typeface="+mn-ea"/>
              </a:rPr>
              <a:t>):</a:t>
            </a:r>
            <a:r>
              <a:rPr lang="en-US" sz="1400">
                <a:solidFill>
                  <a:schemeClr val="bg1"/>
                </a:solidFill>
                <a:sym typeface="+mn-ea"/>
              </a:rPr>
              <a:t> </a:t>
            </a:r>
            <a:endParaRPr lang="en-US" sz="1400">
              <a:solidFill>
                <a:schemeClr val="bg1"/>
              </a:solidFill>
              <a:sym typeface="+mn-ea"/>
            </a:endParaRPr>
          </a:p>
          <a:p>
            <a:pPr algn="l"/>
            <a:r>
              <a:rPr lang="en-US" sz="1400" b="1">
                <a:solidFill>
                  <a:srgbClr val="C00000"/>
                </a:solidFill>
                <a:sym typeface="+mn-ea"/>
              </a:rPr>
              <a:t>oneTabSpace </a:t>
            </a:r>
            <a:r>
              <a:rPr lang="en-US" sz="1400" b="1">
                <a:solidFill>
                  <a:srgbClr val="00B0F0"/>
                </a:solidFill>
                <a:sym typeface="+mn-ea"/>
              </a:rPr>
              <a:t>pass </a:t>
            </a:r>
            <a:endParaRPr lang="en-US" sz="1400" b="1">
              <a:solidFill>
                <a:schemeClr val="bg1"/>
              </a:solidFill>
              <a:sym typeface="+mn-ea"/>
            </a:endParaRPr>
          </a:p>
        </p:txBody>
      </p:sp>
      <p:sp>
        <p:nvSpPr>
          <p:cNvPr id="19" name="Rectangles 18"/>
          <p:cNvSpPr/>
          <p:nvPr/>
        </p:nvSpPr>
        <p:spPr>
          <a:xfrm>
            <a:off x="3100070" y="4581525"/>
            <a:ext cx="1887855" cy="160528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rgbClr val="00B0F0"/>
                </a:solidFill>
                <a:sym typeface="+mn-ea"/>
              </a:rPr>
              <a:t>return </a:t>
            </a:r>
            <a:r>
              <a:rPr lang="en-US" sz="1400">
                <a:solidFill>
                  <a:schemeClr val="tx1"/>
                </a:solidFill>
                <a:sym typeface="+mn-ea"/>
              </a:rPr>
              <a:t>keyword </a:t>
            </a:r>
            <a:r>
              <a:rPr lang="en-US" sz="1400" b="1">
                <a:solidFill>
                  <a:schemeClr val="tx1"/>
                </a:solidFill>
                <a:sym typeface="+mn-ea"/>
              </a:rPr>
              <a:t>stops the execution of a function</a:t>
            </a:r>
            <a:r>
              <a:rPr lang="en-US" sz="1400">
                <a:solidFill>
                  <a:schemeClr val="tx1"/>
                </a:solidFill>
                <a:sym typeface="+mn-ea"/>
              </a:rPr>
              <a:t> and </a:t>
            </a:r>
            <a:r>
              <a:rPr lang="en-US" sz="1400" b="1">
                <a:solidFill>
                  <a:srgbClr val="7030A0"/>
                </a:solidFill>
                <a:sym typeface="+mn-ea"/>
              </a:rPr>
              <a:t>returns the desired output</a:t>
            </a:r>
            <a:r>
              <a:rPr lang="en-US" sz="1400">
                <a:solidFill>
                  <a:schemeClr val="tx1"/>
                </a:solidFill>
                <a:sym typeface="+mn-ea"/>
              </a:rPr>
              <a:t>. Even if there's no value to return, it will use void as a return type</a:t>
            </a:r>
            <a:endParaRPr lang="en-US" sz="1400">
              <a:solidFill>
                <a:schemeClr val="tx1"/>
              </a:solidFill>
              <a:sym typeface="+mn-ea"/>
            </a:endParaRPr>
          </a:p>
        </p:txBody>
      </p:sp>
      <p:sp>
        <p:nvSpPr>
          <p:cNvPr id="23" name="Rectangles 22"/>
          <p:cNvSpPr/>
          <p:nvPr/>
        </p:nvSpPr>
        <p:spPr>
          <a:xfrm>
            <a:off x="5101590" y="4415790"/>
            <a:ext cx="7030720" cy="234505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a:highlight>
                  <a:srgbClr val="FFFF00"/>
                </a:highlight>
              </a:rPr>
              <a:t>  </a:t>
            </a:r>
            <a:r>
              <a:rPr lang="en-US" sz="1400" b="1">
                <a:highlight>
                  <a:srgbClr val="FFFF00"/>
                </a:highlight>
                <a:sym typeface="+mn-ea"/>
              </a:rPr>
              <a:t>   Lambda Function </a:t>
            </a:r>
            <a:r>
              <a:rPr lang="en-US" sz="1400">
                <a:highlight>
                  <a:srgbClr val="FFFF00"/>
                </a:highlight>
                <a:sym typeface="+mn-ea"/>
              </a:rPr>
              <a:t>:-  python....</a:t>
            </a:r>
            <a:r>
              <a:rPr lang="en-US" sz="1400">
                <a:highlight>
                  <a:srgbClr val="FFFF00"/>
                </a:highlight>
              </a:rPr>
              <a:t>    </a:t>
            </a:r>
            <a:r>
              <a:rPr lang="en-US" sz="1400"/>
              <a:t>        </a:t>
            </a:r>
            <a:r>
              <a:rPr lang="en-US" sz="1400" b="1">
                <a:solidFill>
                  <a:schemeClr val="accent6"/>
                </a:solidFill>
              </a:rPr>
              <a:t>A </a:t>
            </a:r>
            <a:r>
              <a:rPr lang="en-US" sz="1400" b="1">
                <a:solidFill>
                  <a:srgbClr val="FFFF00"/>
                </a:solidFill>
              </a:rPr>
              <a:t>lambda function</a:t>
            </a:r>
            <a:r>
              <a:rPr lang="en-US" sz="1400" b="1">
                <a:solidFill>
                  <a:schemeClr val="accent6"/>
                </a:solidFill>
              </a:rPr>
              <a:t> is a small </a:t>
            </a:r>
            <a:r>
              <a:rPr lang="en-US" sz="1400" b="1">
                <a:solidFill>
                  <a:srgbClr val="FFFF00"/>
                </a:solidFill>
              </a:rPr>
              <a:t>anonymous function</a:t>
            </a:r>
            <a:r>
              <a:rPr lang="en-US" sz="1400" b="1">
                <a:solidFill>
                  <a:schemeClr val="accent6"/>
                </a:solidFill>
              </a:rPr>
              <a:t>.</a:t>
            </a:r>
            <a:endParaRPr lang="en-US" sz="1400">
              <a:highlight>
                <a:srgbClr val="FFFF00"/>
              </a:highlight>
            </a:endParaRPr>
          </a:p>
          <a:p>
            <a:pPr algn="l"/>
            <a:r>
              <a:rPr lang="en-US" sz="1400" b="1">
                <a:solidFill>
                  <a:schemeClr val="accent6"/>
                </a:solidFill>
                <a:sym typeface="+mn-ea"/>
              </a:rPr>
              <a:t>A lambda function can take any number of arguments, but can only have one expression.</a:t>
            </a:r>
            <a:r>
              <a:rPr lang="en-US" sz="1400" b="1">
                <a:solidFill>
                  <a:srgbClr val="92D050"/>
                </a:solidFill>
                <a:sym typeface="+mn-ea"/>
              </a:rPr>
              <a:t>:</a:t>
            </a:r>
            <a:endParaRPr lang="en-US" sz="1400" b="1">
              <a:solidFill>
                <a:srgbClr val="92D050"/>
              </a:solidFill>
              <a:sym typeface="+mn-ea"/>
            </a:endParaRPr>
          </a:p>
          <a:p>
            <a:pPr algn="l"/>
            <a:r>
              <a:rPr lang="en-US" sz="1400" b="1">
                <a:solidFill>
                  <a:srgbClr val="FF0000"/>
                </a:solidFill>
                <a:sym typeface="+mn-ea"/>
              </a:rPr>
              <a:t>functionName </a:t>
            </a:r>
            <a:r>
              <a:rPr lang="en-US" sz="1400" b="1">
                <a:solidFill>
                  <a:srgbClr val="00B0F0"/>
                </a:solidFill>
                <a:sym typeface="+mn-ea"/>
              </a:rPr>
              <a:t>=</a:t>
            </a:r>
            <a:r>
              <a:rPr lang="en-US" sz="1400" b="1">
                <a:solidFill>
                  <a:srgbClr val="FF0000"/>
                </a:solidFill>
                <a:sym typeface="+mn-ea"/>
              </a:rPr>
              <a:t> </a:t>
            </a:r>
            <a:r>
              <a:rPr lang="en-US" sz="1400" b="1">
                <a:solidFill>
                  <a:srgbClr val="00B0F0"/>
                </a:solidFill>
                <a:sym typeface="+mn-ea"/>
              </a:rPr>
              <a:t>lambda </a:t>
            </a:r>
            <a:r>
              <a:rPr lang="en-US" sz="1400" b="1">
                <a:solidFill>
                  <a:schemeClr val="bg1"/>
                </a:solidFill>
                <a:sym typeface="+mn-ea"/>
              </a:rPr>
              <a:t>arg1 </a:t>
            </a:r>
            <a:r>
              <a:rPr lang="en-US" sz="1400" b="1">
                <a:solidFill>
                  <a:srgbClr val="00B0F0"/>
                </a:solidFill>
                <a:sym typeface="+mn-ea"/>
              </a:rPr>
              <a:t>, </a:t>
            </a:r>
            <a:r>
              <a:rPr lang="en-US" sz="1400" b="1">
                <a:solidFill>
                  <a:schemeClr val="bg1"/>
                </a:solidFill>
                <a:sym typeface="+mn-ea"/>
              </a:rPr>
              <a:t>arg2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argN  </a:t>
            </a:r>
            <a:r>
              <a:rPr lang="en-US" sz="1400" b="1">
                <a:solidFill>
                  <a:srgbClr val="00B0F0"/>
                </a:solidFill>
                <a:sym typeface="+mn-ea"/>
              </a:rPr>
              <a:t>:</a:t>
            </a:r>
            <a:r>
              <a:rPr lang="en-US" sz="1400">
                <a:solidFill>
                  <a:schemeClr val="bg1"/>
                </a:solidFill>
                <a:sym typeface="+mn-ea"/>
              </a:rPr>
              <a:t>    </a:t>
            </a:r>
            <a:r>
              <a:rPr lang="en-US" sz="1400">
                <a:solidFill>
                  <a:schemeClr val="bg1"/>
                </a:solidFill>
                <a:sym typeface="+mn-ea"/>
              </a:rPr>
              <a:t># Single_Line_Return_Statement</a:t>
            </a:r>
            <a:endParaRPr lang="en-US" sz="1400">
              <a:solidFill>
                <a:schemeClr val="bg1"/>
              </a:solidFill>
              <a:sym typeface="+mn-ea"/>
            </a:endParaRPr>
          </a:p>
          <a:p>
            <a:pPr algn="l"/>
            <a:r>
              <a:rPr lang="en-US" sz="1400" b="1">
                <a:solidFill>
                  <a:schemeClr val="accent2"/>
                </a:solidFill>
                <a:sym typeface="+mn-ea"/>
              </a:rPr>
              <a:t>Example </a:t>
            </a:r>
            <a:endParaRPr lang="en-US" sz="1400" b="1">
              <a:solidFill>
                <a:schemeClr val="accent2"/>
              </a:solidFill>
              <a:sym typeface="+mn-ea"/>
            </a:endParaRPr>
          </a:p>
          <a:p>
            <a:pPr algn="l"/>
            <a:r>
              <a:rPr lang="en-US" sz="1400" b="1">
                <a:solidFill>
                  <a:srgbClr val="FF0000"/>
                </a:solidFill>
                <a:sym typeface="+mn-ea"/>
              </a:rPr>
              <a:t>x </a:t>
            </a:r>
            <a:r>
              <a:rPr lang="en-US" sz="1400" b="1">
                <a:solidFill>
                  <a:schemeClr val="accent2"/>
                </a:solidFill>
                <a:sym typeface="+mn-ea"/>
              </a:rPr>
              <a:t>= </a:t>
            </a:r>
            <a:r>
              <a:rPr lang="en-US" sz="1400" b="1">
                <a:solidFill>
                  <a:srgbClr val="00B0F0"/>
                </a:solidFill>
                <a:sym typeface="+mn-ea"/>
              </a:rPr>
              <a:t>lambda </a:t>
            </a:r>
            <a:r>
              <a:rPr lang="en-US" sz="1400" b="1">
                <a:solidFill>
                  <a:schemeClr val="bg1"/>
                </a:solidFill>
                <a:sym typeface="+mn-ea"/>
              </a:rPr>
              <a:t>a</a:t>
            </a:r>
            <a:r>
              <a:rPr lang="en-US" sz="1400" b="1">
                <a:solidFill>
                  <a:srgbClr val="00B0F0"/>
                </a:solidFill>
                <a:sym typeface="+mn-ea"/>
              </a:rPr>
              <a:t>,</a:t>
            </a:r>
            <a:r>
              <a:rPr lang="en-US" sz="1400" b="1">
                <a:solidFill>
                  <a:schemeClr val="accent2"/>
                </a:solidFill>
                <a:sym typeface="+mn-ea"/>
              </a:rPr>
              <a:t> </a:t>
            </a:r>
            <a:r>
              <a:rPr lang="en-US" sz="1400" b="1">
                <a:solidFill>
                  <a:schemeClr val="bg1"/>
                </a:solidFill>
                <a:sym typeface="+mn-ea"/>
              </a:rPr>
              <a:t>b</a:t>
            </a:r>
            <a:r>
              <a:rPr lang="en-US" sz="1400" b="1">
                <a:solidFill>
                  <a:srgbClr val="00B0F0"/>
                </a:solidFill>
                <a:sym typeface="+mn-ea"/>
              </a:rPr>
              <a:t>,</a:t>
            </a:r>
            <a:r>
              <a:rPr lang="en-US" sz="1400" b="1">
                <a:solidFill>
                  <a:schemeClr val="accent2"/>
                </a:solidFill>
                <a:sym typeface="+mn-ea"/>
              </a:rPr>
              <a:t> </a:t>
            </a:r>
            <a:r>
              <a:rPr lang="en-US" sz="1400" b="1">
                <a:solidFill>
                  <a:schemeClr val="bg1"/>
                </a:solidFill>
                <a:sym typeface="+mn-ea"/>
              </a:rPr>
              <a:t>c </a:t>
            </a:r>
            <a:r>
              <a:rPr lang="en-US" sz="1400" b="1">
                <a:solidFill>
                  <a:srgbClr val="00B0F0"/>
                </a:solidFill>
                <a:sym typeface="+mn-ea"/>
              </a:rPr>
              <a:t>:</a:t>
            </a:r>
            <a:r>
              <a:rPr lang="en-US" sz="1400" b="1">
                <a:solidFill>
                  <a:schemeClr val="bg1"/>
                </a:solidFill>
                <a:sym typeface="+mn-ea"/>
              </a:rPr>
              <a:t> a + b + c</a:t>
            </a:r>
            <a:r>
              <a:rPr lang="en-US" sz="1400" b="1">
                <a:solidFill>
                  <a:schemeClr val="accent2"/>
                </a:solidFill>
                <a:sym typeface="+mn-ea"/>
              </a:rPr>
              <a:t>    </a:t>
            </a:r>
            <a:r>
              <a:rPr lang="en-US" sz="1400" b="1">
                <a:solidFill>
                  <a:srgbClr val="FFFF00"/>
                </a:solidFill>
                <a:sym typeface="+mn-ea"/>
              </a:rPr>
              <a:t>or   </a:t>
            </a:r>
            <a:r>
              <a:rPr lang="en-US" sz="1400" b="1">
                <a:solidFill>
                  <a:srgbClr val="00B0F0"/>
                </a:solidFill>
                <a:sym typeface="+mn-ea"/>
              </a:rPr>
              <a:t>def </a:t>
            </a:r>
            <a:r>
              <a:rPr lang="en-US" sz="1400" b="1">
                <a:solidFill>
                  <a:srgbClr val="FF0000"/>
                </a:solidFill>
                <a:sym typeface="+mn-ea"/>
              </a:rPr>
              <a:t>x</a:t>
            </a:r>
            <a:r>
              <a:rPr lang="en-US" sz="1400" b="1">
                <a:solidFill>
                  <a:srgbClr val="00B0F0"/>
                </a:solidFill>
                <a:sym typeface="+mn-ea"/>
              </a:rPr>
              <a:t>(</a:t>
            </a:r>
            <a:r>
              <a:rPr lang="en-US" sz="1400" b="1">
                <a:solidFill>
                  <a:schemeClr val="bg1"/>
                </a:solidFill>
                <a:sym typeface="+mn-ea"/>
              </a:rPr>
              <a:t>a</a:t>
            </a:r>
            <a:r>
              <a:rPr lang="en-US" sz="1400" b="1">
                <a:solidFill>
                  <a:srgbClr val="00B0F0"/>
                </a:solidFill>
                <a:sym typeface="+mn-ea"/>
              </a:rPr>
              <a:t>,</a:t>
            </a:r>
            <a:r>
              <a:rPr lang="en-US" sz="1400" b="1">
                <a:solidFill>
                  <a:schemeClr val="bg1"/>
                </a:solidFill>
                <a:sym typeface="+mn-ea"/>
              </a:rPr>
              <a:t>b</a:t>
            </a:r>
            <a:r>
              <a:rPr lang="en-US" sz="1400" b="1">
                <a:solidFill>
                  <a:srgbClr val="00B0F0"/>
                </a:solidFill>
                <a:sym typeface="+mn-ea"/>
              </a:rPr>
              <a:t>,</a:t>
            </a:r>
            <a:r>
              <a:rPr lang="en-US" sz="1400" b="1">
                <a:solidFill>
                  <a:schemeClr val="bg1"/>
                </a:solidFill>
                <a:sym typeface="+mn-ea"/>
              </a:rPr>
              <a:t>c</a:t>
            </a:r>
            <a:r>
              <a:rPr lang="en-US" sz="1400" b="1">
                <a:solidFill>
                  <a:srgbClr val="00B0F0"/>
                </a:solidFill>
                <a:sym typeface="+mn-ea"/>
              </a:rPr>
              <a:t>):</a:t>
            </a:r>
            <a:r>
              <a:rPr lang="en-US" sz="1400" b="1">
                <a:solidFill>
                  <a:schemeClr val="accent2"/>
                </a:solidFill>
                <a:sym typeface="+mn-ea"/>
              </a:rPr>
              <a:t> </a:t>
            </a:r>
            <a:r>
              <a:rPr lang="en-US" sz="1400" b="1">
                <a:solidFill>
                  <a:srgbClr val="00B0F0"/>
                </a:solidFill>
                <a:sym typeface="+mn-ea"/>
              </a:rPr>
              <a:t>return</a:t>
            </a:r>
            <a:r>
              <a:rPr lang="en-US" sz="1400" b="1">
                <a:solidFill>
                  <a:schemeClr val="bg1"/>
                </a:solidFill>
                <a:sym typeface="+mn-ea"/>
              </a:rPr>
              <a:t> a+b+c</a:t>
            </a:r>
            <a:r>
              <a:rPr lang="en-US" sz="1400" b="1">
                <a:solidFill>
                  <a:schemeClr val="accent2"/>
                </a:solidFill>
                <a:sym typeface="+mn-ea"/>
              </a:rPr>
              <a:t>              </a:t>
            </a:r>
            <a:r>
              <a:rPr lang="en-US" sz="1400" b="1">
                <a:solidFill>
                  <a:srgbClr val="00B0F0"/>
                </a:solidFill>
                <a:sym typeface="+mn-ea"/>
              </a:rPr>
              <a:t>print(</a:t>
            </a:r>
            <a:r>
              <a:rPr lang="en-US" sz="1400" b="1">
                <a:solidFill>
                  <a:srgbClr val="FF0000"/>
                </a:solidFill>
                <a:sym typeface="+mn-ea"/>
              </a:rPr>
              <a:t>x</a:t>
            </a:r>
            <a:r>
              <a:rPr lang="en-US" sz="1400" b="1">
                <a:solidFill>
                  <a:srgbClr val="00B0F0"/>
                </a:solidFill>
                <a:sym typeface="+mn-ea"/>
              </a:rPr>
              <a:t>(</a:t>
            </a:r>
            <a:r>
              <a:rPr lang="en-US" sz="1400" b="1">
                <a:solidFill>
                  <a:schemeClr val="bg1"/>
                </a:solidFill>
                <a:sym typeface="+mn-ea"/>
              </a:rPr>
              <a:t>5</a:t>
            </a:r>
            <a:r>
              <a:rPr lang="en-US" sz="1400" b="1">
                <a:solidFill>
                  <a:srgbClr val="00B0F0"/>
                </a:solidFill>
                <a:sym typeface="+mn-ea"/>
              </a:rPr>
              <a:t>,</a:t>
            </a:r>
            <a:r>
              <a:rPr lang="en-US" sz="1400" b="1">
                <a:solidFill>
                  <a:schemeClr val="accent2"/>
                </a:solidFill>
                <a:sym typeface="+mn-ea"/>
              </a:rPr>
              <a:t> </a:t>
            </a:r>
            <a:r>
              <a:rPr lang="en-US" sz="1400" b="1">
                <a:solidFill>
                  <a:schemeClr val="bg1"/>
                </a:solidFill>
                <a:sym typeface="+mn-ea"/>
              </a:rPr>
              <a:t>6</a:t>
            </a:r>
            <a:r>
              <a:rPr lang="en-US" sz="1400" b="1">
                <a:solidFill>
                  <a:srgbClr val="00B0F0"/>
                </a:solidFill>
                <a:sym typeface="+mn-ea"/>
              </a:rPr>
              <a:t>,</a:t>
            </a:r>
            <a:r>
              <a:rPr lang="en-US" sz="1400" b="1">
                <a:solidFill>
                  <a:schemeClr val="accent2"/>
                </a:solidFill>
                <a:sym typeface="+mn-ea"/>
              </a:rPr>
              <a:t> </a:t>
            </a:r>
            <a:r>
              <a:rPr lang="en-US" sz="1400" b="1">
                <a:solidFill>
                  <a:schemeClr val="bg1"/>
                </a:solidFill>
                <a:sym typeface="+mn-ea"/>
              </a:rPr>
              <a:t>2</a:t>
            </a:r>
            <a:r>
              <a:rPr lang="en-US" sz="1400" b="1">
                <a:solidFill>
                  <a:srgbClr val="00B0F0"/>
                </a:solidFill>
                <a:sym typeface="+mn-ea"/>
              </a:rPr>
              <a:t>))</a:t>
            </a:r>
            <a:r>
              <a:rPr lang="en-US" sz="1400" b="1">
                <a:solidFill>
                  <a:srgbClr val="FFFF00"/>
                </a:solidFill>
                <a:sym typeface="+mn-ea"/>
              </a:rPr>
              <a:t>#13  </a:t>
            </a:r>
            <a:endParaRPr lang="en-US" sz="1400" b="1">
              <a:solidFill>
                <a:srgbClr val="FFFF00"/>
              </a:solidFill>
              <a:sym typeface="+mn-ea"/>
            </a:endParaRPr>
          </a:p>
          <a:p>
            <a:pPr algn="l"/>
            <a:r>
              <a:rPr lang="en-US" sz="1400" b="1">
                <a:solidFill>
                  <a:schemeClr val="accent6"/>
                </a:solidFill>
                <a:sym typeface="+mn-ea"/>
              </a:rPr>
              <a:t>The power of lambda is better shown when you use them as an anonymous function inside another function.</a:t>
            </a:r>
            <a:endParaRPr lang="en-US" sz="1400" b="1">
              <a:solidFill>
                <a:schemeClr val="accent6"/>
              </a:solidFill>
              <a:sym typeface="+mn-ea"/>
            </a:endParaRPr>
          </a:p>
          <a:p>
            <a:pPr algn="l"/>
            <a:r>
              <a:rPr lang="en-US" sz="1400" b="1">
                <a:solidFill>
                  <a:srgbClr val="00B0F0"/>
                </a:solidFill>
                <a:sym typeface="+mn-ea"/>
              </a:rPr>
              <a:t>def </a:t>
            </a:r>
            <a:r>
              <a:rPr lang="en-US" sz="1400" b="1">
                <a:solidFill>
                  <a:srgbClr val="FF0000"/>
                </a:solidFill>
                <a:sym typeface="+mn-ea"/>
              </a:rPr>
              <a:t>x</a:t>
            </a:r>
            <a:r>
              <a:rPr lang="en-US" sz="1400" b="1">
                <a:solidFill>
                  <a:srgbClr val="00B0F0"/>
                </a:solidFill>
                <a:sym typeface="+mn-ea"/>
              </a:rPr>
              <a:t>(</a:t>
            </a:r>
            <a:r>
              <a:rPr lang="en-US" sz="1400" b="1">
                <a:solidFill>
                  <a:schemeClr val="bg1"/>
                </a:solidFill>
                <a:sym typeface="+mn-ea"/>
              </a:rPr>
              <a:t>n</a:t>
            </a:r>
            <a:r>
              <a:rPr lang="en-US" sz="1400" b="1">
                <a:solidFill>
                  <a:srgbClr val="00B0F0"/>
                </a:solidFill>
                <a:sym typeface="+mn-ea"/>
              </a:rPr>
              <a:t>):</a:t>
            </a:r>
            <a:r>
              <a:rPr lang="en-US" sz="1400" b="1">
                <a:solidFill>
                  <a:schemeClr val="accent2"/>
                </a:solidFill>
                <a:sym typeface="+mn-ea"/>
              </a:rPr>
              <a:t> </a:t>
            </a:r>
            <a:endParaRPr lang="en-US" sz="1400" b="1">
              <a:solidFill>
                <a:schemeClr val="accent2"/>
              </a:solidFill>
              <a:sym typeface="+mn-ea"/>
            </a:endParaRPr>
          </a:p>
          <a:p>
            <a:pPr algn="l"/>
            <a:r>
              <a:rPr lang="en-US" sz="1400" b="1">
                <a:solidFill>
                  <a:schemeClr val="accent2"/>
                </a:solidFill>
                <a:sym typeface="+mn-ea"/>
              </a:rPr>
              <a:t>	</a:t>
            </a:r>
            <a:r>
              <a:rPr lang="en-US" sz="1400" b="1">
                <a:solidFill>
                  <a:srgbClr val="00B0F0"/>
                </a:solidFill>
                <a:sym typeface="+mn-ea"/>
              </a:rPr>
              <a:t>return</a:t>
            </a:r>
            <a:r>
              <a:rPr lang="en-US" sz="1400" b="1">
                <a:solidFill>
                  <a:schemeClr val="bg1"/>
                </a:solidFill>
                <a:sym typeface="+mn-ea"/>
              </a:rPr>
              <a:t> </a:t>
            </a:r>
            <a:r>
              <a:rPr lang="en-US" sz="1400" b="1">
                <a:solidFill>
                  <a:srgbClr val="00B0F0"/>
                </a:solidFill>
                <a:sym typeface="+mn-ea"/>
              </a:rPr>
              <a:t>lambda </a:t>
            </a:r>
            <a:r>
              <a:rPr lang="en-US" sz="1400" b="1">
                <a:solidFill>
                  <a:schemeClr val="bg1"/>
                </a:solidFill>
                <a:sym typeface="+mn-ea"/>
              </a:rPr>
              <a:t>a </a:t>
            </a:r>
            <a:r>
              <a:rPr lang="en-US" sz="1400" b="1">
                <a:solidFill>
                  <a:srgbClr val="00B0F0"/>
                </a:solidFill>
                <a:sym typeface="+mn-ea"/>
              </a:rPr>
              <a:t>:</a:t>
            </a:r>
            <a:r>
              <a:rPr lang="en-US" sz="1400" b="1">
                <a:solidFill>
                  <a:schemeClr val="bg1"/>
                </a:solidFill>
                <a:sym typeface="+mn-ea"/>
              </a:rPr>
              <a:t> a * n</a:t>
            </a:r>
            <a:r>
              <a:rPr lang="en-US" sz="1400" b="1">
                <a:solidFill>
                  <a:schemeClr val="accent2"/>
                </a:solidFill>
                <a:sym typeface="+mn-ea"/>
              </a:rPr>
              <a:t>           </a:t>
            </a:r>
            <a:endParaRPr lang="en-US" sz="1400" b="1">
              <a:solidFill>
                <a:schemeClr val="accent2"/>
              </a:solidFill>
              <a:sym typeface="+mn-ea"/>
            </a:endParaRPr>
          </a:p>
          <a:p>
            <a:pPr algn="l"/>
            <a:r>
              <a:rPr lang="en-US" sz="1400" b="1">
                <a:solidFill>
                  <a:schemeClr val="bg1"/>
                </a:solidFill>
                <a:sym typeface="+mn-ea"/>
              </a:rPr>
              <a:t>mydoubler = myfunc(2)			</a:t>
            </a:r>
            <a:r>
              <a:rPr lang="en-US" sz="1400" b="1">
                <a:solidFill>
                  <a:srgbClr val="00B0F0"/>
                </a:solidFill>
                <a:sym typeface="+mn-ea"/>
              </a:rPr>
              <a:t>print</a:t>
            </a:r>
            <a:r>
              <a:rPr lang="en-US" sz="1400" b="1">
                <a:solidFill>
                  <a:schemeClr val="bg1"/>
                </a:solidFill>
                <a:sym typeface="+mn-ea"/>
              </a:rPr>
              <a:t>(mydoubler(11))</a:t>
            </a:r>
            <a:r>
              <a:rPr lang="en-US" sz="1400" b="1">
                <a:solidFill>
                  <a:srgbClr val="FFFF00"/>
                </a:solidFill>
                <a:sym typeface="+mn-ea"/>
              </a:rPr>
              <a:t>#22</a:t>
            </a:r>
            <a:endParaRPr lang="en-US" sz="1400" b="1">
              <a:solidFill>
                <a:schemeClr val="bg1"/>
              </a:solidFill>
              <a:sym typeface="+mn-ea"/>
            </a:endParaRPr>
          </a:p>
        </p:txBody>
      </p:sp>
      <p:sp>
        <p:nvSpPr>
          <p:cNvPr id="24" name="Rectangles 23"/>
          <p:cNvSpPr/>
          <p:nvPr/>
        </p:nvSpPr>
        <p:spPr>
          <a:xfrm>
            <a:off x="43815" y="4585970"/>
            <a:ext cx="3056255" cy="160083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b="1">
                <a:solidFill>
                  <a:schemeClr val="tx1"/>
                </a:solidFill>
                <a:highlight>
                  <a:srgbClr val="FFFF00"/>
                </a:highlight>
                <a:sym typeface="+mn-ea"/>
              </a:rPr>
              <a:t>Example </a:t>
            </a:r>
            <a:r>
              <a:rPr lang="en-US" sz="1400" b="1">
                <a:solidFill>
                  <a:srgbClr val="00B0F0"/>
                </a:solidFill>
                <a:highlight>
                  <a:srgbClr val="FFFF00"/>
                </a:highlight>
                <a:sym typeface="+mn-ea"/>
              </a:rPr>
              <a:t>:- </a:t>
            </a:r>
            <a:endParaRPr lang="en-US" sz="1400" b="1">
              <a:solidFill>
                <a:srgbClr val="00B0F0"/>
              </a:solidFill>
              <a:sym typeface="+mn-ea"/>
            </a:endParaRPr>
          </a:p>
          <a:p>
            <a:pPr algn="l"/>
            <a:r>
              <a:rPr lang="en-US" sz="1400" b="1">
                <a:solidFill>
                  <a:srgbClr val="00B0F0"/>
                </a:solidFill>
                <a:sym typeface="+mn-ea"/>
              </a:rPr>
              <a:t>def </a:t>
            </a:r>
            <a:r>
              <a:rPr lang="en-US" sz="1400" b="1">
                <a:solidFill>
                  <a:srgbClr val="FF0000"/>
                </a:solidFill>
                <a:sym typeface="+mn-ea"/>
              </a:rPr>
              <a:t>my_function</a:t>
            </a:r>
            <a:r>
              <a:rPr lang="en-US" sz="1400" b="1">
                <a:solidFill>
                  <a:srgbClr val="00B0F0"/>
                </a:solidFill>
                <a:sym typeface="+mn-ea"/>
              </a:rPr>
              <a:t>(</a:t>
            </a:r>
            <a:r>
              <a:rPr lang="en-US" sz="1400" b="1">
                <a:solidFill>
                  <a:schemeClr val="bg1"/>
                </a:solidFill>
                <a:sym typeface="+mn-ea"/>
              </a:rPr>
              <a:t>country </a:t>
            </a:r>
            <a:r>
              <a:rPr lang="en-US" sz="1400" b="1">
                <a:solidFill>
                  <a:srgbClr val="00B0F0"/>
                </a:solidFill>
                <a:sym typeface="+mn-ea"/>
              </a:rPr>
              <a:t>= </a:t>
            </a:r>
            <a:r>
              <a:rPr lang="en-US" sz="1400" b="1">
                <a:solidFill>
                  <a:schemeClr val="bg1"/>
                </a:solidFill>
                <a:sym typeface="+mn-ea"/>
              </a:rPr>
              <a:t>"Norway"</a:t>
            </a:r>
            <a:r>
              <a:rPr lang="en-US" sz="1400" b="1">
                <a:solidFill>
                  <a:srgbClr val="00B0F0"/>
                </a:solidFill>
                <a:sym typeface="+mn-ea"/>
              </a:rPr>
              <a:t>):</a:t>
            </a:r>
            <a:endParaRPr lang="en-US" sz="1400" b="1">
              <a:solidFill>
                <a:schemeClr val="bg1"/>
              </a:solidFill>
              <a:sym typeface="+mn-ea"/>
            </a:endParaRPr>
          </a:p>
          <a:p>
            <a:pPr algn="l"/>
            <a:r>
              <a:rPr lang="en-US" sz="1400" b="1">
                <a:solidFill>
                  <a:srgbClr val="00B0F0"/>
                </a:solidFill>
                <a:sym typeface="+mn-ea"/>
              </a:rPr>
              <a:t>	print(</a:t>
            </a:r>
            <a:r>
              <a:rPr lang="en-US" sz="1400" b="1">
                <a:solidFill>
                  <a:schemeClr val="bg1"/>
                </a:solidFill>
                <a:sym typeface="+mn-ea"/>
              </a:rPr>
              <a:t>country</a:t>
            </a:r>
            <a:r>
              <a:rPr lang="en-US" sz="1400" b="1">
                <a:solidFill>
                  <a:srgbClr val="00B0F0"/>
                </a:solidFill>
                <a:sym typeface="+mn-ea"/>
              </a:rPr>
              <a:t>)</a:t>
            </a:r>
            <a:endParaRPr lang="en-US" sz="1400" b="1">
              <a:solidFill>
                <a:schemeClr val="bg1"/>
              </a:solidFill>
              <a:sym typeface="+mn-ea"/>
            </a:endParaRPr>
          </a:p>
          <a:p>
            <a:pPr algn="l"/>
            <a:r>
              <a:rPr lang="en-US" sz="1400" b="1">
                <a:solidFill>
                  <a:schemeClr val="accent2"/>
                </a:solidFill>
                <a:sym typeface="+mn-ea"/>
              </a:rPr>
              <a:t>my_function</a:t>
            </a:r>
            <a:r>
              <a:rPr lang="en-US" sz="1400" b="1">
                <a:solidFill>
                  <a:schemeClr val="bg1"/>
                </a:solidFill>
                <a:sym typeface="+mn-ea"/>
              </a:rPr>
              <a:t>("Sweden")</a:t>
            </a:r>
            <a:r>
              <a:rPr lang="en-US" sz="1400">
                <a:solidFill>
                  <a:schemeClr val="bg1"/>
                </a:solidFill>
                <a:sym typeface="+mn-ea"/>
              </a:rPr>
              <a:t> </a:t>
            </a:r>
            <a:r>
              <a:rPr lang="en-US" sz="1400" b="1">
                <a:solidFill>
                  <a:srgbClr val="FFFF00"/>
                </a:solidFill>
                <a:sym typeface="+mn-ea"/>
              </a:rPr>
              <a:t># Sweden     </a:t>
            </a:r>
            <a:r>
              <a:rPr lang="en-US" sz="1400" b="1">
                <a:solidFill>
                  <a:schemeClr val="accent2"/>
                </a:solidFill>
                <a:sym typeface="+mn-ea"/>
              </a:rPr>
              <a:t> </a:t>
            </a:r>
            <a:endParaRPr lang="en-US" sz="1400" b="1">
              <a:solidFill>
                <a:schemeClr val="accent2"/>
              </a:solidFill>
              <a:sym typeface="+mn-ea"/>
            </a:endParaRPr>
          </a:p>
          <a:p>
            <a:pPr algn="l"/>
            <a:r>
              <a:rPr lang="en-US" sz="1400" b="1">
                <a:solidFill>
                  <a:schemeClr val="accent2"/>
                </a:solidFill>
                <a:sym typeface="+mn-ea"/>
              </a:rPr>
              <a:t>my_function</a:t>
            </a:r>
            <a:r>
              <a:rPr lang="en-US" sz="1400" b="1">
                <a:solidFill>
                  <a:schemeClr val="bg1"/>
                </a:solidFill>
                <a:sym typeface="+mn-ea"/>
              </a:rPr>
              <a:t>("India")</a:t>
            </a:r>
            <a:r>
              <a:rPr lang="en-US" sz="1400">
                <a:solidFill>
                  <a:schemeClr val="bg1"/>
                </a:solidFill>
                <a:sym typeface="+mn-ea"/>
              </a:rPr>
              <a:t> </a:t>
            </a:r>
            <a:r>
              <a:rPr lang="en-US" sz="1400" b="1">
                <a:solidFill>
                  <a:srgbClr val="FFFF00"/>
                </a:solidFill>
                <a:sym typeface="+mn-ea"/>
              </a:rPr>
              <a:t># India</a:t>
            </a:r>
            <a:r>
              <a:rPr lang="en-US" sz="1400" b="1">
                <a:solidFill>
                  <a:schemeClr val="bg1"/>
                </a:solidFill>
                <a:sym typeface="+mn-ea"/>
              </a:rPr>
              <a:t>   </a:t>
            </a:r>
            <a:endParaRPr lang="en-US" sz="1400" b="1">
              <a:solidFill>
                <a:schemeClr val="bg1"/>
              </a:solidFill>
              <a:sym typeface="+mn-ea"/>
            </a:endParaRPr>
          </a:p>
          <a:p>
            <a:pPr algn="l"/>
            <a:r>
              <a:rPr lang="en-US" sz="1400" b="1">
                <a:solidFill>
                  <a:schemeClr val="accent2"/>
                </a:solidFill>
                <a:sym typeface="+mn-ea"/>
              </a:rPr>
              <a:t>my_function</a:t>
            </a:r>
            <a:r>
              <a:rPr lang="en-US" sz="1400" b="1">
                <a:solidFill>
                  <a:schemeClr val="bg1"/>
                </a:solidFill>
                <a:sym typeface="+mn-ea"/>
              </a:rPr>
              <a:t>()</a:t>
            </a:r>
            <a:r>
              <a:rPr lang="en-US" sz="1400">
                <a:solidFill>
                  <a:schemeClr val="bg1"/>
                </a:solidFill>
                <a:sym typeface="+mn-ea"/>
              </a:rPr>
              <a:t> </a:t>
            </a:r>
            <a:r>
              <a:rPr lang="en-US" sz="1400" b="1">
                <a:solidFill>
                  <a:srgbClr val="FFFF00"/>
                </a:solidFill>
                <a:sym typeface="+mn-ea"/>
              </a:rPr>
              <a:t># Norway  	</a:t>
            </a:r>
            <a:endParaRPr lang="en-US" sz="1400" b="1">
              <a:solidFill>
                <a:srgbClr val="FFFF00"/>
              </a:solidFill>
              <a:sym typeface="+mn-ea"/>
            </a:endParaRPr>
          </a:p>
          <a:p>
            <a:pPr algn="l"/>
            <a:r>
              <a:rPr lang="en-US" sz="1400" b="1">
                <a:solidFill>
                  <a:srgbClr val="FFFF00"/>
                </a:solidFill>
                <a:sym typeface="+mn-ea"/>
              </a:rPr>
              <a:t> </a:t>
            </a:r>
            <a:r>
              <a:rPr lang="en-US" sz="1400" b="1">
                <a:solidFill>
                  <a:schemeClr val="accent2"/>
                </a:solidFill>
                <a:sym typeface="+mn-ea"/>
              </a:rPr>
              <a:t>my_function</a:t>
            </a:r>
            <a:r>
              <a:rPr lang="en-US" sz="1400" b="1">
                <a:solidFill>
                  <a:schemeClr val="bg1"/>
                </a:solidFill>
                <a:sym typeface="+mn-ea"/>
              </a:rPr>
              <a:t>("Brazil")</a:t>
            </a:r>
            <a:r>
              <a:rPr lang="en-US" sz="1400">
                <a:solidFill>
                  <a:schemeClr val="bg1"/>
                </a:solidFill>
                <a:sym typeface="+mn-ea"/>
              </a:rPr>
              <a:t> </a:t>
            </a:r>
            <a:r>
              <a:rPr lang="en-US" sz="1400" b="1">
                <a:solidFill>
                  <a:srgbClr val="FFFF00"/>
                </a:solidFill>
                <a:sym typeface="+mn-ea"/>
              </a:rPr>
              <a:t># Brazil</a:t>
            </a:r>
            <a:endParaRPr lang="en-US" sz="1400" b="1">
              <a:solidFill>
                <a:schemeClr val="bg1"/>
              </a:solidFill>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7778"/>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26" name="文本框 25"/>
          <p:cNvSpPr txBox="1"/>
          <p:nvPr/>
        </p:nvSpPr>
        <p:spPr>
          <a:xfrm>
            <a:off x="1327150" y="1755775"/>
            <a:ext cx="8559165" cy="829945"/>
          </a:xfrm>
          <a:prstGeom prst="rect">
            <a:avLst/>
          </a:prstGeom>
          <a:noFill/>
        </p:spPr>
        <p:txBody>
          <a:bodyPr wrap="square" rtlCol="0">
            <a:spAutoFit/>
          </a:bodyPr>
          <a:p>
            <a:pPr algn="ctr"/>
            <a:r>
              <a:rPr lang="en-US" altLang="zh-CN" sz="4800" b="1" dirty="0">
                <a:solidFill>
                  <a:schemeClr val="accent1"/>
                </a:solidFill>
              </a:rPr>
              <a:t>Inner Function / Closure - work</a:t>
            </a:r>
            <a:endParaRPr lang="en-US" altLang="zh-CN" sz="3600" b="1" dirty="0">
              <a:solidFill>
                <a:schemeClr val="tx1">
                  <a:lumMod val="75000"/>
                  <a:lumOff val="25000"/>
                </a:schemeClr>
              </a:solidFill>
            </a:endParaRPr>
          </a:p>
        </p:txBody>
      </p:sp>
      <p:sp>
        <p:nvSpPr>
          <p:cNvPr id="27" name="矩形 26"/>
          <p:cNvSpPr/>
          <p:nvPr/>
        </p:nvSpPr>
        <p:spPr>
          <a:xfrm>
            <a:off x="1327150" y="2912745"/>
            <a:ext cx="9806940" cy="1123950"/>
          </a:xfrm>
          <a:prstGeom prst="rect">
            <a:avLst/>
          </a:prstGeom>
        </p:spPr>
        <p:txBody>
          <a:bodyPr wrap="square">
            <a:spAutoFit/>
          </a:bodyPr>
          <a:p>
            <a:pPr algn="ctr">
              <a:lnSpc>
                <a:spcPct val="140000"/>
              </a:lnSpc>
            </a:pPr>
            <a:r>
              <a:rPr lang="en-US" altLang="zh-CN" sz="1600" b="1" dirty="0">
                <a:solidFill>
                  <a:schemeClr val="bg1">
                    <a:lumMod val="65000"/>
                  </a:schemeClr>
                </a:solidFill>
              </a:rPr>
              <a:t>A function which is defined inside another function is known as inner function or nested function. Nested functions are able to access variables of the enclosing scope. Inner functions are used so that they can be protected from everything happening outside the function. This process is also known as Encapsulation. </a:t>
            </a:r>
            <a:endParaRPr lang="en-US" altLang="zh-CN" sz="1600" b="1" dirty="0">
              <a:solidFill>
                <a:schemeClr val="bg1">
                  <a:lumMod val="65000"/>
                </a:schemeClr>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3074670" y="0"/>
            <a:ext cx="3465830" cy="3790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Function - JavaScript</a:t>
            </a:r>
            <a:endParaRPr lang="en-US" sz="2400" b="1">
              <a:solidFill>
                <a:schemeClr val="accent1"/>
              </a:solidFill>
            </a:endParaRPr>
          </a:p>
        </p:txBody>
      </p:sp>
      <p:sp>
        <p:nvSpPr>
          <p:cNvPr id="26" name="Rectangles 25"/>
          <p:cNvSpPr/>
          <p:nvPr/>
        </p:nvSpPr>
        <p:spPr>
          <a:xfrm>
            <a:off x="48260" y="995680"/>
            <a:ext cx="3527425" cy="140271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a:highlight>
                  <a:srgbClr val="FFFF00"/>
                </a:highlight>
              </a:rPr>
              <a:t>  </a:t>
            </a:r>
            <a:r>
              <a:rPr lang="en-US" sz="1000" b="1">
                <a:highlight>
                  <a:srgbClr val="FFFF00"/>
                </a:highlight>
                <a:sym typeface="+mn-ea"/>
              </a:rPr>
              <a:t> Function Expression </a:t>
            </a:r>
            <a:r>
              <a:rPr lang="en-US" sz="1000">
                <a:highlight>
                  <a:srgbClr val="FFFF00"/>
                </a:highlight>
                <a:sym typeface="+mn-ea"/>
              </a:rPr>
              <a:t>....</a:t>
            </a:r>
            <a:r>
              <a:rPr lang="en-US" sz="1000">
                <a:highlight>
                  <a:srgbClr val="FFFF00"/>
                </a:highlight>
              </a:rPr>
              <a:t>   </a:t>
            </a:r>
            <a:endParaRPr lang="en-US" sz="1000"/>
          </a:p>
          <a:p>
            <a:pPr algn="l"/>
            <a:r>
              <a:rPr lang="en-US" sz="1000" b="1">
                <a:solidFill>
                  <a:srgbClr val="00B0F0"/>
                </a:solidFill>
                <a:sym typeface="+mn-ea"/>
              </a:rPr>
              <a:t>key </a:t>
            </a:r>
            <a:r>
              <a:rPr lang="en-US" sz="1000" b="1">
                <a:solidFill>
                  <a:srgbClr val="FF0000"/>
                </a:solidFill>
                <a:sym typeface="+mn-ea"/>
              </a:rPr>
              <a:t>vN </a:t>
            </a:r>
            <a:r>
              <a:rPr lang="en-US" sz="1000" b="1">
                <a:solidFill>
                  <a:srgbClr val="00B0F0"/>
                </a:solidFill>
                <a:sym typeface="+mn-ea"/>
              </a:rPr>
              <a:t>= function </a:t>
            </a:r>
            <a:r>
              <a:rPr lang="en-US" sz="1000" b="1">
                <a:solidFill>
                  <a:srgbClr val="FF0000"/>
                </a:solidFill>
                <a:sym typeface="+mn-ea"/>
              </a:rPr>
              <a:t>fN</a:t>
            </a:r>
            <a:r>
              <a:rPr lang="en-US" sz="1000" b="1">
                <a:solidFill>
                  <a:srgbClr val="00B0F0"/>
                </a:solidFill>
                <a:sym typeface="+mn-ea"/>
              </a:rPr>
              <a:t>(</a:t>
            </a:r>
            <a:r>
              <a:rPr lang="en-US" sz="1000" b="1">
                <a:solidFill>
                  <a:schemeClr val="bg1"/>
                </a:solidFill>
                <a:sym typeface="+mn-ea"/>
              </a:rPr>
              <a:t>arg1 </a:t>
            </a:r>
            <a:r>
              <a:rPr lang="en-US" sz="1000" b="1">
                <a:solidFill>
                  <a:srgbClr val="00B0F0"/>
                </a:solidFill>
                <a:sym typeface="+mn-ea"/>
              </a:rPr>
              <a:t>, </a:t>
            </a:r>
            <a:r>
              <a:rPr lang="en-US" sz="1000" b="1">
                <a:solidFill>
                  <a:schemeClr val="bg1"/>
                </a:solidFill>
                <a:sym typeface="+mn-ea"/>
              </a:rPr>
              <a:t>arg2</a:t>
            </a:r>
            <a:r>
              <a:rPr lang="en-US" sz="1000" b="1">
                <a:solidFill>
                  <a:srgbClr val="00B0F0"/>
                </a:solidFill>
                <a:sym typeface="+mn-ea"/>
              </a:rPr>
              <a:t>, </a:t>
            </a:r>
            <a:r>
              <a:rPr lang="en-US" sz="1000" b="1">
                <a:solidFill>
                  <a:schemeClr val="bg1"/>
                </a:solidFill>
                <a:sym typeface="+mn-ea"/>
              </a:rPr>
              <a:t>.....</a:t>
            </a:r>
            <a:r>
              <a:rPr lang="en-US" sz="1000" b="1">
                <a:solidFill>
                  <a:srgbClr val="00B0F0"/>
                </a:solidFill>
                <a:sym typeface="+mn-ea"/>
              </a:rPr>
              <a:t> , </a:t>
            </a:r>
            <a:r>
              <a:rPr lang="en-US" sz="1000" b="1">
                <a:solidFill>
                  <a:schemeClr val="bg1"/>
                </a:solidFill>
                <a:sym typeface="+mn-ea"/>
              </a:rPr>
              <a:t>argN  </a:t>
            </a:r>
            <a:r>
              <a:rPr lang="en-US" sz="1000" b="1">
                <a:solidFill>
                  <a:srgbClr val="00B0F0"/>
                </a:solidFill>
                <a:sym typeface="+mn-ea"/>
              </a:rPr>
              <a:t>){</a:t>
            </a:r>
            <a:r>
              <a:rPr lang="en-US" sz="1000">
                <a:solidFill>
                  <a:schemeClr val="bg1"/>
                </a:solidFill>
                <a:sym typeface="+mn-ea"/>
              </a:rPr>
              <a:t> </a:t>
            </a:r>
            <a:endParaRPr lang="en-US" sz="1000">
              <a:solidFill>
                <a:schemeClr val="bg1"/>
              </a:solidFill>
              <a:sym typeface="+mn-ea"/>
            </a:endParaRPr>
          </a:p>
          <a:p>
            <a:pPr algn="l"/>
            <a:r>
              <a:rPr lang="en-US" sz="1000">
                <a:solidFill>
                  <a:schemeClr val="bg1"/>
                </a:solidFill>
                <a:sym typeface="+mn-ea"/>
              </a:rPr>
              <a:t>	</a:t>
            </a:r>
            <a:r>
              <a:rPr lang="en-US" sz="1000" b="1">
                <a:solidFill>
                  <a:schemeClr val="bg1"/>
                </a:solidFill>
                <a:sym typeface="+mn-ea"/>
              </a:rPr>
              <a:t>//  function statement(s)</a:t>
            </a:r>
            <a:endParaRPr lang="en-US" sz="1000" b="1">
              <a:solidFill>
                <a:schemeClr val="bg1"/>
              </a:solidFill>
              <a:sym typeface="+mn-ea"/>
            </a:endParaRPr>
          </a:p>
          <a:p>
            <a:pPr algn="l"/>
            <a:r>
              <a:rPr lang="en-US" sz="1000" b="1">
                <a:solidFill>
                  <a:srgbClr val="00B0F0"/>
                </a:solidFill>
                <a:sym typeface="+mn-ea"/>
              </a:rPr>
              <a:t>}</a:t>
            </a:r>
            <a:endParaRPr lang="en-US" sz="1000" b="1">
              <a:solidFill>
                <a:srgbClr val="00B0F0"/>
              </a:solidFill>
              <a:sym typeface="+mn-ea"/>
            </a:endParaRPr>
          </a:p>
          <a:p>
            <a:pPr algn="ctr"/>
            <a:r>
              <a:rPr lang="en-US" sz="1000" b="1">
                <a:solidFill>
                  <a:srgbClr val="FFFF00"/>
                </a:solidFill>
                <a:sym typeface="+mn-ea"/>
              </a:rPr>
              <a:t>or </a:t>
            </a:r>
            <a:endParaRPr lang="en-US" sz="1000" b="1">
              <a:solidFill>
                <a:srgbClr val="FFFF00"/>
              </a:solidFill>
              <a:sym typeface="+mn-ea"/>
            </a:endParaRPr>
          </a:p>
          <a:p>
            <a:pPr algn="l"/>
            <a:r>
              <a:rPr lang="en-US" sz="1000" b="1">
                <a:solidFill>
                  <a:srgbClr val="00B0F0"/>
                </a:solidFill>
                <a:sym typeface="+mn-ea"/>
              </a:rPr>
              <a:t>key  </a:t>
            </a:r>
            <a:r>
              <a:rPr lang="en-US" sz="1000" b="1">
                <a:solidFill>
                  <a:srgbClr val="FF0000"/>
                </a:solidFill>
                <a:sym typeface="+mn-ea"/>
              </a:rPr>
              <a:t>vN </a:t>
            </a:r>
            <a:r>
              <a:rPr lang="en-US" sz="1000" b="1">
                <a:solidFill>
                  <a:srgbClr val="00B0F0"/>
                </a:solidFill>
                <a:sym typeface="+mn-ea"/>
              </a:rPr>
              <a:t>= </a:t>
            </a:r>
            <a:r>
              <a:rPr lang="en-US" sz="1000" b="1">
                <a:solidFill>
                  <a:schemeClr val="bg1"/>
                </a:solidFill>
                <a:sym typeface="+mn-ea"/>
              </a:rPr>
              <a:t>function Structure</a:t>
            </a:r>
            <a:endParaRPr lang="en-US" sz="1000" b="1">
              <a:solidFill>
                <a:schemeClr val="bg1"/>
              </a:solidFill>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7778"/>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26" name="文本框 25"/>
          <p:cNvSpPr txBox="1"/>
          <p:nvPr/>
        </p:nvSpPr>
        <p:spPr>
          <a:xfrm>
            <a:off x="2575401" y="1755715"/>
            <a:ext cx="7310438" cy="829945"/>
          </a:xfrm>
          <a:prstGeom prst="rect">
            <a:avLst/>
          </a:prstGeom>
          <a:noFill/>
        </p:spPr>
        <p:txBody>
          <a:bodyPr wrap="square" rtlCol="0">
            <a:spAutoFit/>
          </a:bodyPr>
          <a:p>
            <a:pPr algn="ctr"/>
            <a:r>
              <a:rPr lang="en-US" altLang="zh-CN" sz="4800" b="1" dirty="0">
                <a:solidFill>
                  <a:schemeClr val="accent1"/>
                </a:solidFill>
              </a:rPr>
              <a:t>Asynchronous JavaScript </a:t>
            </a:r>
            <a:endParaRPr lang="en-US" altLang="zh-CN" sz="3600" b="1" dirty="0">
              <a:solidFill>
                <a:schemeClr val="tx1">
                  <a:lumMod val="75000"/>
                  <a:lumOff val="25000"/>
                </a:schemeClr>
              </a:solidFill>
            </a:endParaRPr>
          </a:p>
        </p:txBody>
      </p:sp>
      <p:sp>
        <p:nvSpPr>
          <p:cNvPr id="27" name="矩形 26"/>
          <p:cNvSpPr/>
          <p:nvPr/>
        </p:nvSpPr>
        <p:spPr>
          <a:xfrm>
            <a:off x="1327150" y="2912745"/>
            <a:ext cx="9806940" cy="2157095"/>
          </a:xfrm>
          <a:prstGeom prst="rect">
            <a:avLst/>
          </a:prstGeom>
        </p:spPr>
        <p:txBody>
          <a:bodyPr wrap="square">
            <a:spAutoFit/>
          </a:bodyPr>
          <a:p>
            <a:pPr algn="ctr">
              <a:lnSpc>
                <a:spcPct val="140000"/>
              </a:lnSpc>
            </a:pPr>
            <a:r>
              <a:rPr lang="en-US" altLang="zh-CN" sz="1600" b="1" dirty="0">
                <a:solidFill>
                  <a:schemeClr val="bg1">
                    <a:lumMod val="65000"/>
                  </a:schemeClr>
                </a:solidFill>
              </a:rPr>
              <a:t>Asynchronous programming is a technique that enables your program to start a potentially long-running task and still be able to be responsive to other events while that task runs, rather than having to wait until that task has finished. Once that task has finished, your program is presented with the result. Many functions provided by browsers, especially the most interesting ones, can potentially take a long time, and therefore, are asynchronous. For example: Making HTTP requests using fetch(), Accessing a user's camera or microphone using getUserMedia(), </a:t>
            </a:r>
            <a:endParaRPr lang="en-US" altLang="zh-CN" sz="1600" b="1" dirty="0">
              <a:solidFill>
                <a:schemeClr val="bg1">
                  <a:lumMod val="65000"/>
                </a:schemeClr>
              </a:solidFill>
            </a:endParaRPr>
          </a:p>
          <a:p>
            <a:pPr algn="ctr">
              <a:lnSpc>
                <a:spcPct val="140000"/>
              </a:lnSpc>
            </a:pPr>
            <a:r>
              <a:rPr lang="en-US" altLang="zh-CN" sz="1600" b="1" dirty="0">
                <a:solidFill>
                  <a:schemeClr val="bg1">
                    <a:lumMod val="65000"/>
                  </a:schemeClr>
                </a:solidFill>
              </a:rPr>
              <a:t>Asking a user to select files using showOpenFilePicker()</a:t>
            </a:r>
            <a:endParaRPr lang="en-US" altLang="zh-CN" sz="1600" b="1" dirty="0">
              <a:solidFill>
                <a:schemeClr val="bg1">
                  <a:lumMod val="65000"/>
                </a:schemeClr>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0" y="12065"/>
            <a:ext cx="3511550" cy="37782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Asynchronous - JavaScript</a:t>
            </a:r>
            <a:endParaRPr lang="en-US" sz="2400" b="1">
              <a:solidFill>
                <a:schemeClr val="accent1"/>
              </a:solidFill>
            </a:endParaRPr>
          </a:p>
        </p:txBody>
      </p:sp>
      <p:graphicFrame>
        <p:nvGraphicFramePr>
          <p:cNvPr id="7" name="Table 6"/>
          <p:cNvGraphicFramePr/>
          <p:nvPr/>
        </p:nvGraphicFramePr>
        <p:xfrm>
          <a:off x="40005" y="389890"/>
          <a:ext cx="7409180" cy="3447415"/>
        </p:xfrm>
        <a:graphic>
          <a:graphicData uri="http://schemas.openxmlformats.org/drawingml/2006/table">
            <a:tbl>
              <a:tblPr firstRow="1" bandRow="1">
                <a:tableStyleId>{5C22544A-7EE6-4342-B048-85BDC9FD1C3A}</a:tableStyleId>
              </a:tblPr>
              <a:tblGrid>
                <a:gridCol w="570865"/>
                <a:gridCol w="3147695"/>
                <a:gridCol w="3690620"/>
              </a:tblGrid>
              <a:tr h="307975">
                <a:tc>
                  <a:txBody>
                    <a:bodyPr/>
                    <a:p>
                      <a:pPr algn="ctr">
                        <a:buNone/>
                      </a:pPr>
                      <a:r>
                        <a:rPr lang="en-US" sz="1000"/>
                        <a:t>Sr No.</a:t>
                      </a:r>
                      <a:endParaRPr lang="en-US" sz="1000"/>
                    </a:p>
                  </a:txBody>
                  <a:tcPr/>
                </a:tc>
                <a:tc>
                  <a:txBody>
                    <a:bodyPr/>
                    <a:p>
                      <a:pPr algn="ctr">
                        <a:buNone/>
                      </a:pPr>
                      <a:r>
                        <a:rPr lang="en-US" sz="1000">
                          <a:solidFill>
                            <a:schemeClr val="bg1"/>
                          </a:solidFill>
                          <a:sym typeface="+mn-ea"/>
                        </a:rPr>
                        <a:t>Synchronous JavaScript</a:t>
                      </a:r>
                      <a:endParaRPr lang="en-US" sz="1000">
                        <a:solidFill>
                          <a:schemeClr val="bg1"/>
                        </a:solidFill>
                        <a:sym typeface="+mn-ea"/>
                      </a:endParaRPr>
                    </a:p>
                  </a:txBody>
                  <a:tcPr/>
                </a:tc>
                <a:tc>
                  <a:txBody>
                    <a:bodyPr/>
                    <a:p>
                      <a:pPr algn="ctr">
                        <a:buNone/>
                      </a:pPr>
                      <a:r>
                        <a:rPr lang="en-US" sz="1000">
                          <a:solidFill>
                            <a:schemeClr val="bg1"/>
                          </a:solidFill>
                          <a:sym typeface="+mn-ea"/>
                        </a:rPr>
                        <a:t>Asynchronous JavaScript</a:t>
                      </a:r>
                      <a:endParaRPr lang="en-US" sz="1000">
                        <a:solidFill>
                          <a:schemeClr val="bg1"/>
                        </a:solidFill>
                        <a:sym typeface="+mn-ea"/>
                      </a:endParaRPr>
                    </a:p>
                  </a:txBody>
                  <a:tcPr/>
                </a:tc>
              </a:tr>
              <a:tr h="360045">
                <a:tc>
                  <a:txBody>
                    <a:bodyPr/>
                    <a:p>
                      <a:pPr>
                        <a:buNone/>
                      </a:pPr>
                      <a:r>
                        <a:rPr lang="en-US" sz="1000"/>
                        <a:t>1</a:t>
                      </a:r>
                      <a:endParaRPr lang="en-US" sz="1000"/>
                    </a:p>
                  </a:txBody>
                  <a:tcPr/>
                </a:tc>
                <a:tc>
                  <a:txBody>
                    <a:bodyPr/>
                    <a:p>
                      <a:pPr>
                        <a:buNone/>
                      </a:pPr>
                      <a:r>
                        <a:rPr lang="en-US" sz="1000" b="0">
                          <a:solidFill>
                            <a:schemeClr val="tx1"/>
                          </a:solidFill>
                          <a:sym typeface="+mn-ea"/>
                        </a:rPr>
                        <a:t>Instruction in synchronous code executes in a given sequence.</a:t>
                      </a:r>
                      <a:endParaRPr lang="en-US" sz="1000" b="0">
                        <a:solidFill>
                          <a:schemeClr val="tx1"/>
                        </a:solidFill>
                        <a:sym typeface="+mn-ea"/>
                      </a:endParaRPr>
                    </a:p>
                  </a:txBody>
                  <a:tcPr/>
                </a:tc>
                <a:tc>
                  <a:txBody>
                    <a:bodyPr/>
                    <a:p>
                      <a:pPr>
                        <a:buNone/>
                      </a:pPr>
                      <a:r>
                        <a:rPr lang="en-US" sz="1000">
                          <a:solidFill>
                            <a:schemeClr val="tx1"/>
                          </a:solidFill>
                          <a:sym typeface="+mn-ea"/>
                        </a:rPr>
                        <a:t>Instructions in asynchronous code can execute in parallel.</a:t>
                      </a:r>
                      <a:endParaRPr lang="en-US" sz="1000">
                        <a:solidFill>
                          <a:schemeClr val="tx1"/>
                        </a:solidFill>
                        <a:sym typeface="+mn-ea"/>
                      </a:endParaRPr>
                    </a:p>
                  </a:txBody>
                  <a:tcPr/>
                </a:tc>
              </a:tr>
              <a:tr h="396240">
                <a:tc>
                  <a:txBody>
                    <a:bodyPr/>
                    <a:p>
                      <a:pPr>
                        <a:buNone/>
                      </a:pPr>
                      <a:r>
                        <a:rPr lang="en-US" sz="1000"/>
                        <a:t>2</a:t>
                      </a:r>
                      <a:endParaRPr lang="en-US" sz="1000"/>
                    </a:p>
                  </a:txBody>
                  <a:tcPr/>
                </a:tc>
                <a:tc>
                  <a:txBody>
                    <a:bodyPr/>
                    <a:p>
                      <a:pPr>
                        <a:buNone/>
                      </a:pPr>
                      <a:r>
                        <a:rPr lang="en-US" sz="1000">
                          <a:solidFill>
                            <a:schemeClr val="tx1"/>
                          </a:solidFill>
                          <a:sym typeface="+mn-ea"/>
                        </a:rPr>
                        <a:t>Each operation waits for the previous operation to complete its execution.</a:t>
                      </a:r>
                      <a:endParaRPr lang="en-US" sz="1000">
                        <a:solidFill>
                          <a:schemeClr val="tx1"/>
                        </a:solidFill>
                        <a:sym typeface="+mn-ea"/>
                      </a:endParaRPr>
                    </a:p>
                  </a:txBody>
                  <a:tcPr/>
                </a:tc>
                <a:tc>
                  <a:txBody>
                    <a:bodyPr/>
                    <a:p>
                      <a:pPr>
                        <a:buNone/>
                      </a:pPr>
                      <a:r>
                        <a:rPr lang="en-US" sz="1000">
                          <a:solidFill>
                            <a:schemeClr val="tx1"/>
                          </a:solidFill>
                          <a:sym typeface="+mn-ea"/>
                        </a:rPr>
                        <a:t>Next operation can occur while the previous operation is still getting processed.</a:t>
                      </a:r>
                      <a:endParaRPr lang="en-US" sz="1000">
                        <a:solidFill>
                          <a:schemeClr val="tx1"/>
                        </a:solidFill>
                        <a:sym typeface="+mn-ea"/>
                      </a:endParaRPr>
                    </a:p>
                  </a:txBody>
                  <a:tcPr/>
                </a:tc>
              </a:tr>
              <a:tr h="396240">
                <a:tc>
                  <a:txBody>
                    <a:bodyPr/>
                    <a:p>
                      <a:pPr>
                        <a:buNone/>
                      </a:pPr>
                      <a:r>
                        <a:rPr lang="en-US" sz="1000"/>
                        <a:t>3</a:t>
                      </a:r>
                      <a:endParaRPr lang="en-US" sz="1000"/>
                    </a:p>
                  </a:txBody>
                  <a:tcPr/>
                </a:tc>
                <a:tc>
                  <a:txBody>
                    <a:bodyPr/>
                    <a:p>
                      <a:pPr>
                        <a:buNone/>
                      </a:pPr>
                      <a:r>
                        <a:rPr lang="en-US" sz="1000">
                          <a:solidFill>
                            <a:schemeClr val="tx1"/>
                          </a:solidFill>
                          <a:sym typeface="+mn-ea"/>
                        </a:rPr>
                        <a:t>Most of the time JavaScript is used as Synchronous code.</a:t>
                      </a:r>
                      <a:endParaRPr lang="en-US" sz="1000">
                        <a:solidFill>
                          <a:schemeClr val="tx1"/>
                        </a:solidFill>
                        <a:sym typeface="+mn-ea"/>
                      </a:endParaRPr>
                    </a:p>
                  </a:txBody>
                  <a:tcPr/>
                </a:tc>
                <a:tc>
                  <a:txBody>
                    <a:bodyPr/>
                    <a:p>
                      <a:pPr>
                        <a:buNone/>
                      </a:pPr>
                      <a:r>
                        <a:rPr lang="en-US" sz="1000">
                          <a:solidFill>
                            <a:schemeClr val="tx1"/>
                          </a:solidFill>
                          <a:sym typeface="+mn-ea"/>
                        </a:rPr>
                        <a:t>Asynchronous JavaScript is preferred in situations in which execution gets blocked indefinitely.</a:t>
                      </a:r>
                      <a:endParaRPr lang="en-US" sz="1000">
                        <a:solidFill>
                          <a:schemeClr val="tx1"/>
                        </a:solidFill>
                        <a:sym typeface="+mn-ea"/>
                      </a:endParaRPr>
                    </a:p>
                  </a:txBody>
                  <a:tcPr/>
                </a:tc>
              </a:tr>
              <a:tr h="688975">
                <a:tc>
                  <a:txBody>
                    <a:bodyPr/>
                    <a:p>
                      <a:pPr>
                        <a:buNone/>
                      </a:pPr>
                      <a:r>
                        <a:rPr lang="en-US" sz="1000" b="1">
                          <a:solidFill>
                            <a:srgbClr val="00B0F0"/>
                          </a:solidFill>
                        </a:rPr>
                        <a:t>Ex:-</a:t>
                      </a:r>
                      <a:endParaRPr lang="en-US" sz="1000" b="1">
                        <a:solidFill>
                          <a:srgbClr val="00B0F0"/>
                        </a:solidFill>
                      </a:endParaRPr>
                    </a:p>
                  </a:txBody>
                  <a:tcPr/>
                </a:tc>
                <a:tc>
                  <a:txBody>
                    <a:bodyPr/>
                    <a:p>
                      <a:pPr>
                        <a:buNone/>
                      </a:pPr>
                      <a:r>
                        <a:rPr lang="en-US" sz="1000">
                          <a:solidFill>
                            <a:schemeClr val="accent2"/>
                          </a:solidFill>
                          <a:sym typeface="+mn-ea"/>
                        </a:rPr>
                        <a:t>console.log</a:t>
                      </a:r>
                      <a:r>
                        <a:rPr lang="en-US" sz="1000">
                          <a:solidFill>
                            <a:schemeClr val="tx1"/>
                          </a:solidFill>
                          <a:sym typeface="+mn-ea"/>
                        </a:rPr>
                        <a:t>('First');</a:t>
                      </a:r>
                      <a:endParaRPr lang="en-US" sz="1000">
                        <a:solidFill>
                          <a:schemeClr val="tx1"/>
                        </a:solidFill>
                        <a:sym typeface="+mn-ea"/>
                      </a:endParaRPr>
                    </a:p>
                    <a:p>
                      <a:pPr>
                        <a:buNone/>
                      </a:pPr>
                      <a:r>
                        <a:rPr lang="en-US" sz="1000">
                          <a:solidFill>
                            <a:schemeClr val="accent2"/>
                          </a:solidFill>
                          <a:sym typeface="+mn-ea"/>
                        </a:rPr>
                        <a:t>console.log</a:t>
                      </a:r>
                      <a:r>
                        <a:rPr lang="en-US" sz="1000">
                          <a:solidFill>
                            <a:schemeClr val="tx1"/>
                          </a:solidFill>
                          <a:sym typeface="+mn-ea"/>
                        </a:rPr>
                        <a:t>('Second');</a:t>
                      </a:r>
                      <a:endParaRPr lang="en-US" sz="1000">
                        <a:solidFill>
                          <a:schemeClr val="tx1"/>
                        </a:solidFill>
                        <a:sym typeface="+mn-ea"/>
                      </a:endParaRPr>
                    </a:p>
                    <a:p>
                      <a:pPr>
                        <a:buNone/>
                      </a:pPr>
                      <a:r>
                        <a:rPr lang="en-US" sz="1000">
                          <a:solidFill>
                            <a:schemeClr val="accent2"/>
                          </a:solidFill>
                          <a:sym typeface="+mn-ea"/>
                        </a:rPr>
                        <a:t>console.log</a:t>
                      </a:r>
                      <a:r>
                        <a:rPr lang="en-US" sz="1000">
                          <a:solidFill>
                            <a:schemeClr val="tx1"/>
                          </a:solidFill>
                          <a:sym typeface="+mn-ea"/>
                        </a:rPr>
                        <a:t>('Third');</a:t>
                      </a:r>
                      <a:endParaRPr lang="en-US" sz="1000">
                        <a:solidFill>
                          <a:schemeClr val="tx1"/>
                        </a:solidFill>
                        <a:sym typeface="+mn-ea"/>
                      </a:endParaRPr>
                    </a:p>
                  </a:txBody>
                  <a:tcPr/>
                </a:tc>
                <a:tc>
                  <a:txBody>
                    <a:bodyPr/>
                    <a:p>
                      <a:pPr>
                        <a:buNone/>
                      </a:pPr>
                      <a:r>
                        <a:rPr lang="en-US" sz="1000">
                          <a:solidFill>
                            <a:schemeClr val="accent2"/>
                          </a:solidFill>
                          <a:sym typeface="+mn-ea"/>
                        </a:rPr>
                        <a:t>console.log</a:t>
                      </a:r>
                      <a:r>
                        <a:rPr lang="en-US" sz="1000">
                          <a:solidFill>
                            <a:schemeClr val="tx1"/>
                          </a:solidFill>
                          <a:sym typeface="+mn-ea"/>
                        </a:rPr>
                        <a:t>('First');</a:t>
                      </a:r>
                      <a:endParaRPr lang="en-US" sz="1000">
                        <a:solidFill>
                          <a:schemeClr val="tx1"/>
                        </a:solidFill>
                        <a:sym typeface="+mn-ea"/>
                      </a:endParaRPr>
                    </a:p>
                    <a:p>
                      <a:pPr>
                        <a:buNone/>
                      </a:pPr>
                      <a:r>
                        <a:rPr lang="en-US" sz="1000">
                          <a:solidFill>
                            <a:schemeClr val="tx1"/>
                          </a:solidFill>
                          <a:sym typeface="+mn-ea"/>
                        </a:rPr>
                        <a:t>// Set timeout for 2 seconds</a:t>
                      </a:r>
                      <a:endParaRPr lang="en-US" sz="1000">
                        <a:solidFill>
                          <a:schemeClr val="tx1"/>
                        </a:solidFill>
                        <a:sym typeface="+mn-ea"/>
                      </a:endParaRPr>
                    </a:p>
                    <a:p>
                      <a:pPr>
                        <a:buNone/>
                      </a:pPr>
                      <a:r>
                        <a:rPr lang="en-US" sz="1000">
                          <a:solidFill>
                            <a:schemeClr val="tx1"/>
                          </a:solidFill>
                          <a:sym typeface="+mn-ea"/>
                        </a:rPr>
                        <a:t>setTimeout(() =&gt; </a:t>
                      </a:r>
                      <a:r>
                        <a:rPr lang="en-US" sz="1000">
                          <a:solidFill>
                            <a:schemeClr val="accent2"/>
                          </a:solidFill>
                          <a:sym typeface="+mn-ea"/>
                        </a:rPr>
                        <a:t>console.log</a:t>
                      </a:r>
                      <a:r>
                        <a:rPr lang="en-US" sz="1000">
                          <a:solidFill>
                            <a:schemeClr val="tx1"/>
                          </a:solidFill>
                          <a:sym typeface="+mn-ea"/>
                        </a:rPr>
                        <a:t>('Second'), 2000);</a:t>
                      </a:r>
                      <a:endParaRPr lang="en-US" sz="1000">
                        <a:solidFill>
                          <a:schemeClr val="tx1"/>
                        </a:solidFill>
                        <a:sym typeface="+mn-ea"/>
                      </a:endParaRPr>
                    </a:p>
                    <a:p>
                      <a:pPr>
                        <a:buNone/>
                      </a:pPr>
                      <a:r>
                        <a:rPr lang="en-US" sz="1000">
                          <a:solidFill>
                            <a:schemeClr val="accent2"/>
                          </a:solidFill>
                          <a:sym typeface="+mn-ea"/>
                        </a:rPr>
                        <a:t>console.log</a:t>
                      </a:r>
                      <a:r>
                        <a:rPr lang="en-US" sz="1000">
                          <a:solidFill>
                            <a:schemeClr val="tx1"/>
                          </a:solidFill>
                          <a:sym typeface="+mn-ea"/>
                        </a:rPr>
                        <a:t>('Third');</a:t>
                      </a:r>
                      <a:endParaRPr lang="en-US" sz="1000">
                        <a:solidFill>
                          <a:schemeClr val="tx1"/>
                        </a:solidFill>
                        <a:sym typeface="+mn-ea"/>
                      </a:endParaRPr>
                    </a:p>
                  </a:txBody>
                  <a:tcPr/>
                </a:tc>
              </a:tr>
              <a:tr h="548640">
                <a:tc>
                  <a:txBody>
                    <a:bodyPr/>
                    <a:p>
                      <a:pPr>
                        <a:buNone/>
                      </a:pPr>
                      <a:r>
                        <a:rPr lang="en-US" sz="1000" b="1">
                          <a:solidFill>
                            <a:srgbClr val="00B0F0"/>
                          </a:solidFill>
                        </a:rPr>
                        <a:t>output</a:t>
                      </a:r>
                      <a:endParaRPr lang="en-US" sz="1000" b="1">
                        <a:solidFill>
                          <a:srgbClr val="00B0F0"/>
                        </a:solidFill>
                      </a:endParaRPr>
                    </a:p>
                  </a:txBody>
                  <a:tcPr/>
                </a:tc>
                <a:tc>
                  <a:txBody>
                    <a:bodyPr/>
                    <a:p>
                      <a:pPr>
                        <a:buNone/>
                      </a:pPr>
                      <a:r>
                        <a:rPr lang="en-US" sz="1000">
                          <a:solidFill>
                            <a:schemeClr val="tx1"/>
                          </a:solidFill>
                          <a:sym typeface="+mn-ea"/>
                        </a:rPr>
                        <a:t>First</a:t>
                      </a:r>
                      <a:endParaRPr lang="en-US" sz="1000">
                        <a:solidFill>
                          <a:schemeClr val="tx1"/>
                        </a:solidFill>
                        <a:sym typeface="+mn-ea"/>
                      </a:endParaRPr>
                    </a:p>
                    <a:p>
                      <a:pPr>
                        <a:buNone/>
                      </a:pPr>
                      <a:r>
                        <a:rPr lang="en-US" sz="1000">
                          <a:solidFill>
                            <a:schemeClr val="tx1"/>
                          </a:solidFill>
                          <a:sym typeface="+mn-ea"/>
                        </a:rPr>
                        <a:t>Second</a:t>
                      </a:r>
                      <a:endParaRPr lang="en-US" sz="1000">
                        <a:solidFill>
                          <a:schemeClr val="tx1"/>
                        </a:solidFill>
                        <a:sym typeface="+mn-ea"/>
                      </a:endParaRPr>
                    </a:p>
                    <a:p>
                      <a:pPr>
                        <a:buNone/>
                      </a:pPr>
                      <a:r>
                        <a:rPr lang="en-US" sz="1000">
                          <a:solidFill>
                            <a:schemeClr val="tx1"/>
                          </a:solidFill>
                          <a:sym typeface="+mn-ea"/>
                        </a:rPr>
                        <a:t>Third</a:t>
                      </a:r>
                      <a:endParaRPr lang="en-US" sz="1000">
                        <a:solidFill>
                          <a:schemeClr val="tx1"/>
                        </a:solidFill>
                        <a:sym typeface="+mn-ea"/>
                      </a:endParaRPr>
                    </a:p>
                  </a:txBody>
                  <a:tcPr/>
                </a:tc>
                <a:tc>
                  <a:txBody>
                    <a:bodyPr/>
                    <a:p>
                      <a:pPr>
                        <a:buNone/>
                      </a:pPr>
                      <a:r>
                        <a:rPr lang="en-US" sz="1000">
                          <a:solidFill>
                            <a:schemeClr val="tx1"/>
                          </a:solidFill>
                          <a:sym typeface="+mn-ea"/>
                        </a:rPr>
                        <a:t>First</a:t>
                      </a:r>
                      <a:endParaRPr lang="en-US" sz="1000">
                        <a:solidFill>
                          <a:schemeClr val="tx1"/>
                        </a:solidFill>
                        <a:sym typeface="+mn-ea"/>
                      </a:endParaRPr>
                    </a:p>
                    <a:p>
                      <a:pPr>
                        <a:buNone/>
                      </a:pPr>
                      <a:r>
                        <a:rPr lang="en-US" sz="1000">
                          <a:solidFill>
                            <a:schemeClr val="tx1"/>
                          </a:solidFill>
                          <a:sym typeface="+mn-ea"/>
                        </a:rPr>
                        <a:t>Third</a:t>
                      </a:r>
                      <a:endParaRPr lang="en-US" sz="1000">
                        <a:solidFill>
                          <a:schemeClr val="tx1"/>
                        </a:solidFill>
                        <a:sym typeface="+mn-ea"/>
                      </a:endParaRPr>
                    </a:p>
                    <a:p>
                      <a:pPr>
                        <a:buNone/>
                      </a:pPr>
                      <a:r>
                        <a:rPr lang="en-US" sz="1000">
                          <a:solidFill>
                            <a:schemeClr val="tx1"/>
                          </a:solidFill>
                          <a:sym typeface="+mn-ea"/>
                        </a:rPr>
                        <a:t>Second</a:t>
                      </a:r>
                      <a:endParaRPr lang="en-US" sz="1000">
                        <a:solidFill>
                          <a:schemeClr val="tx1"/>
                        </a:solidFill>
                        <a:sym typeface="+mn-ea"/>
                      </a:endParaRPr>
                    </a:p>
                  </a:txBody>
                  <a:tcPr/>
                </a:tc>
              </a:tr>
              <a:tr h="638810">
                <a:tc>
                  <a:txBody>
                    <a:bodyPr/>
                    <a:p>
                      <a:pPr>
                        <a:buNone/>
                      </a:pPr>
                      <a:r>
                        <a:rPr lang="en-US" sz="1000" b="1">
                          <a:solidFill>
                            <a:srgbClr val="00B0F0"/>
                          </a:solidFill>
                        </a:rPr>
                        <a:t>Reason</a:t>
                      </a:r>
                      <a:endParaRPr lang="en-US" sz="1000" b="1">
                        <a:solidFill>
                          <a:srgbClr val="00B0F0"/>
                        </a:solidFill>
                      </a:endParaRPr>
                    </a:p>
                  </a:txBody>
                  <a:tcPr/>
                </a:tc>
                <a:tc>
                  <a:txBody>
                    <a:bodyPr/>
                    <a:p>
                      <a:pPr>
                        <a:buNone/>
                      </a:pPr>
                      <a:r>
                        <a:rPr lang="en-US" sz="1000" b="1">
                          <a:solidFill>
                            <a:schemeClr val="tx1"/>
                          </a:solidFill>
                          <a:sym typeface="+mn-ea"/>
                        </a:rPr>
                        <a:t>Every instruction runs once after the previous instruction gets executed</a:t>
                      </a:r>
                      <a:r>
                        <a:rPr lang="en-US" sz="1000">
                          <a:solidFill>
                            <a:schemeClr val="tx1"/>
                          </a:solidFill>
                          <a:sym typeface="+mn-ea"/>
                        </a:rPr>
                        <a:t>. </a:t>
                      </a:r>
                      <a:r>
                        <a:rPr lang="en-US" sz="1000" b="1">
                          <a:solidFill>
                            <a:srgbClr val="00B050"/>
                          </a:solidFill>
                          <a:sym typeface="+mn-ea"/>
                        </a:rPr>
                        <a:t>Due to this synchronous nature of javascript</a:t>
                      </a:r>
                      <a:r>
                        <a:rPr lang="en-US" sz="1000">
                          <a:solidFill>
                            <a:schemeClr val="tx1"/>
                          </a:solidFill>
                          <a:sym typeface="+mn-ea"/>
                        </a:rPr>
                        <a:t>, we get the output of console logs in the sequence we provided in the program.</a:t>
                      </a:r>
                      <a:endParaRPr lang="en-US" sz="1000">
                        <a:solidFill>
                          <a:schemeClr val="tx1"/>
                        </a:solidFill>
                        <a:sym typeface="+mn-ea"/>
                      </a:endParaRPr>
                    </a:p>
                  </a:txBody>
                  <a:tcPr/>
                </a:tc>
                <a:tc>
                  <a:txBody>
                    <a:bodyPr/>
                    <a:p>
                      <a:pPr>
                        <a:buNone/>
                      </a:pPr>
                      <a:r>
                        <a:rPr lang="en-US" sz="1000">
                          <a:solidFill>
                            <a:schemeClr val="tx1"/>
                          </a:solidFill>
                          <a:sym typeface="+mn-ea"/>
                        </a:rPr>
                        <a:t>Third gets printed before Second, because of the asynchronous execution of the code. Here setTimeout() function waits for 2 seconds, and in the meantime, the next instruction gets executed without waiting for the previous one to complete the execution.</a:t>
                      </a:r>
                      <a:endParaRPr lang="en-US" sz="1000">
                        <a:solidFill>
                          <a:schemeClr val="tx1"/>
                        </a:solidFill>
                        <a:sym typeface="+mn-ea"/>
                      </a:endParaRPr>
                    </a:p>
                  </a:txBody>
                  <a:tcPr/>
                </a:tc>
              </a:tr>
            </a:tbl>
          </a:graphicData>
        </a:graphic>
      </p:graphicFrame>
      <p:sp>
        <p:nvSpPr>
          <p:cNvPr id="9" name="Rectangles 8"/>
          <p:cNvSpPr/>
          <p:nvPr/>
        </p:nvSpPr>
        <p:spPr>
          <a:xfrm>
            <a:off x="7886065" y="1259205"/>
            <a:ext cx="4214495" cy="466534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a:highlight>
                  <a:srgbClr val="FFFF00"/>
                </a:highlight>
              </a:rPr>
              <a:t>  </a:t>
            </a:r>
            <a:r>
              <a:rPr lang="en-US" sz="1000" b="1">
                <a:highlight>
                  <a:srgbClr val="FFFF00"/>
                </a:highlight>
                <a:sym typeface="+mn-ea"/>
              </a:rPr>
              <a:t>   CallBack function </a:t>
            </a:r>
            <a:r>
              <a:rPr lang="en-US" sz="1000">
                <a:highlight>
                  <a:srgbClr val="FFFF00"/>
                </a:highlight>
                <a:sym typeface="+mn-ea"/>
              </a:rPr>
              <a:t>:-  JAvaScript ....</a:t>
            </a:r>
            <a:endParaRPr lang="en-US" sz="1000">
              <a:highlight>
                <a:srgbClr val="FFFF00"/>
              </a:highlight>
              <a:sym typeface="+mn-ea"/>
            </a:endParaRPr>
          </a:p>
          <a:p>
            <a:pPr algn="l"/>
            <a:r>
              <a:rPr lang="en-US" sz="1000" b="1">
                <a:solidFill>
                  <a:schemeClr val="accent2"/>
                </a:solidFill>
                <a:sym typeface="+mn-ea"/>
              </a:rPr>
              <a:t>A callback is a function passed as an argument to another function. This technique allows a function to call another function. A callback function can run after another function has finished. </a:t>
            </a:r>
            <a:r>
              <a:rPr lang="en-US" sz="1000" b="1">
                <a:solidFill>
                  <a:srgbClr val="00B0F0"/>
                </a:solidFill>
                <a:sym typeface="+mn-ea"/>
              </a:rPr>
              <a:t>key</a:t>
            </a:r>
            <a:r>
              <a:rPr lang="en-US" sz="1000" b="1">
                <a:solidFill>
                  <a:srgbClr val="92D050"/>
                </a:solidFill>
                <a:sym typeface="+mn-ea"/>
              </a:rPr>
              <a:t>  = var/let/const</a:t>
            </a:r>
            <a:r>
              <a:rPr lang="en-US" sz="1000" b="1">
                <a:solidFill>
                  <a:schemeClr val="accent6">
                    <a:lumMod val="75000"/>
                  </a:schemeClr>
                </a:solidFill>
                <a:sym typeface="+mn-ea"/>
              </a:rPr>
              <a:t>     </a:t>
            </a:r>
            <a:r>
              <a:rPr lang="en-US" sz="1000" b="1">
                <a:solidFill>
                  <a:srgbClr val="00B0F0"/>
                </a:solidFill>
                <a:sym typeface="+mn-ea"/>
              </a:rPr>
              <a:t>fN</a:t>
            </a:r>
            <a:r>
              <a:rPr lang="en-US" sz="1000" b="1">
                <a:solidFill>
                  <a:srgbClr val="92D050"/>
                </a:solidFill>
                <a:sym typeface="+mn-ea"/>
              </a:rPr>
              <a:t> = Function Name</a:t>
            </a:r>
            <a:r>
              <a:rPr lang="en-US" sz="1000" b="1">
                <a:solidFill>
                  <a:schemeClr val="accent6">
                    <a:lumMod val="75000"/>
                  </a:schemeClr>
                </a:solidFill>
                <a:sym typeface="+mn-ea"/>
              </a:rPr>
              <a:t>  </a:t>
            </a:r>
            <a:r>
              <a:rPr lang="en-US" sz="1000" b="1">
                <a:solidFill>
                  <a:srgbClr val="00B0F0"/>
                </a:solidFill>
                <a:sym typeface="+mn-ea"/>
              </a:rPr>
              <a:t>vN </a:t>
            </a:r>
            <a:r>
              <a:rPr lang="en-US" sz="1000" b="1">
                <a:solidFill>
                  <a:srgbClr val="92D050"/>
                </a:solidFill>
                <a:sym typeface="+mn-ea"/>
              </a:rPr>
              <a:t>= Variable Name</a:t>
            </a:r>
            <a:r>
              <a:rPr lang="en-US" sz="1000" b="1">
                <a:solidFill>
                  <a:schemeClr val="accent6">
                    <a:lumMod val="75000"/>
                  </a:schemeClr>
                </a:solidFill>
                <a:sym typeface="+mn-ea"/>
              </a:rPr>
              <a:t>  </a:t>
            </a:r>
            <a:r>
              <a:rPr lang="en-US" sz="1000" b="1">
                <a:solidFill>
                  <a:srgbClr val="00B0F0"/>
                </a:solidFill>
                <a:sym typeface="+mn-ea"/>
              </a:rPr>
              <a:t>fun.. sta..</a:t>
            </a:r>
            <a:r>
              <a:rPr lang="en-US" sz="1000" b="1">
                <a:solidFill>
                  <a:srgbClr val="92D050"/>
                </a:solidFill>
                <a:sym typeface="+mn-ea"/>
              </a:rPr>
              <a:t> = function statement(s) </a:t>
            </a:r>
            <a:r>
              <a:rPr lang="en-US" sz="1000" b="1">
                <a:solidFill>
                  <a:schemeClr val="accent6">
                    <a:lumMod val="75000"/>
                  </a:schemeClr>
                </a:solidFill>
                <a:sym typeface="+mn-ea"/>
              </a:rPr>
              <a:t> </a:t>
            </a:r>
            <a:r>
              <a:rPr lang="en-US" sz="1000">
                <a:solidFill>
                  <a:srgbClr val="92D050"/>
                </a:solidFill>
                <a:sym typeface="+mn-ea"/>
              </a:rPr>
              <a:t> </a:t>
            </a:r>
            <a:r>
              <a:rPr lang="en-US" sz="1000" b="1">
                <a:solidFill>
                  <a:srgbClr val="00B0F0"/>
                </a:solidFill>
                <a:sym typeface="+mn-ea"/>
              </a:rPr>
              <a:t>arg</a:t>
            </a:r>
            <a:r>
              <a:rPr lang="en-US" sz="1000" b="1">
                <a:solidFill>
                  <a:srgbClr val="92D050"/>
                </a:solidFill>
                <a:sym typeface="+mn-ea"/>
              </a:rPr>
              <a:t> = Argunment</a:t>
            </a:r>
            <a:r>
              <a:rPr lang="en-US" sz="1000" b="1">
                <a:solidFill>
                  <a:schemeClr val="accent6">
                    <a:lumMod val="75000"/>
                  </a:schemeClr>
                </a:solidFill>
                <a:sym typeface="+mn-ea"/>
              </a:rPr>
              <a:t>  </a:t>
            </a:r>
            <a:r>
              <a:rPr lang="en-US" sz="1000" b="1">
                <a:solidFill>
                  <a:srgbClr val="00B0F0"/>
                </a:solidFill>
                <a:sym typeface="+mn-ea"/>
              </a:rPr>
              <a:t>par</a:t>
            </a:r>
            <a:r>
              <a:rPr lang="en-US" sz="1000" b="1">
                <a:solidFill>
                  <a:srgbClr val="92D050"/>
                </a:solidFill>
                <a:sym typeface="+mn-ea"/>
              </a:rPr>
              <a:t>= Parameter </a:t>
            </a:r>
            <a:r>
              <a:rPr lang="en-US" sz="1000" b="1">
                <a:solidFill>
                  <a:schemeClr val="accent6">
                    <a:lumMod val="75000"/>
                  </a:schemeClr>
                </a:solidFill>
                <a:sym typeface="+mn-ea"/>
              </a:rPr>
              <a:t> </a:t>
            </a:r>
            <a:r>
              <a:rPr lang="en-US" sz="1000" b="1">
                <a:solidFill>
                  <a:srgbClr val="00B0F0"/>
                </a:solidFill>
                <a:sym typeface="+mn-ea"/>
              </a:rPr>
              <a:t>cbf</a:t>
            </a:r>
            <a:r>
              <a:rPr lang="en-US" sz="1000" b="1">
                <a:solidFill>
                  <a:srgbClr val="92D050"/>
                </a:solidFill>
                <a:sym typeface="+mn-ea"/>
              </a:rPr>
              <a:t>= Call Back Function</a:t>
            </a:r>
            <a:endParaRPr lang="en-US" sz="1000" b="1">
              <a:solidFill>
                <a:srgbClr val="92D050"/>
              </a:solidFill>
              <a:sym typeface="+mn-ea"/>
            </a:endParaRPr>
          </a:p>
          <a:p>
            <a:pPr algn="ctr"/>
            <a:r>
              <a:rPr lang="en-US" sz="1000" b="1">
                <a:solidFill>
                  <a:srgbClr val="FFFF00"/>
                </a:solidFill>
                <a:sym typeface="+mn-ea"/>
              </a:rPr>
              <a:t>Regular Function</a:t>
            </a:r>
            <a:endParaRPr lang="en-US" sz="1000" b="1">
              <a:solidFill>
                <a:srgbClr val="FFFF00"/>
              </a:solidFill>
              <a:sym typeface="+mn-ea"/>
            </a:endParaRPr>
          </a:p>
          <a:p>
            <a:pPr algn="l"/>
            <a:r>
              <a:rPr lang="en-US" sz="1000" b="1">
                <a:solidFill>
                  <a:srgbClr val="00B0F0"/>
                </a:solidFill>
                <a:sym typeface="+mn-ea"/>
              </a:rPr>
              <a:t>function </a:t>
            </a:r>
            <a:r>
              <a:rPr lang="en-US" sz="1000" b="1">
                <a:solidFill>
                  <a:srgbClr val="FF0000"/>
                </a:solidFill>
                <a:sym typeface="+mn-ea"/>
              </a:rPr>
              <a:t>fN</a:t>
            </a:r>
            <a:r>
              <a:rPr lang="en-US" sz="1000" b="1">
                <a:solidFill>
                  <a:srgbClr val="00B0F0"/>
                </a:solidFill>
                <a:sym typeface="+mn-ea"/>
              </a:rPr>
              <a:t>(</a:t>
            </a:r>
            <a:r>
              <a:rPr lang="en-US" sz="1000" b="1">
                <a:solidFill>
                  <a:schemeClr val="bg1"/>
                </a:solidFill>
                <a:sym typeface="+mn-ea"/>
              </a:rPr>
              <a:t>par1</a:t>
            </a:r>
            <a:r>
              <a:rPr lang="en-US" sz="1000" b="1">
                <a:solidFill>
                  <a:srgbClr val="00B0F0"/>
                </a:solidFill>
                <a:sym typeface="+mn-ea"/>
              </a:rPr>
              <a:t>,</a:t>
            </a:r>
            <a:r>
              <a:rPr lang="en-US" sz="1000" b="1">
                <a:solidFill>
                  <a:schemeClr val="bg1"/>
                </a:solidFill>
                <a:sym typeface="+mn-ea"/>
              </a:rPr>
              <a:t> par2</a:t>
            </a:r>
            <a:r>
              <a:rPr lang="en-US" sz="1000" b="1">
                <a:solidFill>
                  <a:srgbClr val="00B0F0"/>
                </a:solidFill>
                <a:sym typeface="+mn-ea"/>
              </a:rPr>
              <a:t>,</a:t>
            </a:r>
            <a:r>
              <a:rPr lang="en-US" sz="1000" b="1">
                <a:solidFill>
                  <a:schemeClr val="bg1"/>
                </a:solidFill>
                <a:sym typeface="+mn-ea"/>
              </a:rPr>
              <a:t> .....</a:t>
            </a:r>
            <a:r>
              <a:rPr lang="en-US" sz="1000" b="1">
                <a:solidFill>
                  <a:srgbClr val="00B0F0"/>
                </a:solidFill>
                <a:sym typeface="+mn-ea"/>
              </a:rPr>
              <a:t>,</a:t>
            </a:r>
            <a:r>
              <a:rPr lang="en-US" sz="1000" b="1">
                <a:solidFill>
                  <a:schemeClr val="bg1"/>
                </a:solidFill>
                <a:sym typeface="+mn-ea"/>
              </a:rPr>
              <a:t> parN</a:t>
            </a:r>
            <a:r>
              <a:rPr lang="en-US" sz="1000" b="1">
                <a:solidFill>
                  <a:srgbClr val="00B0F0"/>
                </a:solidFill>
                <a:sym typeface="+mn-ea"/>
              </a:rPr>
              <a:t>,</a:t>
            </a:r>
            <a:r>
              <a:rPr lang="en-US" sz="1000" b="1">
                <a:solidFill>
                  <a:schemeClr val="bg1"/>
                </a:solidFill>
                <a:sym typeface="+mn-ea"/>
              </a:rPr>
              <a:t> cbf1</a:t>
            </a:r>
            <a:r>
              <a:rPr lang="en-US" sz="1000" b="1">
                <a:solidFill>
                  <a:srgbClr val="00B0F0"/>
                </a:solidFill>
                <a:sym typeface="+mn-ea"/>
              </a:rPr>
              <a:t>,</a:t>
            </a:r>
            <a:r>
              <a:rPr lang="en-US" sz="1000" b="1">
                <a:solidFill>
                  <a:schemeClr val="bg1"/>
                </a:solidFill>
                <a:sym typeface="+mn-ea"/>
              </a:rPr>
              <a:t> cbf2</a:t>
            </a:r>
            <a:r>
              <a:rPr lang="en-US" sz="1000" b="1">
                <a:solidFill>
                  <a:srgbClr val="00B0F0"/>
                </a:solidFill>
                <a:sym typeface="+mn-ea"/>
              </a:rPr>
              <a:t>,</a:t>
            </a:r>
            <a:r>
              <a:rPr lang="en-US" sz="1000" b="1">
                <a:solidFill>
                  <a:schemeClr val="bg1"/>
                </a:solidFill>
                <a:sym typeface="+mn-ea"/>
              </a:rPr>
              <a:t> .....</a:t>
            </a:r>
            <a:r>
              <a:rPr lang="en-US" sz="1000" b="1">
                <a:solidFill>
                  <a:srgbClr val="00B0F0"/>
                </a:solidFill>
                <a:sym typeface="+mn-ea"/>
              </a:rPr>
              <a:t>,</a:t>
            </a:r>
            <a:r>
              <a:rPr lang="en-US" sz="1000" b="1">
                <a:solidFill>
                  <a:schemeClr val="bg1"/>
                </a:solidFill>
                <a:sym typeface="+mn-ea"/>
              </a:rPr>
              <a:t> cbfN</a:t>
            </a:r>
            <a:r>
              <a:rPr lang="en-US" sz="1000" b="1">
                <a:solidFill>
                  <a:srgbClr val="00B0F0"/>
                </a:solidFill>
                <a:sym typeface="+mn-ea"/>
              </a:rPr>
              <a:t>){ </a:t>
            </a:r>
            <a:endParaRPr lang="en-US" sz="1000" b="1">
              <a:solidFill>
                <a:schemeClr val="bg1"/>
              </a:solidFill>
              <a:sym typeface="+mn-ea"/>
            </a:endParaRPr>
          </a:p>
          <a:p>
            <a:pPr algn="l"/>
            <a:r>
              <a:rPr lang="en-US" sz="1000" b="1">
                <a:solidFill>
                  <a:schemeClr val="bg1"/>
                </a:solidFill>
                <a:sym typeface="+mn-ea"/>
              </a:rPr>
              <a:t>	// function  statement(s)</a:t>
            </a:r>
            <a:endParaRPr lang="en-US" sz="1000" b="1">
              <a:solidFill>
                <a:schemeClr val="bg1"/>
              </a:solidFill>
              <a:sym typeface="+mn-ea"/>
            </a:endParaRPr>
          </a:p>
          <a:p>
            <a:pPr algn="l"/>
            <a:r>
              <a:rPr lang="en-US" sz="1000" b="1">
                <a:solidFill>
                  <a:schemeClr val="bg1"/>
                </a:solidFill>
                <a:sym typeface="+mn-ea"/>
              </a:rPr>
              <a:t>  cbf1(par1, par2, ..... , parN)</a:t>
            </a:r>
            <a:endParaRPr lang="en-US" sz="1000" b="1">
              <a:solidFill>
                <a:schemeClr val="bg1"/>
              </a:solidFill>
              <a:sym typeface="+mn-ea"/>
            </a:endParaRPr>
          </a:p>
          <a:p>
            <a:pPr algn="l"/>
            <a:r>
              <a:rPr lang="en-US" sz="1000" b="1">
                <a:solidFill>
                  <a:schemeClr val="bg1"/>
                </a:solidFill>
                <a:sym typeface="+mn-ea"/>
              </a:rPr>
              <a:t>  cbf2(par1, par2, ..... , parN)</a:t>
            </a:r>
            <a:endParaRPr lang="en-US" sz="1000" b="1">
              <a:solidFill>
                <a:schemeClr val="bg1"/>
              </a:solidFill>
              <a:sym typeface="+mn-ea"/>
            </a:endParaRPr>
          </a:p>
          <a:p>
            <a:pPr algn="l"/>
            <a:r>
              <a:rPr lang="en-US" sz="1000" b="1">
                <a:solidFill>
                  <a:schemeClr val="bg1"/>
                </a:solidFill>
                <a:sym typeface="+mn-ea"/>
              </a:rPr>
              <a:t>    ....................................</a:t>
            </a:r>
            <a:endParaRPr lang="en-US" sz="1000" b="1">
              <a:solidFill>
                <a:schemeClr val="bg1"/>
              </a:solidFill>
              <a:sym typeface="+mn-ea"/>
            </a:endParaRPr>
          </a:p>
          <a:p>
            <a:pPr algn="l"/>
            <a:r>
              <a:rPr lang="en-US" sz="1000" b="1">
                <a:solidFill>
                  <a:schemeClr val="bg1"/>
                </a:solidFill>
                <a:sym typeface="+mn-ea"/>
              </a:rPr>
              <a:t>  cbf2(para1 , para2, ..... , paraN)</a:t>
            </a:r>
            <a:endParaRPr lang="en-US" sz="1000" b="1">
              <a:solidFill>
                <a:schemeClr val="bg1"/>
              </a:solidFill>
              <a:sym typeface="+mn-ea"/>
            </a:endParaRPr>
          </a:p>
          <a:p>
            <a:pPr algn="l"/>
            <a:r>
              <a:rPr lang="en-US" sz="1000" b="1">
                <a:solidFill>
                  <a:srgbClr val="00B0F0"/>
                </a:solidFill>
                <a:sym typeface="+mn-ea"/>
              </a:rPr>
              <a:t>}</a:t>
            </a:r>
            <a:endParaRPr lang="en-US" sz="1000" b="1">
              <a:solidFill>
                <a:srgbClr val="00B0F0"/>
              </a:solidFill>
              <a:sym typeface="+mn-ea"/>
            </a:endParaRPr>
          </a:p>
          <a:p>
            <a:pPr algn="ctr"/>
            <a:r>
              <a:rPr lang="en-US" sz="1000" b="1">
                <a:solidFill>
                  <a:srgbClr val="FFFF00"/>
                </a:solidFill>
                <a:sym typeface="+mn-ea"/>
              </a:rPr>
              <a:t>Anonymus Function</a:t>
            </a:r>
            <a:endParaRPr lang="en-US" sz="1000" b="1">
              <a:solidFill>
                <a:schemeClr val="bg1"/>
              </a:solidFill>
              <a:sym typeface="+mn-ea"/>
            </a:endParaRPr>
          </a:p>
          <a:p>
            <a:pPr algn="l"/>
            <a:r>
              <a:rPr lang="en-US" sz="1000" b="1">
                <a:solidFill>
                  <a:srgbClr val="00B0F0"/>
                </a:solidFill>
                <a:sym typeface="+mn-ea"/>
              </a:rPr>
              <a:t>key  </a:t>
            </a:r>
            <a:r>
              <a:rPr lang="en-US" sz="1000" b="1">
                <a:solidFill>
                  <a:srgbClr val="FF0000"/>
                </a:solidFill>
                <a:sym typeface="+mn-ea"/>
              </a:rPr>
              <a:t>fN</a:t>
            </a:r>
            <a:r>
              <a:rPr lang="en-US" sz="1000" b="1">
                <a:solidFill>
                  <a:srgbClr val="00B0F0"/>
                </a:solidFill>
                <a:sym typeface="+mn-ea"/>
              </a:rPr>
              <a:t>=</a:t>
            </a:r>
            <a:r>
              <a:rPr lang="en-US" sz="1000" b="1">
                <a:solidFill>
                  <a:schemeClr val="bg1"/>
                </a:solidFill>
                <a:sym typeface="+mn-ea"/>
              </a:rPr>
              <a:t> </a:t>
            </a:r>
            <a:r>
              <a:rPr lang="en-US" sz="1000" b="1">
                <a:solidFill>
                  <a:srgbClr val="00B0F0"/>
                </a:solidFill>
                <a:sym typeface="+mn-ea"/>
              </a:rPr>
              <a:t>function (</a:t>
            </a:r>
            <a:r>
              <a:rPr lang="en-US" sz="1000" b="1">
                <a:solidFill>
                  <a:schemeClr val="bg1"/>
                </a:solidFill>
                <a:sym typeface="+mn-ea"/>
              </a:rPr>
              <a:t>par1</a:t>
            </a:r>
            <a:r>
              <a:rPr lang="en-US" sz="1000" b="1">
                <a:solidFill>
                  <a:srgbClr val="00B0F0"/>
                </a:solidFill>
                <a:sym typeface="+mn-ea"/>
              </a:rPr>
              <a:t>,</a:t>
            </a:r>
            <a:r>
              <a:rPr lang="en-US" sz="1000" b="1">
                <a:solidFill>
                  <a:schemeClr val="bg1"/>
                </a:solidFill>
                <a:sym typeface="+mn-ea"/>
              </a:rPr>
              <a:t> par2</a:t>
            </a:r>
            <a:r>
              <a:rPr lang="en-US" sz="1000" b="1">
                <a:solidFill>
                  <a:srgbClr val="00B0F0"/>
                </a:solidFill>
                <a:sym typeface="+mn-ea"/>
              </a:rPr>
              <a:t>,</a:t>
            </a:r>
            <a:r>
              <a:rPr lang="en-US" sz="1000" b="1">
                <a:solidFill>
                  <a:schemeClr val="bg1"/>
                </a:solidFill>
                <a:sym typeface="+mn-ea"/>
              </a:rPr>
              <a:t> .....</a:t>
            </a:r>
            <a:r>
              <a:rPr lang="en-US" sz="1000" b="1">
                <a:solidFill>
                  <a:srgbClr val="00B0F0"/>
                </a:solidFill>
                <a:sym typeface="+mn-ea"/>
              </a:rPr>
              <a:t>,</a:t>
            </a:r>
            <a:r>
              <a:rPr lang="en-US" sz="1000" b="1">
                <a:solidFill>
                  <a:schemeClr val="bg1"/>
                </a:solidFill>
                <a:sym typeface="+mn-ea"/>
              </a:rPr>
              <a:t> parN</a:t>
            </a:r>
            <a:r>
              <a:rPr lang="en-US" sz="1000" b="1">
                <a:solidFill>
                  <a:srgbClr val="00B0F0"/>
                </a:solidFill>
                <a:sym typeface="+mn-ea"/>
              </a:rPr>
              <a:t>,</a:t>
            </a:r>
            <a:r>
              <a:rPr lang="en-US" sz="1000" b="1">
                <a:solidFill>
                  <a:schemeClr val="bg1"/>
                </a:solidFill>
                <a:sym typeface="+mn-ea"/>
              </a:rPr>
              <a:t> cbf1</a:t>
            </a:r>
            <a:r>
              <a:rPr lang="en-US" sz="1000" b="1">
                <a:solidFill>
                  <a:srgbClr val="00B0F0"/>
                </a:solidFill>
                <a:sym typeface="+mn-ea"/>
              </a:rPr>
              <a:t>,</a:t>
            </a:r>
            <a:r>
              <a:rPr lang="en-US" sz="1000" b="1">
                <a:solidFill>
                  <a:schemeClr val="bg1"/>
                </a:solidFill>
                <a:sym typeface="+mn-ea"/>
              </a:rPr>
              <a:t> cbf2</a:t>
            </a:r>
            <a:r>
              <a:rPr lang="en-US" sz="1000" b="1">
                <a:solidFill>
                  <a:srgbClr val="00B0F0"/>
                </a:solidFill>
                <a:sym typeface="+mn-ea"/>
              </a:rPr>
              <a:t>,</a:t>
            </a:r>
            <a:r>
              <a:rPr lang="en-US" sz="1000" b="1">
                <a:solidFill>
                  <a:schemeClr val="bg1"/>
                </a:solidFill>
                <a:sym typeface="+mn-ea"/>
              </a:rPr>
              <a:t> .....</a:t>
            </a:r>
            <a:r>
              <a:rPr lang="en-US" sz="1000" b="1">
                <a:solidFill>
                  <a:srgbClr val="00B0F0"/>
                </a:solidFill>
                <a:sym typeface="+mn-ea"/>
              </a:rPr>
              <a:t>,</a:t>
            </a:r>
            <a:r>
              <a:rPr lang="en-US" sz="1000" b="1">
                <a:solidFill>
                  <a:schemeClr val="bg1"/>
                </a:solidFill>
                <a:sym typeface="+mn-ea"/>
              </a:rPr>
              <a:t> cbfN</a:t>
            </a:r>
            <a:r>
              <a:rPr lang="en-US" sz="1000" b="1">
                <a:solidFill>
                  <a:srgbClr val="00B0F0"/>
                </a:solidFill>
                <a:sym typeface="+mn-ea"/>
              </a:rPr>
              <a:t>){</a:t>
            </a:r>
            <a:r>
              <a:rPr lang="en-US" sz="1000" b="1">
                <a:solidFill>
                  <a:schemeClr val="bg1"/>
                </a:solidFill>
                <a:sym typeface="+mn-ea"/>
              </a:rPr>
              <a:t> </a:t>
            </a:r>
            <a:endParaRPr lang="en-US" sz="1000" b="1">
              <a:solidFill>
                <a:schemeClr val="bg1"/>
              </a:solidFill>
              <a:sym typeface="+mn-ea"/>
            </a:endParaRPr>
          </a:p>
          <a:p>
            <a:pPr algn="l"/>
            <a:r>
              <a:rPr lang="en-US" sz="1000" b="1">
                <a:solidFill>
                  <a:schemeClr val="bg1"/>
                </a:solidFill>
                <a:sym typeface="+mn-ea"/>
              </a:rPr>
              <a:t>	//  function statement(s)</a:t>
            </a:r>
            <a:endParaRPr lang="en-US" sz="1000" b="1">
              <a:solidFill>
                <a:schemeClr val="bg1"/>
              </a:solidFill>
              <a:sym typeface="+mn-ea"/>
            </a:endParaRPr>
          </a:p>
          <a:p>
            <a:pPr algn="l"/>
            <a:r>
              <a:rPr lang="en-US" sz="1000" b="1">
                <a:solidFill>
                  <a:schemeClr val="bg1"/>
                </a:solidFill>
                <a:sym typeface="+mn-ea"/>
              </a:rPr>
              <a:t>    cbf1(par1 , par2, ..... , parN)</a:t>
            </a:r>
            <a:endParaRPr lang="en-US" sz="1000" b="1">
              <a:solidFill>
                <a:schemeClr val="bg1"/>
              </a:solidFill>
              <a:sym typeface="+mn-ea"/>
            </a:endParaRPr>
          </a:p>
          <a:p>
            <a:pPr algn="l"/>
            <a:r>
              <a:rPr lang="en-US" sz="1000" b="1">
                <a:solidFill>
                  <a:schemeClr val="bg1"/>
                </a:solidFill>
                <a:sym typeface="+mn-ea"/>
              </a:rPr>
              <a:t>    cbf2(par1 , par2, ..... , parN)</a:t>
            </a:r>
            <a:endParaRPr lang="en-US" sz="1000" b="1">
              <a:solidFill>
                <a:schemeClr val="bg1"/>
              </a:solidFill>
              <a:sym typeface="+mn-ea"/>
            </a:endParaRPr>
          </a:p>
          <a:p>
            <a:pPr algn="l"/>
            <a:r>
              <a:rPr lang="en-US" sz="1000" b="1">
                <a:solidFill>
                  <a:schemeClr val="bg1"/>
                </a:solidFill>
                <a:sym typeface="+mn-ea"/>
              </a:rPr>
              <a:t>      ....................................</a:t>
            </a:r>
            <a:endParaRPr lang="en-US" sz="1000" b="1">
              <a:solidFill>
                <a:schemeClr val="bg1"/>
              </a:solidFill>
              <a:sym typeface="+mn-ea"/>
            </a:endParaRPr>
          </a:p>
          <a:p>
            <a:pPr algn="l"/>
            <a:r>
              <a:rPr lang="en-US" sz="1000" b="1">
                <a:solidFill>
                  <a:schemeClr val="bg1"/>
                </a:solidFill>
                <a:sym typeface="+mn-ea"/>
              </a:rPr>
              <a:t>    cbf2(par1 , par2, ..... , parN)</a:t>
            </a:r>
            <a:endParaRPr lang="en-US" sz="1000" b="1">
              <a:solidFill>
                <a:schemeClr val="bg1"/>
              </a:solidFill>
              <a:sym typeface="+mn-ea"/>
            </a:endParaRPr>
          </a:p>
          <a:p>
            <a:pPr algn="l"/>
            <a:r>
              <a:rPr lang="en-US" sz="1000" b="1">
                <a:solidFill>
                  <a:srgbClr val="00B0F0"/>
                </a:solidFill>
                <a:sym typeface="+mn-ea"/>
              </a:rPr>
              <a:t>}</a:t>
            </a:r>
            <a:endParaRPr lang="en-US" sz="1000" b="1">
              <a:solidFill>
                <a:srgbClr val="00B0F0"/>
              </a:solidFill>
              <a:sym typeface="+mn-ea"/>
            </a:endParaRPr>
          </a:p>
          <a:p>
            <a:pPr algn="ctr"/>
            <a:r>
              <a:rPr lang="en-US" sz="1000" b="1">
                <a:solidFill>
                  <a:srgbClr val="FFFF00"/>
                </a:solidFill>
                <a:sym typeface="+mn-ea"/>
              </a:rPr>
              <a:t>Arrow function</a:t>
            </a:r>
            <a:endParaRPr lang="en-US" sz="1000" b="1">
              <a:solidFill>
                <a:srgbClr val="FFFF00"/>
              </a:solidFill>
              <a:sym typeface="+mn-ea"/>
            </a:endParaRPr>
          </a:p>
          <a:p>
            <a:pPr algn="l"/>
            <a:r>
              <a:rPr lang="en-US" sz="1000" b="1">
                <a:solidFill>
                  <a:srgbClr val="00B0F0"/>
                </a:solidFill>
                <a:sym typeface="+mn-ea"/>
              </a:rPr>
              <a:t>key </a:t>
            </a:r>
            <a:r>
              <a:rPr lang="en-US" sz="1000" b="1">
                <a:solidFill>
                  <a:srgbClr val="FF0000"/>
                </a:solidFill>
                <a:sym typeface="+mn-ea"/>
              </a:rPr>
              <a:t>fN</a:t>
            </a:r>
            <a:r>
              <a:rPr lang="en-US" sz="1000" b="1">
                <a:solidFill>
                  <a:srgbClr val="00B0F0"/>
                </a:solidFill>
                <a:sym typeface="+mn-ea"/>
              </a:rPr>
              <a:t>= (</a:t>
            </a:r>
            <a:r>
              <a:rPr lang="en-US" sz="1000" b="1">
                <a:solidFill>
                  <a:schemeClr val="bg1"/>
                </a:solidFill>
                <a:sym typeface="+mn-ea"/>
              </a:rPr>
              <a:t>par1</a:t>
            </a:r>
            <a:r>
              <a:rPr lang="en-US" sz="1000" b="1">
                <a:solidFill>
                  <a:srgbClr val="00B0F0"/>
                </a:solidFill>
                <a:sym typeface="+mn-ea"/>
              </a:rPr>
              <a:t>,</a:t>
            </a:r>
            <a:r>
              <a:rPr lang="en-US" sz="1000" b="1">
                <a:solidFill>
                  <a:schemeClr val="bg1"/>
                </a:solidFill>
                <a:sym typeface="+mn-ea"/>
              </a:rPr>
              <a:t> par2</a:t>
            </a:r>
            <a:r>
              <a:rPr lang="en-US" sz="1000" b="1">
                <a:solidFill>
                  <a:srgbClr val="00B0F0"/>
                </a:solidFill>
                <a:sym typeface="+mn-ea"/>
              </a:rPr>
              <a:t>,</a:t>
            </a:r>
            <a:r>
              <a:rPr lang="en-US" sz="1000" b="1">
                <a:solidFill>
                  <a:schemeClr val="bg1"/>
                </a:solidFill>
                <a:sym typeface="+mn-ea"/>
              </a:rPr>
              <a:t> .....</a:t>
            </a:r>
            <a:r>
              <a:rPr lang="en-US" sz="1000" b="1">
                <a:solidFill>
                  <a:srgbClr val="00B0F0"/>
                </a:solidFill>
                <a:sym typeface="+mn-ea"/>
              </a:rPr>
              <a:t>,</a:t>
            </a:r>
            <a:r>
              <a:rPr lang="en-US" sz="1000" b="1">
                <a:solidFill>
                  <a:schemeClr val="bg1"/>
                </a:solidFill>
                <a:sym typeface="+mn-ea"/>
              </a:rPr>
              <a:t> parN</a:t>
            </a:r>
            <a:r>
              <a:rPr lang="en-US" sz="1000" b="1">
                <a:solidFill>
                  <a:srgbClr val="00B0F0"/>
                </a:solidFill>
                <a:sym typeface="+mn-ea"/>
              </a:rPr>
              <a:t>,</a:t>
            </a:r>
            <a:r>
              <a:rPr lang="en-US" sz="1000" b="1">
                <a:solidFill>
                  <a:schemeClr val="bg1"/>
                </a:solidFill>
                <a:sym typeface="+mn-ea"/>
              </a:rPr>
              <a:t> cbf1</a:t>
            </a:r>
            <a:r>
              <a:rPr lang="en-US" sz="1000" b="1">
                <a:solidFill>
                  <a:srgbClr val="00B0F0"/>
                </a:solidFill>
                <a:sym typeface="+mn-ea"/>
              </a:rPr>
              <a:t>,</a:t>
            </a:r>
            <a:r>
              <a:rPr lang="en-US" sz="1000" b="1">
                <a:solidFill>
                  <a:schemeClr val="bg1"/>
                </a:solidFill>
                <a:sym typeface="+mn-ea"/>
              </a:rPr>
              <a:t> cbf2</a:t>
            </a:r>
            <a:r>
              <a:rPr lang="en-US" sz="1000" b="1">
                <a:solidFill>
                  <a:srgbClr val="00B0F0"/>
                </a:solidFill>
                <a:sym typeface="+mn-ea"/>
              </a:rPr>
              <a:t>,</a:t>
            </a:r>
            <a:r>
              <a:rPr lang="en-US" sz="1000" b="1">
                <a:solidFill>
                  <a:schemeClr val="bg1"/>
                </a:solidFill>
                <a:sym typeface="+mn-ea"/>
              </a:rPr>
              <a:t> .....</a:t>
            </a:r>
            <a:r>
              <a:rPr lang="en-US" sz="1000" b="1">
                <a:solidFill>
                  <a:srgbClr val="00B0F0"/>
                </a:solidFill>
                <a:sym typeface="+mn-ea"/>
              </a:rPr>
              <a:t>,</a:t>
            </a:r>
            <a:r>
              <a:rPr lang="en-US" sz="1000" b="1">
                <a:solidFill>
                  <a:schemeClr val="bg1"/>
                </a:solidFill>
                <a:sym typeface="+mn-ea"/>
              </a:rPr>
              <a:t> cbfN</a:t>
            </a:r>
            <a:r>
              <a:rPr lang="en-US" sz="1000" b="1">
                <a:solidFill>
                  <a:srgbClr val="00B0F0"/>
                </a:solidFill>
                <a:sym typeface="+mn-ea"/>
              </a:rPr>
              <a:t>) =&gt; {</a:t>
            </a:r>
            <a:r>
              <a:rPr lang="en-US" sz="1000" b="1">
                <a:solidFill>
                  <a:schemeClr val="bg1"/>
                </a:solidFill>
                <a:sym typeface="+mn-ea"/>
              </a:rPr>
              <a:t> </a:t>
            </a:r>
            <a:endParaRPr lang="en-US" sz="1000" b="1">
              <a:solidFill>
                <a:schemeClr val="bg1"/>
              </a:solidFill>
              <a:sym typeface="+mn-ea"/>
            </a:endParaRPr>
          </a:p>
          <a:p>
            <a:pPr algn="l"/>
            <a:r>
              <a:rPr lang="en-US" sz="1000" b="1">
                <a:solidFill>
                  <a:schemeClr val="bg1"/>
                </a:solidFill>
                <a:sym typeface="+mn-ea"/>
              </a:rPr>
              <a:t>	//  function statement(s)</a:t>
            </a:r>
            <a:endParaRPr lang="en-US" sz="1000" b="1">
              <a:solidFill>
                <a:schemeClr val="bg1"/>
              </a:solidFill>
              <a:sym typeface="+mn-ea"/>
            </a:endParaRPr>
          </a:p>
          <a:p>
            <a:pPr algn="l"/>
            <a:r>
              <a:rPr lang="en-US" sz="1000" b="1">
                <a:solidFill>
                  <a:schemeClr val="bg1"/>
                </a:solidFill>
                <a:sym typeface="+mn-ea"/>
              </a:rPr>
              <a:t>    </a:t>
            </a:r>
            <a:r>
              <a:rPr lang="en-US" sz="1000" b="1">
                <a:solidFill>
                  <a:schemeClr val="bg1"/>
                </a:solidFill>
                <a:sym typeface="+mn-ea"/>
              </a:rPr>
              <a:t>cbf1</a:t>
            </a:r>
            <a:r>
              <a:rPr lang="en-US" sz="1000" b="1">
                <a:solidFill>
                  <a:schemeClr val="bg1"/>
                </a:solidFill>
                <a:sym typeface="+mn-ea"/>
              </a:rPr>
              <a:t>(par1 , par2, ..... , parN)</a:t>
            </a:r>
            <a:endParaRPr lang="en-US" sz="1000" b="1">
              <a:solidFill>
                <a:schemeClr val="bg1"/>
              </a:solidFill>
              <a:sym typeface="+mn-ea"/>
            </a:endParaRPr>
          </a:p>
          <a:p>
            <a:pPr algn="l"/>
            <a:r>
              <a:rPr lang="en-US" sz="1000" b="1">
                <a:solidFill>
                  <a:schemeClr val="bg1"/>
                </a:solidFill>
                <a:sym typeface="+mn-ea"/>
              </a:rPr>
              <a:t>    </a:t>
            </a:r>
            <a:r>
              <a:rPr lang="en-US" sz="1000" b="1">
                <a:solidFill>
                  <a:schemeClr val="bg1"/>
                </a:solidFill>
                <a:sym typeface="+mn-ea"/>
              </a:rPr>
              <a:t>cbf2</a:t>
            </a:r>
            <a:r>
              <a:rPr lang="en-US" sz="1000" b="1">
                <a:solidFill>
                  <a:schemeClr val="bg1"/>
                </a:solidFill>
                <a:sym typeface="+mn-ea"/>
              </a:rPr>
              <a:t>(par1 , par2, ..... , parN)</a:t>
            </a:r>
            <a:endParaRPr lang="en-US" sz="1000" b="1">
              <a:solidFill>
                <a:schemeClr val="bg1"/>
              </a:solidFill>
              <a:sym typeface="+mn-ea"/>
            </a:endParaRPr>
          </a:p>
          <a:p>
            <a:pPr algn="l"/>
            <a:r>
              <a:rPr lang="en-US" sz="1000" b="1">
                <a:solidFill>
                  <a:schemeClr val="bg1"/>
                </a:solidFill>
                <a:sym typeface="+mn-ea"/>
              </a:rPr>
              <a:t>      ....................................</a:t>
            </a:r>
            <a:endParaRPr lang="en-US" sz="1000" b="1">
              <a:solidFill>
                <a:schemeClr val="bg1"/>
              </a:solidFill>
              <a:sym typeface="+mn-ea"/>
            </a:endParaRPr>
          </a:p>
          <a:p>
            <a:pPr algn="l"/>
            <a:r>
              <a:rPr lang="en-US" sz="1000" b="1">
                <a:solidFill>
                  <a:schemeClr val="bg1"/>
                </a:solidFill>
                <a:sym typeface="+mn-ea"/>
              </a:rPr>
              <a:t>    </a:t>
            </a:r>
            <a:r>
              <a:rPr lang="en-US" sz="1000" b="1">
                <a:solidFill>
                  <a:schemeClr val="bg1"/>
                </a:solidFill>
                <a:sym typeface="+mn-ea"/>
              </a:rPr>
              <a:t>cbfN</a:t>
            </a:r>
            <a:r>
              <a:rPr lang="en-US" sz="1000" b="1">
                <a:solidFill>
                  <a:schemeClr val="bg1"/>
                </a:solidFill>
                <a:sym typeface="+mn-ea"/>
              </a:rPr>
              <a:t>(par1 , par2, ..... , parN)</a:t>
            </a:r>
            <a:endParaRPr lang="en-US" sz="1000" b="1">
              <a:solidFill>
                <a:schemeClr val="bg1"/>
              </a:solidFill>
              <a:sym typeface="+mn-ea"/>
            </a:endParaRPr>
          </a:p>
          <a:p>
            <a:pPr algn="l"/>
            <a:r>
              <a:rPr lang="en-US" sz="1000" b="1">
                <a:solidFill>
                  <a:srgbClr val="00B0F0"/>
                </a:solidFill>
                <a:sym typeface="+mn-ea"/>
              </a:rPr>
              <a:t>}</a:t>
            </a:r>
            <a:endParaRPr lang="en-US" sz="1000" b="1">
              <a:solidFill>
                <a:srgbClr val="00B0F0"/>
              </a:solidFill>
              <a:sym typeface="+mn-ea"/>
            </a:endParaRPr>
          </a:p>
        </p:txBody>
      </p:sp>
      <p:sp>
        <p:nvSpPr>
          <p:cNvPr id="10" name="Rectangles 9"/>
          <p:cNvSpPr/>
          <p:nvPr/>
        </p:nvSpPr>
        <p:spPr>
          <a:xfrm>
            <a:off x="137160" y="4264660"/>
            <a:ext cx="6652260" cy="98298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a:highlight>
                  <a:srgbClr val="FFFF00"/>
                </a:highlight>
              </a:rPr>
              <a:t>  </a:t>
            </a:r>
            <a:r>
              <a:rPr lang="en-US" sz="1000" b="1">
                <a:highlight>
                  <a:srgbClr val="FFFF00"/>
                </a:highlight>
                <a:sym typeface="+mn-ea"/>
              </a:rPr>
              <a:t>   calls a function repeatedly after a number of milliseconds </a:t>
            </a:r>
            <a:r>
              <a:rPr lang="en-US" sz="1000">
                <a:highlight>
                  <a:srgbClr val="FFFF00"/>
                </a:highlight>
                <a:sym typeface="+mn-ea"/>
              </a:rPr>
              <a:t>:-  JAvaScript ....</a:t>
            </a:r>
            <a:endParaRPr lang="en-US" sz="1000">
              <a:highlight>
                <a:srgbClr val="FFFF00"/>
              </a:highlight>
              <a:sym typeface="+mn-ea"/>
            </a:endParaRPr>
          </a:p>
          <a:p>
            <a:pPr algn="l"/>
            <a:r>
              <a:rPr lang="en-US" sz="1000" b="1">
                <a:solidFill>
                  <a:schemeClr val="accent2"/>
                </a:solidFill>
                <a:sym typeface="+mn-ea"/>
              </a:rPr>
              <a:t>If you need repeated executions, use </a:t>
            </a:r>
            <a:r>
              <a:rPr lang="en-US" sz="1000" b="1">
                <a:solidFill>
                  <a:srgbClr val="FFFF00"/>
                </a:solidFill>
                <a:sym typeface="+mn-ea"/>
              </a:rPr>
              <a:t>setInterval()</a:t>
            </a:r>
            <a:r>
              <a:rPr lang="en-US" sz="1000" b="1">
                <a:solidFill>
                  <a:schemeClr val="accent2"/>
                </a:solidFill>
                <a:sym typeface="+mn-ea"/>
              </a:rPr>
              <a:t> instead. </a:t>
            </a:r>
            <a:r>
              <a:rPr lang="en-US" sz="1000" b="1">
                <a:solidFill>
                  <a:srgbClr val="00B050"/>
                </a:solidFill>
                <a:sym typeface="+mn-ea"/>
              </a:rPr>
              <a:t>The </a:t>
            </a:r>
            <a:r>
              <a:rPr lang="en-US" sz="1000" b="1">
                <a:solidFill>
                  <a:srgbClr val="FFFF00"/>
                </a:solidFill>
                <a:sym typeface="+mn-ea"/>
              </a:rPr>
              <a:t>setInterval() </a:t>
            </a:r>
            <a:r>
              <a:rPr lang="en-US" sz="1000" b="1">
                <a:solidFill>
                  <a:srgbClr val="00B050"/>
                </a:solidFill>
                <a:sym typeface="+mn-ea"/>
              </a:rPr>
              <a:t>method continues calling the function until </a:t>
            </a:r>
            <a:r>
              <a:rPr lang="en-US" sz="1000" b="1">
                <a:solidFill>
                  <a:srgbClr val="FFFF00"/>
                </a:solidFill>
                <a:sym typeface="+mn-ea"/>
              </a:rPr>
              <a:t>clearInterval()</a:t>
            </a:r>
            <a:r>
              <a:rPr lang="en-US" sz="1000" b="1">
                <a:solidFill>
                  <a:srgbClr val="00B050"/>
                </a:solidFill>
                <a:sym typeface="+mn-ea"/>
              </a:rPr>
              <a:t> is called, or the window is closed. Use the </a:t>
            </a:r>
            <a:r>
              <a:rPr lang="en-US" sz="1000" b="1">
                <a:solidFill>
                  <a:srgbClr val="FFFF00"/>
                </a:solidFill>
                <a:sym typeface="+mn-ea"/>
              </a:rPr>
              <a:t>clearInterval()</a:t>
            </a:r>
            <a:r>
              <a:rPr lang="en-US" sz="1000" b="1">
                <a:solidFill>
                  <a:srgbClr val="00B050"/>
                </a:solidFill>
                <a:sym typeface="+mn-ea"/>
              </a:rPr>
              <a:t> method to prevent the function from </a:t>
            </a:r>
            <a:r>
              <a:rPr lang="en-US" sz="1000" b="1">
                <a:solidFill>
                  <a:srgbClr val="FFFF00"/>
                </a:solidFill>
                <a:sym typeface="+mn-ea"/>
              </a:rPr>
              <a:t>setInterval()</a:t>
            </a:r>
            <a:r>
              <a:rPr lang="en-US" sz="1000" b="1">
                <a:solidFill>
                  <a:srgbClr val="00B050"/>
                </a:solidFill>
                <a:sym typeface="+mn-ea"/>
              </a:rPr>
              <a:t> .</a:t>
            </a:r>
            <a:endParaRPr lang="en-US" sz="1000" b="1">
              <a:solidFill>
                <a:srgbClr val="00B050"/>
              </a:solidFill>
              <a:sym typeface="+mn-ea"/>
            </a:endParaRPr>
          </a:p>
          <a:p>
            <a:pPr algn="l"/>
            <a:r>
              <a:rPr lang="en-US" sz="1000" b="1">
                <a:solidFill>
                  <a:srgbClr val="92D050"/>
                </a:solidFill>
                <a:sym typeface="+mn-ea"/>
              </a:rPr>
              <a:t>Calls a function or evaluates an expression repeatedly  at specified intervals (in milliseconds) :- </a:t>
            </a:r>
            <a:endParaRPr lang="en-US" sz="1000" b="1">
              <a:solidFill>
                <a:srgbClr val="92D050"/>
              </a:solidFill>
              <a:sym typeface="+mn-ea"/>
            </a:endParaRPr>
          </a:p>
          <a:p>
            <a:pPr algn="l"/>
            <a:r>
              <a:rPr lang="en-US" sz="1000" b="1">
                <a:solidFill>
                  <a:srgbClr val="00B050"/>
                </a:solidFill>
                <a:sym typeface="+mn-ea"/>
              </a:rPr>
              <a:t> </a:t>
            </a:r>
            <a:r>
              <a:rPr lang="en-US" sz="1000" b="1">
                <a:solidFill>
                  <a:srgbClr val="00B0F0"/>
                </a:solidFill>
                <a:sym typeface="+mn-ea"/>
              </a:rPr>
              <a:t>setInterval(</a:t>
            </a:r>
            <a:r>
              <a:rPr lang="en-US" sz="1000" b="1">
                <a:solidFill>
                  <a:srgbClr val="FF0000"/>
                </a:solidFill>
                <a:sym typeface="+mn-ea"/>
              </a:rPr>
              <a:t>function</a:t>
            </a:r>
            <a:r>
              <a:rPr lang="en-US" sz="1000" b="1">
                <a:solidFill>
                  <a:srgbClr val="00B0F0"/>
                </a:solidFill>
                <a:sym typeface="+mn-ea"/>
              </a:rPr>
              <a:t>,</a:t>
            </a:r>
            <a:r>
              <a:rPr lang="en-US" sz="1000" b="1">
                <a:solidFill>
                  <a:srgbClr val="00B050"/>
                </a:solidFill>
                <a:sym typeface="+mn-ea"/>
              </a:rPr>
              <a:t> </a:t>
            </a:r>
            <a:r>
              <a:rPr lang="en-US" sz="1000" b="1">
                <a:solidFill>
                  <a:srgbClr val="FF0000"/>
                </a:solidFill>
                <a:sym typeface="+mn-ea"/>
              </a:rPr>
              <a:t>milliseconds</a:t>
            </a:r>
            <a:r>
              <a:rPr lang="en-US" sz="1000" b="1">
                <a:solidFill>
                  <a:srgbClr val="00B0F0"/>
                </a:solidFill>
                <a:sym typeface="+mn-ea"/>
              </a:rPr>
              <a:t>);   </a:t>
            </a:r>
            <a:r>
              <a:rPr lang="en-US" sz="1000" b="1">
                <a:solidFill>
                  <a:srgbClr val="FFFF00"/>
                </a:solidFill>
                <a:sym typeface="+mn-ea"/>
              </a:rPr>
              <a:t>or     </a:t>
            </a:r>
            <a:r>
              <a:rPr lang="en-US" sz="1000" b="1">
                <a:solidFill>
                  <a:schemeClr val="accent4"/>
                </a:solidFill>
                <a:sym typeface="+mn-ea"/>
              </a:rPr>
              <a:t>myInterval </a:t>
            </a:r>
            <a:r>
              <a:rPr lang="en-US" sz="1000" b="1">
                <a:solidFill>
                  <a:srgbClr val="00B050"/>
                </a:solidFill>
                <a:sym typeface="+mn-ea"/>
              </a:rPr>
              <a:t>= </a:t>
            </a:r>
            <a:r>
              <a:rPr lang="en-US" sz="1000" b="1">
                <a:solidFill>
                  <a:srgbClr val="00B0F0"/>
                </a:solidFill>
                <a:sym typeface="+mn-ea"/>
              </a:rPr>
              <a:t>setInterval(</a:t>
            </a:r>
            <a:r>
              <a:rPr lang="en-US" sz="1000" b="1">
                <a:solidFill>
                  <a:srgbClr val="FF0000"/>
                </a:solidFill>
                <a:sym typeface="+mn-ea"/>
              </a:rPr>
              <a:t>function</a:t>
            </a:r>
            <a:r>
              <a:rPr lang="en-US" sz="1000" b="1">
                <a:solidFill>
                  <a:srgbClr val="00B0F0"/>
                </a:solidFill>
                <a:sym typeface="+mn-ea"/>
              </a:rPr>
              <a:t>,</a:t>
            </a:r>
            <a:r>
              <a:rPr lang="en-US" sz="1000" b="1">
                <a:solidFill>
                  <a:srgbClr val="00B050"/>
                </a:solidFill>
                <a:sym typeface="+mn-ea"/>
              </a:rPr>
              <a:t> </a:t>
            </a:r>
            <a:r>
              <a:rPr lang="en-US" sz="1000" b="1">
                <a:solidFill>
                  <a:srgbClr val="FF0000"/>
                </a:solidFill>
                <a:sym typeface="+mn-ea"/>
              </a:rPr>
              <a:t>milliseconds</a:t>
            </a:r>
            <a:r>
              <a:rPr lang="en-US" sz="1000" b="1">
                <a:solidFill>
                  <a:srgbClr val="00B0F0"/>
                </a:solidFill>
                <a:sym typeface="+mn-ea"/>
              </a:rPr>
              <a:t>);</a:t>
            </a:r>
            <a:endParaRPr lang="en-US" sz="1000" b="1">
              <a:solidFill>
                <a:srgbClr val="00B050"/>
              </a:solidFill>
              <a:sym typeface="+mn-ea"/>
            </a:endParaRPr>
          </a:p>
          <a:p>
            <a:pPr algn="l"/>
            <a:r>
              <a:rPr lang="en-US" sz="1000" b="1">
                <a:solidFill>
                  <a:srgbClr val="92D050"/>
                </a:solidFill>
                <a:sym typeface="+mn-ea"/>
              </a:rPr>
              <a:t>Clears a timer set with setInterval() :-  </a:t>
            </a:r>
            <a:r>
              <a:rPr lang="en-US" sz="1000" b="1">
                <a:solidFill>
                  <a:srgbClr val="00B0F0"/>
                </a:solidFill>
                <a:sym typeface="+mn-ea"/>
              </a:rPr>
              <a:t>clearInterval(</a:t>
            </a:r>
            <a:r>
              <a:rPr lang="en-US" sz="1000" b="1">
                <a:solidFill>
                  <a:srgbClr val="FF0000"/>
                </a:solidFill>
                <a:sym typeface="+mn-ea"/>
              </a:rPr>
              <a:t>setIntervalFunctionName</a:t>
            </a:r>
            <a:r>
              <a:rPr lang="en-US" sz="1000" b="1">
                <a:solidFill>
                  <a:srgbClr val="00B0F0"/>
                </a:solidFill>
                <a:sym typeface="+mn-ea"/>
              </a:rPr>
              <a:t>);</a:t>
            </a:r>
            <a:endParaRPr lang="en-US" sz="1000" b="1">
              <a:solidFill>
                <a:srgbClr val="00B0F0"/>
              </a:solidFill>
              <a:sym typeface="+mn-ea"/>
            </a:endParaRPr>
          </a:p>
        </p:txBody>
      </p:sp>
      <p:sp>
        <p:nvSpPr>
          <p:cNvPr id="11" name="Rectangles 10"/>
          <p:cNvSpPr/>
          <p:nvPr/>
        </p:nvSpPr>
        <p:spPr>
          <a:xfrm>
            <a:off x="40640" y="5247640"/>
            <a:ext cx="6749415" cy="104965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a:highlight>
                  <a:srgbClr val="FFFF00"/>
                </a:highlight>
              </a:rPr>
              <a:t>  </a:t>
            </a:r>
            <a:r>
              <a:rPr lang="en-US" sz="1000" b="1">
                <a:highlight>
                  <a:srgbClr val="FFFF00"/>
                </a:highlight>
                <a:sym typeface="+mn-ea"/>
              </a:rPr>
              <a:t>   calls a function only once after a number of milliseconds </a:t>
            </a:r>
            <a:r>
              <a:rPr lang="en-US" sz="1000">
                <a:highlight>
                  <a:srgbClr val="FFFF00"/>
                </a:highlight>
                <a:sym typeface="+mn-ea"/>
              </a:rPr>
              <a:t>:-  JAvaScript ....</a:t>
            </a:r>
            <a:endParaRPr lang="en-US" sz="1000" b="1">
              <a:solidFill>
                <a:srgbClr val="00B050"/>
              </a:solidFill>
              <a:sym typeface="+mn-ea"/>
            </a:endParaRPr>
          </a:p>
          <a:p>
            <a:pPr algn="l"/>
            <a:r>
              <a:rPr lang="en-US" sz="1000" b="1">
                <a:solidFill>
                  <a:schemeClr val="accent2"/>
                </a:solidFill>
                <a:sym typeface="+mn-ea"/>
              </a:rPr>
              <a:t>If you need only once executions, use </a:t>
            </a:r>
            <a:r>
              <a:rPr lang="en-US" sz="1000" b="1">
                <a:solidFill>
                  <a:srgbClr val="FFFF00"/>
                </a:solidFill>
                <a:sym typeface="+mn-ea"/>
              </a:rPr>
              <a:t>setTimeout()</a:t>
            </a:r>
            <a:r>
              <a:rPr lang="en-US" sz="1000" b="1">
                <a:solidFill>
                  <a:schemeClr val="accent2"/>
                </a:solidFill>
                <a:sym typeface="+mn-ea"/>
              </a:rPr>
              <a:t> instead.</a:t>
            </a:r>
            <a:endParaRPr lang="en-US" sz="1000" b="1">
              <a:solidFill>
                <a:schemeClr val="accent2"/>
              </a:solidFill>
              <a:sym typeface="+mn-ea"/>
            </a:endParaRPr>
          </a:p>
          <a:p>
            <a:pPr algn="l"/>
            <a:r>
              <a:rPr lang="en-US" sz="1000" b="1">
                <a:solidFill>
                  <a:srgbClr val="00B050"/>
                </a:solidFill>
                <a:sym typeface="+mn-ea"/>
              </a:rPr>
              <a:t>Use the </a:t>
            </a:r>
            <a:r>
              <a:rPr lang="en-US" sz="1000" b="1">
                <a:solidFill>
                  <a:srgbClr val="FFFF00"/>
                </a:solidFill>
                <a:sym typeface="+mn-ea"/>
              </a:rPr>
              <a:t>clearTimeout()</a:t>
            </a:r>
            <a:r>
              <a:rPr lang="en-US" sz="1000" b="1">
                <a:solidFill>
                  <a:srgbClr val="00B050"/>
                </a:solidFill>
                <a:sym typeface="+mn-ea"/>
              </a:rPr>
              <a:t> method to prevent the function from </a:t>
            </a:r>
            <a:r>
              <a:rPr lang="en-US" sz="1000" b="1">
                <a:solidFill>
                  <a:srgbClr val="FFFF00"/>
                </a:solidFill>
                <a:sym typeface="+mn-ea"/>
              </a:rPr>
              <a:t>setTimeout() </a:t>
            </a:r>
            <a:r>
              <a:rPr lang="en-US" sz="1000" b="1">
                <a:solidFill>
                  <a:srgbClr val="00B050"/>
                </a:solidFill>
                <a:sym typeface="+mn-ea"/>
              </a:rPr>
              <a:t> or from </a:t>
            </a:r>
            <a:r>
              <a:rPr lang="en-US" sz="1000" b="1">
                <a:solidFill>
                  <a:srgbClr val="FFFF00"/>
                </a:solidFill>
                <a:sym typeface="+mn-ea"/>
              </a:rPr>
              <a:t>starting </a:t>
            </a:r>
            <a:r>
              <a:rPr lang="en-US" sz="1000" b="1">
                <a:solidFill>
                  <a:srgbClr val="00B050"/>
                </a:solidFill>
                <a:sym typeface="+mn-ea"/>
              </a:rPr>
              <a:t>.</a:t>
            </a:r>
            <a:endParaRPr lang="en-US" sz="1000" b="1">
              <a:solidFill>
                <a:srgbClr val="00B0F0"/>
              </a:solidFill>
              <a:sym typeface="+mn-ea"/>
            </a:endParaRPr>
          </a:p>
          <a:p>
            <a:pPr algn="l"/>
            <a:r>
              <a:rPr lang="en-US" sz="1000" b="1">
                <a:solidFill>
                  <a:srgbClr val="92D050"/>
                </a:solidFill>
                <a:sym typeface="+mn-ea"/>
              </a:rPr>
              <a:t>Calls a function or evaluates an expression  once at specified intervals (in milliseconds) :- </a:t>
            </a:r>
            <a:endParaRPr lang="en-US" sz="1000" b="1">
              <a:solidFill>
                <a:srgbClr val="92D050"/>
              </a:solidFill>
              <a:sym typeface="+mn-ea"/>
            </a:endParaRPr>
          </a:p>
          <a:p>
            <a:pPr algn="l"/>
            <a:r>
              <a:rPr lang="en-US" sz="1000" b="1">
                <a:solidFill>
                  <a:srgbClr val="00B050"/>
                </a:solidFill>
                <a:sym typeface="+mn-ea"/>
              </a:rPr>
              <a:t> </a:t>
            </a:r>
            <a:r>
              <a:rPr lang="en-US" sz="1000" b="1">
                <a:solidFill>
                  <a:srgbClr val="00B0F0"/>
                </a:solidFill>
                <a:sym typeface="+mn-ea"/>
              </a:rPr>
              <a:t>setTimeout(</a:t>
            </a:r>
            <a:r>
              <a:rPr lang="en-US" sz="1000" b="1">
                <a:solidFill>
                  <a:srgbClr val="FF0000"/>
                </a:solidFill>
                <a:sym typeface="+mn-ea"/>
              </a:rPr>
              <a:t>function</a:t>
            </a:r>
            <a:r>
              <a:rPr lang="en-US" sz="1000" b="1">
                <a:solidFill>
                  <a:srgbClr val="00B0F0"/>
                </a:solidFill>
                <a:sym typeface="+mn-ea"/>
              </a:rPr>
              <a:t>,</a:t>
            </a:r>
            <a:r>
              <a:rPr lang="en-US" sz="1000" b="1">
                <a:solidFill>
                  <a:srgbClr val="00B050"/>
                </a:solidFill>
                <a:sym typeface="+mn-ea"/>
              </a:rPr>
              <a:t> </a:t>
            </a:r>
            <a:r>
              <a:rPr lang="en-US" sz="1000" b="1">
                <a:solidFill>
                  <a:srgbClr val="FF0000"/>
                </a:solidFill>
                <a:sym typeface="+mn-ea"/>
              </a:rPr>
              <a:t>milliseconds</a:t>
            </a:r>
            <a:r>
              <a:rPr lang="en-US" sz="1000" b="1">
                <a:solidFill>
                  <a:srgbClr val="00B0F0"/>
                </a:solidFill>
                <a:sym typeface="+mn-ea"/>
              </a:rPr>
              <a:t>);        </a:t>
            </a:r>
            <a:r>
              <a:rPr lang="en-US" sz="1000" b="1">
                <a:solidFill>
                  <a:srgbClr val="FFFF00"/>
                </a:solidFill>
                <a:sym typeface="+mn-ea"/>
              </a:rPr>
              <a:t>or   </a:t>
            </a:r>
            <a:r>
              <a:rPr lang="en-US" sz="1000" b="1">
                <a:solidFill>
                  <a:schemeClr val="accent4"/>
                </a:solidFill>
                <a:sym typeface="+mn-ea"/>
              </a:rPr>
              <a:t>myTimeout</a:t>
            </a:r>
            <a:r>
              <a:rPr lang="en-US" sz="1000" b="1">
                <a:solidFill>
                  <a:srgbClr val="00B050"/>
                </a:solidFill>
                <a:sym typeface="+mn-ea"/>
              </a:rPr>
              <a:t>= </a:t>
            </a:r>
            <a:r>
              <a:rPr lang="en-US" sz="1000" b="1">
                <a:solidFill>
                  <a:srgbClr val="00B0F0"/>
                </a:solidFill>
                <a:sym typeface="+mn-ea"/>
              </a:rPr>
              <a:t>setTimeout(</a:t>
            </a:r>
            <a:r>
              <a:rPr lang="en-US" sz="1000" b="1">
                <a:solidFill>
                  <a:srgbClr val="FF0000"/>
                </a:solidFill>
                <a:sym typeface="+mn-ea"/>
              </a:rPr>
              <a:t>function</a:t>
            </a:r>
            <a:r>
              <a:rPr lang="en-US" sz="1000" b="1">
                <a:solidFill>
                  <a:srgbClr val="00B0F0"/>
                </a:solidFill>
                <a:sym typeface="+mn-ea"/>
              </a:rPr>
              <a:t>,</a:t>
            </a:r>
            <a:r>
              <a:rPr lang="en-US" sz="1000" b="1">
                <a:solidFill>
                  <a:srgbClr val="00B050"/>
                </a:solidFill>
                <a:sym typeface="+mn-ea"/>
              </a:rPr>
              <a:t> </a:t>
            </a:r>
            <a:r>
              <a:rPr lang="en-US" sz="1000" b="1">
                <a:solidFill>
                  <a:srgbClr val="FF0000"/>
                </a:solidFill>
                <a:sym typeface="+mn-ea"/>
              </a:rPr>
              <a:t>milliseconds</a:t>
            </a:r>
            <a:r>
              <a:rPr lang="en-US" sz="1000" b="1">
                <a:solidFill>
                  <a:srgbClr val="00B0F0"/>
                </a:solidFill>
                <a:sym typeface="+mn-ea"/>
              </a:rPr>
              <a:t>);</a:t>
            </a:r>
            <a:endParaRPr lang="en-US" sz="1000" b="1">
              <a:solidFill>
                <a:srgbClr val="00B050"/>
              </a:solidFill>
              <a:sym typeface="+mn-ea"/>
            </a:endParaRPr>
          </a:p>
          <a:p>
            <a:pPr algn="l"/>
            <a:r>
              <a:rPr lang="en-US" sz="1000" b="1">
                <a:solidFill>
                  <a:srgbClr val="92D050"/>
                </a:solidFill>
                <a:sym typeface="+mn-ea"/>
              </a:rPr>
              <a:t>Clears a timer set with setTimeout() :-</a:t>
            </a:r>
            <a:r>
              <a:rPr lang="en-US" sz="1000" b="1">
                <a:solidFill>
                  <a:srgbClr val="00B050"/>
                </a:solidFill>
                <a:sym typeface="+mn-ea"/>
              </a:rPr>
              <a:t>  </a:t>
            </a:r>
            <a:r>
              <a:rPr lang="en-US" sz="1000" b="1">
                <a:solidFill>
                  <a:srgbClr val="00B0F0"/>
                </a:solidFill>
                <a:sym typeface="+mn-ea"/>
              </a:rPr>
              <a:t>clearTimeout(</a:t>
            </a:r>
            <a:r>
              <a:rPr lang="en-US" sz="1000" b="1">
                <a:solidFill>
                  <a:srgbClr val="FF0000"/>
                </a:solidFill>
                <a:sym typeface="+mn-ea"/>
              </a:rPr>
              <a:t>setTimeoutFunctionName</a:t>
            </a:r>
            <a:r>
              <a:rPr lang="en-US" sz="1000" b="1">
                <a:solidFill>
                  <a:srgbClr val="00B0F0"/>
                </a:solidFill>
                <a:sym typeface="+mn-ea"/>
              </a:rPr>
              <a:t>);</a:t>
            </a:r>
            <a:endParaRPr lang="en-US" sz="1000" b="1">
              <a:solidFill>
                <a:srgbClr val="00B0F0"/>
              </a:solidFill>
              <a:sym typeface="+mn-ea"/>
            </a:endParaRPr>
          </a:p>
        </p:txBody>
      </p:sp>
      <p:sp>
        <p:nvSpPr>
          <p:cNvPr id="12" name="Rectangles 11"/>
          <p:cNvSpPr/>
          <p:nvPr/>
        </p:nvSpPr>
        <p:spPr>
          <a:xfrm>
            <a:off x="40640" y="6297295"/>
            <a:ext cx="6748780" cy="46863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7030A0"/>
                </a:solidFill>
                <a:sym typeface="+mn-ea"/>
              </a:rPr>
              <a:t>There are many ways to achieve Asynchronous nature of JavaScript :-</a:t>
            </a:r>
            <a:r>
              <a:rPr lang="en-US" sz="1200" b="1">
                <a:solidFill>
                  <a:schemeClr val="accent2"/>
                </a:solidFill>
                <a:sym typeface="+mn-ea"/>
              </a:rPr>
              <a:t> CallBacks</a:t>
            </a:r>
            <a:r>
              <a:rPr lang="en-US" sz="1200" b="1">
                <a:solidFill>
                  <a:srgbClr val="00B0F0"/>
                </a:solidFill>
                <a:sym typeface="+mn-ea"/>
              </a:rPr>
              <a:t>,</a:t>
            </a:r>
            <a:r>
              <a:rPr lang="en-US" sz="1200" b="1">
                <a:solidFill>
                  <a:schemeClr val="accent2"/>
                </a:solidFill>
                <a:sym typeface="+mn-ea"/>
              </a:rPr>
              <a:t> timeInterval &amp; timeOut</a:t>
            </a:r>
            <a:r>
              <a:rPr lang="en-US" sz="1200" b="1">
                <a:solidFill>
                  <a:srgbClr val="00B0F0"/>
                </a:solidFill>
                <a:sym typeface="+mn-ea"/>
              </a:rPr>
              <a:t>,</a:t>
            </a:r>
            <a:r>
              <a:rPr lang="en-US" sz="1200" b="1">
                <a:solidFill>
                  <a:schemeClr val="accent2"/>
                </a:solidFill>
                <a:sym typeface="+mn-ea"/>
              </a:rPr>
              <a:t> Promises</a:t>
            </a:r>
            <a:r>
              <a:rPr lang="en-US" sz="1200" b="1">
                <a:solidFill>
                  <a:srgbClr val="00B0F0"/>
                </a:solidFill>
                <a:sym typeface="+mn-ea"/>
              </a:rPr>
              <a:t>,</a:t>
            </a:r>
            <a:r>
              <a:rPr lang="en-US" sz="1200" b="1">
                <a:solidFill>
                  <a:schemeClr val="accent2"/>
                </a:solidFill>
                <a:sym typeface="+mn-ea"/>
              </a:rPr>
              <a:t> AsyncAwait</a:t>
            </a:r>
            <a:r>
              <a:rPr lang="en-US" sz="1200" b="1">
                <a:solidFill>
                  <a:srgbClr val="00B0F0"/>
                </a:solidFill>
                <a:sym typeface="+mn-ea"/>
              </a:rPr>
              <a:t>,</a:t>
            </a:r>
            <a:r>
              <a:rPr lang="en-US" sz="1200" b="1">
                <a:solidFill>
                  <a:schemeClr val="accent2"/>
                </a:solidFill>
                <a:sym typeface="+mn-ea"/>
              </a:rPr>
              <a:t> fetch</a:t>
            </a:r>
            <a:r>
              <a:rPr lang="en-US" sz="1200" b="1">
                <a:solidFill>
                  <a:srgbClr val="00B0F0"/>
                </a:solidFill>
                <a:sym typeface="+mn-ea"/>
              </a:rPr>
              <a:t>,</a:t>
            </a:r>
            <a:r>
              <a:rPr lang="en-US" sz="1200" b="1">
                <a:solidFill>
                  <a:schemeClr val="accent2"/>
                </a:solidFill>
                <a:sym typeface="+mn-ea"/>
              </a:rPr>
              <a:t> subscribe for observable</a:t>
            </a:r>
            <a:r>
              <a:rPr lang="en-US" sz="1200" b="1">
                <a:solidFill>
                  <a:srgbClr val="00B050"/>
                </a:solidFill>
                <a:sym typeface="+mn-ea"/>
              </a:rPr>
              <a:t>(in Angular)</a:t>
            </a:r>
            <a:endParaRPr lang="en-US" sz="1200" b="1">
              <a:solidFill>
                <a:srgbClr val="00B050"/>
              </a:solidFill>
              <a:sym typeface="+mn-ea"/>
            </a:endParaRPr>
          </a:p>
        </p:txBody>
      </p:sp>
      <p:sp>
        <p:nvSpPr>
          <p:cNvPr id="2" name="Rounded Rectangle 1"/>
          <p:cNvSpPr/>
          <p:nvPr/>
        </p:nvSpPr>
        <p:spPr>
          <a:xfrm>
            <a:off x="567055" y="3862070"/>
            <a:ext cx="6104255" cy="37782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setInterval &amp; setTimeOut- JavaScript</a:t>
            </a:r>
            <a:endParaRPr lang="en-US" sz="2400" b="1">
              <a:solidFill>
                <a:schemeClr val="accent1"/>
              </a:solidFill>
            </a:endParaRPr>
          </a:p>
        </p:txBody>
      </p:sp>
      <p:sp>
        <p:nvSpPr>
          <p:cNvPr id="3" name="Rounded Rectangle 2"/>
          <p:cNvSpPr/>
          <p:nvPr/>
        </p:nvSpPr>
        <p:spPr>
          <a:xfrm>
            <a:off x="8048625" y="12065"/>
            <a:ext cx="3511550" cy="37782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callBack- JavaScript</a:t>
            </a:r>
            <a:endParaRPr lang="en-US" sz="2400" b="1">
              <a:solidFill>
                <a:schemeClr val="accen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0" y="12700"/>
            <a:ext cx="3691890" cy="3790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Promises- JavaScript</a:t>
            </a:r>
            <a:endParaRPr lang="en-US" sz="2400" b="1">
              <a:solidFill>
                <a:schemeClr val="accent1"/>
              </a:solidFill>
            </a:endParaRPr>
          </a:p>
        </p:txBody>
      </p:sp>
      <p:sp>
        <p:nvSpPr>
          <p:cNvPr id="5" name="Rectangles 4"/>
          <p:cNvSpPr/>
          <p:nvPr/>
        </p:nvSpPr>
        <p:spPr>
          <a:xfrm>
            <a:off x="8592185" y="2858770"/>
            <a:ext cx="3576320" cy="214122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a:highlight>
                  <a:srgbClr val="FFFF00"/>
                </a:highlight>
              </a:rPr>
              <a:t>  </a:t>
            </a:r>
            <a:r>
              <a:rPr lang="en-US" sz="1000" b="1">
                <a:highlight>
                  <a:srgbClr val="FFFF00"/>
                </a:highlight>
                <a:sym typeface="+mn-ea"/>
              </a:rPr>
              <a:t> syntax for   Promises </a:t>
            </a:r>
            <a:r>
              <a:rPr lang="en-US" sz="1000">
                <a:highlight>
                  <a:srgbClr val="FFFF00"/>
                </a:highlight>
                <a:sym typeface="+mn-ea"/>
              </a:rPr>
              <a:t>:-  JAvaScript ....</a:t>
            </a:r>
            <a:endParaRPr lang="en-US" sz="1000" b="1">
              <a:solidFill>
                <a:srgbClr val="00B050"/>
              </a:solidFill>
              <a:sym typeface="+mn-ea"/>
            </a:endParaRPr>
          </a:p>
          <a:p>
            <a:pPr algn="l"/>
            <a:r>
              <a:rPr lang="en-US" sz="1000" b="1">
                <a:solidFill>
                  <a:srgbClr val="FFFF00"/>
                </a:solidFill>
                <a:sym typeface="+mn-ea"/>
              </a:rPr>
              <a:t>let myPromise =</a:t>
            </a:r>
            <a:r>
              <a:rPr lang="en-US" sz="1000" b="1">
                <a:solidFill>
                  <a:srgbClr val="00B0F0"/>
                </a:solidFill>
                <a:sym typeface="+mn-ea"/>
              </a:rPr>
              <a:t> new Promise(function(myResolve, myReject) </a:t>
            </a:r>
            <a:r>
              <a:rPr lang="en-US" sz="1000" b="1">
                <a:solidFill>
                  <a:srgbClr val="FFFF00"/>
                </a:solidFill>
                <a:sym typeface="+mn-ea"/>
              </a:rPr>
              <a:t>{</a:t>
            </a:r>
            <a:endParaRPr lang="en-US" sz="1000" b="1">
              <a:solidFill>
                <a:srgbClr val="FFFF00"/>
              </a:solidFill>
              <a:sym typeface="+mn-ea"/>
            </a:endParaRPr>
          </a:p>
          <a:p>
            <a:pPr algn="l"/>
            <a:r>
              <a:rPr lang="en-US" sz="1000" b="1">
                <a:solidFill>
                  <a:srgbClr val="92D050"/>
                </a:solidFill>
                <a:sym typeface="+mn-ea"/>
              </a:rPr>
              <a:t>// "Producing Code" (May take some time)</a:t>
            </a:r>
            <a:endParaRPr lang="en-US" sz="1000" b="1">
              <a:solidFill>
                <a:srgbClr val="FFFF00"/>
              </a:solidFill>
              <a:sym typeface="+mn-ea"/>
            </a:endParaRPr>
          </a:p>
          <a:p>
            <a:pPr algn="l"/>
            <a:r>
              <a:rPr lang="en-US" sz="1000" b="1">
                <a:solidFill>
                  <a:srgbClr val="FFFF00"/>
                </a:solidFill>
                <a:sym typeface="+mn-ea"/>
              </a:rPr>
              <a:t>  </a:t>
            </a:r>
            <a:r>
              <a:rPr lang="en-US" sz="1000" b="1">
                <a:solidFill>
                  <a:schemeClr val="accent2"/>
                </a:solidFill>
                <a:sym typeface="+mn-ea"/>
              </a:rPr>
              <a:t>myResolve</a:t>
            </a:r>
            <a:r>
              <a:rPr lang="en-US" sz="1000" b="1">
                <a:solidFill>
                  <a:srgbClr val="00B0F0"/>
                </a:solidFill>
                <a:sym typeface="+mn-ea"/>
              </a:rPr>
              <a:t>(</a:t>
            </a:r>
            <a:r>
              <a:rPr lang="en-US" sz="1000" b="1">
                <a:solidFill>
                  <a:schemeClr val="bg1"/>
                </a:solidFill>
                <a:sym typeface="+mn-ea"/>
              </a:rPr>
              <a:t>successfullOutput</a:t>
            </a:r>
            <a:r>
              <a:rPr lang="en-US" sz="1000" b="1">
                <a:solidFill>
                  <a:srgbClr val="00B0F0"/>
                </a:solidFill>
                <a:sym typeface="+mn-ea"/>
              </a:rPr>
              <a:t>);</a:t>
            </a:r>
            <a:r>
              <a:rPr lang="en-US" sz="1000" b="1">
                <a:solidFill>
                  <a:srgbClr val="FFFF00"/>
                </a:solidFill>
                <a:sym typeface="+mn-ea"/>
              </a:rPr>
              <a:t> </a:t>
            </a:r>
            <a:r>
              <a:rPr lang="en-US" sz="1000" b="1">
                <a:solidFill>
                  <a:srgbClr val="92D050"/>
                </a:solidFill>
                <a:sym typeface="+mn-ea"/>
              </a:rPr>
              <a:t>// when successful</a:t>
            </a:r>
            <a:endParaRPr lang="en-US" sz="1000" b="1">
              <a:solidFill>
                <a:srgbClr val="FFFF00"/>
              </a:solidFill>
              <a:sym typeface="+mn-ea"/>
            </a:endParaRPr>
          </a:p>
          <a:p>
            <a:pPr algn="l"/>
            <a:r>
              <a:rPr lang="en-US" sz="1000" b="1">
                <a:solidFill>
                  <a:srgbClr val="FFFF00"/>
                </a:solidFill>
                <a:sym typeface="+mn-ea"/>
              </a:rPr>
              <a:t>  </a:t>
            </a:r>
            <a:r>
              <a:rPr lang="en-US" sz="1000" b="1">
                <a:solidFill>
                  <a:schemeClr val="accent2"/>
                </a:solidFill>
                <a:sym typeface="+mn-ea"/>
              </a:rPr>
              <a:t>myReject</a:t>
            </a:r>
            <a:r>
              <a:rPr lang="en-US" sz="1000" b="1">
                <a:solidFill>
                  <a:srgbClr val="00B0F0"/>
                </a:solidFill>
                <a:sym typeface="+mn-ea"/>
              </a:rPr>
              <a:t>(</a:t>
            </a:r>
            <a:r>
              <a:rPr lang="en-US" sz="1000" b="1">
                <a:solidFill>
                  <a:schemeClr val="bg1"/>
                </a:solidFill>
                <a:sym typeface="+mn-ea"/>
              </a:rPr>
              <a:t>errorOutput</a:t>
            </a:r>
            <a:r>
              <a:rPr lang="en-US" sz="1000" b="1">
                <a:solidFill>
                  <a:srgbClr val="00B0F0"/>
                </a:solidFill>
                <a:sym typeface="+mn-ea"/>
              </a:rPr>
              <a:t>);</a:t>
            </a:r>
            <a:r>
              <a:rPr lang="en-US" sz="1000" b="1">
                <a:solidFill>
                  <a:srgbClr val="FFFF00"/>
                </a:solidFill>
                <a:sym typeface="+mn-ea"/>
              </a:rPr>
              <a:t>  </a:t>
            </a:r>
            <a:r>
              <a:rPr lang="en-US" sz="1000" b="1">
                <a:solidFill>
                  <a:srgbClr val="92D050"/>
                </a:solidFill>
                <a:sym typeface="+mn-ea"/>
              </a:rPr>
              <a:t>// when error</a:t>
            </a:r>
            <a:endParaRPr lang="en-US" sz="1000" b="1">
              <a:solidFill>
                <a:srgbClr val="92D050"/>
              </a:solidFill>
              <a:sym typeface="+mn-ea"/>
            </a:endParaRPr>
          </a:p>
          <a:p>
            <a:pPr algn="l"/>
            <a:r>
              <a:rPr lang="en-US" sz="1000" b="1">
                <a:solidFill>
                  <a:srgbClr val="00B0F0"/>
                </a:solidFill>
                <a:sym typeface="+mn-ea"/>
              </a:rPr>
              <a:t>});</a:t>
            </a:r>
            <a:endParaRPr lang="en-US" sz="1000" b="1">
              <a:solidFill>
                <a:srgbClr val="00B0F0"/>
              </a:solidFill>
              <a:sym typeface="+mn-ea"/>
            </a:endParaRPr>
          </a:p>
          <a:p>
            <a:pPr algn="l"/>
            <a:r>
              <a:rPr lang="en-US" sz="1000" b="1">
                <a:solidFill>
                  <a:srgbClr val="92D050"/>
                </a:solidFill>
                <a:sym typeface="+mn-ea"/>
              </a:rPr>
              <a:t>// "Consuming Code" (Must wait for a fulfilled Promise)</a:t>
            </a:r>
            <a:endParaRPr lang="en-US" sz="1000" b="1">
              <a:solidFill>
                <a:srgbClr val="92D050"/>
              </a:solidFill>
              <a:sym typeface="+mn-ea"/>
            </a:endParaRPr>
          </a:p>
          <a:p>
            <a:pPr algn="l"/>
            <a:r>
              <a:rPr lang="en-US" sz="1000" b="1">
                <a:solidFill>
                  <a:schemeClr val="accent2"/>
                </a:solidFill>
                <a:sym typeface="+mn-ea"/>
              </a:rPr>
              <a:t>myPromise</a:t>
            </a:r>
            <a:r>
              <a:rPr lang="en-US" sz="1000" b="1">
                <a:solidFill>
                  <a:srgbClr val="00B0F0"/>
                </a:solidFill>
                <a:sym typeface="+mn-ea"/>
              </a:rPr>
              <a:t>.then(</a:t>
            </a:r>
            <a:endParaRPr lang="en-US" sz="1000" b="1">
              <a:solidFill>
                <a:srgbClr val="FFFF00"/>
              </a:solidFill>
              <a:sym typeface="+mn-ea"/>
            </a:endParaRPr>
          </a:p>
          <a:p>
            <a:pPr algn="l"/>
            <a:r>
              <a:rPr lang="en-US" sz="1000" b="1">
                <a:solidFill>
                  <a:srgbClr val="FFFF00"/>
                </a:solidFill>
                <a:sym typeface="+mn-ea"/>
              </a:rPr>
              <a:t> </a:t>
            </a:r>
            <a:r>
              <a:rPr lang="en-US" sz="1000" b="1">
                <a:solidFill>
                  <a:srgbClr val="00B0F0"/>
                </a:solidFill>
                <a:sym typeface="+mn-ea"/>
              </a:rPr>
              <a:t> function(value) {</a:t>
            </a:r>
            <a:r>
              <a:rPr lang="en-US" sz="1000" b="1">
                <a:solidFill>
                  <a:srgbClr val="FFFF00"/>
                </a:solidFill>
                <a:sym typeface="+mn-ea"/>
              </a:rPr>
              <a:t> </a:t>
            </a:r>
            <a:r>
              <a:rPr lang="en-US" sz="1000" b="1">
                <a:solidFill>
                  <a:srgbClr val="92D050"/>
                </a:solidFill>
                <a:sym typeface="+mn-ea"/>
              </a:rPr>
              <a:t>/* code if successful */</a:t>
            </a:r>
            <a:r>
              <a:rPr lang="en-US" sz="1000" b="1">
                <a:solidFill>
                  <a:srgbClr val="FFFF00"/>
                </a:solidFill>
                <a:sym typeface="+mn-ea"/>
              </a:rPr>
              <a:t> </a:t>
            </a:r>
            <a:r>
              <a:rPr lang="en-US" sz="1000" b="1">
                <a:solidFill>
                  <a:srgbClr val="00B0F0"/>
                </a:solidFill>
                <a:sym typeface="+mn-ea"/>
              </a:rPr>
              <a:t>},</a:t>
            </a:r>
            <a:endParaRPr lang="en-US" sz="1000" b="1">
              <a:solidFill>
                <a:srgbClr val="00B0F0"/>
              </a:solidFill>
              <a:sym typeface="+mn-ea"/>
            </a:endParaRPr>
          </a:p>
          <a:p>
            <a:pPr algn="l"/>
            <a:r>
              <a:rPr lang="en-US" sz="1000" b="1">
                <a:solidFill>
                  <a:srgbClr val="00B0F0"/>
                </a:solidFill>
                <a:sym typeface="+mn-ea"/>
              </a:rPr>
              <a:t>  function(error) {</a:t>
            </a:r>
            <a:r>
              <a:rPr lang="en-US" sz="1000" b="1">
                <a:solidFill>
                  <a:srgbClr val="FFFF00"/>
                </a:solidFill>
                <a:sym typeface="+mn-ea"/>
              </a:rPr>
              <a:t> </a:t>
            </a:r>
            <a:r>
              <a:rPr lang="en-US" sz="1000" b="1">
                <a:solidFill>
                  <a:srgbClr val="92D050"/>
                </a:solidFill>
                <a:sym typeface="+mn-ea"/>
              </a:rPr>
              <a:t>/* code if some error */</a:t>
            </a:r>
            <a:r>
              <a:rPr lang="en-US" sz="1000" b="1">
                <a:solidFill>
                  <a:srgbClr val="00B0F0"/>
                </a:solidFill>
                <a:sym typeface="+mn-ea"/>
              </a:rPr>
              <a:t> }</a:t>
            </a:r>
            <a:endParaRPr lang="en-US" sz="1000" b="1">
              <a:solidFill>
                <a:srgbClr val="FFFF00"/>
              </a:solidFill>
              <a:sym typeface="+mn-ea"/>
            </a:endParaRPr>
          </a:p>
          <a:p>
            <a:pPr algn="l"/>
            <a:r>
              <a:rPr lang="en-US" sz="1000" b="1">
                <a:solidFill>
                  <a:srgbClr val="00B0F0"/>
                </a:solidFill>
                <a:sym typeface="+mn-ea"/>
              </a:rPr>
              <a:t>);		</a:t>
            </a:r>
            <a:r>
              <a:rPr lang="en-US" sz="1000" b="1">
                <a:solidFill>
                  <a:srgbClr val="FFFF00"/>
                </a:solidFill>
                <a:sym typeface="+mn-ea"/>
              </a:rPr>
              <a:t>or</a:t>
            </a:r>
            <a:endParaRPr lang="en-US" sz="1000" b="1">
              <a:solidFill>
                <a:srgbClr val="00B0F0"/>
              </a:solidFill>
              <a:sym typeface="+mn-ea"/>
            </a:endParaRPr>
          </a:p>
          <a:p>
            <a:pPr algn="l"/>
            <a:r>
              <a:rPr lang="en-US" sz="1000" b="1">
                <a:solidFill>
                  <a:schemeClr val="accent2"/>
                </a:solidFill>
                <a:sym typeface="+mn-ea"/>
              </a:rPr>
              <a:t>myPromise</a:t>
            </a:r>
            <a:r>
              <a:rPr lang="en-US" sz="1000" b="1">
                <a:solidFill>
                  <a:srgbClr val="00B0F0"/>
                </a:solidFill>
                <a:sym typeface="+mn-ea"/>
              </a:rPr>
              <a:t>.then( function(value) {</a:t>
            </a:r>
            <a:r>
              <a:rPr lang="en-US" sz="1000" b="1">
                <a:solidFill>
                  <a:srgbClr val="FFFF00"/>
                </a:solidFill>
                <a:sym typeface="+mn-ea"/>
              </a:rPr>
              <a:t> </a:t>
            </a:r>
            <a:r>
              <a:rPr lang="en-US" sz="1000" b="1">
                <a:solidFill>
                  <a:srgbClr val="92D050"/>
                </a:solidFill>
                <a:sym typeface="+mn-ea"/>
              </a:rPr>
              <a:t>/* code if successful */</a:t>
            </a:r>
            <a:r>
              <a:rPr lang="en-US" sz="1000" b="1">
                <a:solidFill>
                  <a:srgbClr val="FFFF00"/>
                </a:solidFill>
                <a:sym typeface="+mn-ea"/>
              </a:rPr>
              <a:t> </a:t>
            </a:r>
            <a:r>
              <a:rPr lang="en-US" sz="1000" b="1">
                <a:solidFill>
                  <a:srgbClr val="00B0F0"/>
                </a:solidFill>
                <a:sym typeface="+mn-ea"/>
              </a:rPr>
              <a:t>}  )</a:t>
            </a:r>
            <a:endParaRPr lang="en-US" sz="1000" b="1">
              <a:solidFill>
                <a:srgbClr val="00B0F0"/>
              </a:solidFill>
              <a:sym typeface="+mn-ea"/>
            </a:endParaRPr>
          </a:p>
          <a:p>
            <a:pPr algn="l"/>
            <a:r>
              <a:rPr lang="en-US" sz="1000" b="1">
                <a:solidFill>
                  <a:srgbClr val="00B0F0"/>
                </a:solidFill>
                <a:sym typeface="+mn-ea"/>
              </a:rPr>
              <a:t>                     .catch( function(error) {</a:t>
            </a:r>
            <a:r>
              <a:rPr lang="en-US" sz="1000" b="1">
                <a:solidFill>
                  <a:srgbClr val="FFFF00"/>
                </a:solidFill>
                <a:sym typeface="+mn-ea"/>
              </a:rPr>
              <a:t> </a:t>
            </a:r>
            <a:r>
              <a:rPr lang="en-US" sz="1000" b="1">
                <a:solidFill>
                  <a:srgbClr val="92D050"/>
                </a:solidFill>
                <a:sym typeface="+mn-ea"/>
              </a:rPr>
              <a:t>/* code if some error */</a:t>
            </a:r>
            <a:r>
              <a:rPr lang="en-US" sz="1000" b="1">
                <a:solidFill>
                  <a:srgbClr val="00B0F0"/>
                </a:solidFill>
                <a:sym typeface="+mn-ea"/>
              </a:rPr>
              <a:t> } );</a:t>
            </a:r>
            <a:endParaRPr lang="en-US" sz="1000" b="1">
              <a:solidFill>
                <a:srgbClr val="00B0F0"/>
              </a:solidFill>
              <a:sym typeface="+mn-ea"/>
            </a:endParaRPr>
          </a:p>
        </p:txBody>
      </p:sp>
      <p:pic>
        <p:nvPicPr>
          <p:cNvPr id="4" name="Picture 3"/>
          <p:cNvPicPr>
            <a:picLocks noChangeAspect="1"/>
          </p:cNvPicPr>
          <p:nvPr/>
        </p:nvPicPr>
        <p:blipFill>
          <a:blip r:embed="rId1"/>
          <a:stretch>
            <a:fillRect/>
          </a:stretch>
        </p:blipFill>
        <p:spPr>
          <a:xfrm>
            <a:off x="4563110" y="12700"/>
            <a:ext cx="7628255" cy="2827655"/>
          </a:xfrm>
          <a:prstGeom prst="rect">
            <a:avLst/>
          </a:prstGeom>
        </p:spPr>
      </p:pic>
      <p:sp>
        <p:nvSpPr>
          <p:cNvPr id="12" name="Rectangles 11"/>
          <p:cNvSpPr/>
          <p:nvPr/>
        </p:nvSpPr>
        <p:spPr>
          <a:xfrm>
            <a:off x="12065" y="391795"/>
            <a:ext cx="4551045" cy="178816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sz="1000" b="1">
                <a:solidFill>
                  <a:srgbClr val="7030A0"/>
                </a:solidFill>
                <a:sym typeface="+mn-ea"/>
              </a:rPr>
              <a:t>Callback Alternatives</a:t>
            </a:r>
            <a:endParaRPr lang="en-US" sz="1000" b="1">
              <a:sym typeface="+mn-ea"/>
            </a:endParaRPr>
          </a:p>
          <a:p>
            <a:pPr algn="l"/>
            <a:r>
              <a:rPr lang="en-US" sz="1000" b="1">
                <a:sym typeface="+mn-ea"/>
              </a:rPr>
              <a:t>With asynchronous programming,</a:t>
            </a:r>
            <a:r>
              <a:rPr lang="en-US" sz="1000" b="1">
                <a:solidFill>
                  <a:srgbClr val="00B0F0"/>
                </a:solidFill>
                <a:sym typeface="+mn-ea"/>
              </a:rPr>
              <a:t> JavaScript programs can start long-running tasks, and continue running other tasks in parallell.</a:t>
            </a:r>
            <a:r>
              <a:rPr lang="en-US" sz="1000" b="1">
                <a:sym typeface="+mn-ea"/>
              </a:rPr>
              <a:t>But, </a:t>
            </a:r>
            <a:r>
              <a:rPr lang="en-US" sz="1000" b="1">
                <a:solidFill>
                  <a:srgbClr val="FF0000"/>
                </a:solidFill>
                <a:sym typeface="+mn-ea"/>
              </a:rPr>
              <a:t>asynchronus programmes are difficult to write and difficult to debug</a:t>
            </a:r>
            <a:r>
              <a:rPr lang="en-US" sz="1000" b="1">
                <a:sym typeface="+mn-ea"/>
              </a:rPr>
              <a:t>. Because of this, </a:t>
            </a:r>
            <a:r>
              <a:rPr lang="en-US" sz="1000" b="1">
                <a:solidFill>
                  <a:srgbClr val="00B0F0"/>
                </a:solidFill>
                <a:sym typeface="+mn-ea"/>
              </a:rPr>
              <a:t>most modern asynchronous JavaScript methods don't use callbacks. Instead, in JavaScript, asynchronous programming is solved using Promises instead.</a:t>
            </a:r>
            <a:endParaRPr lang="en-US" sz="1000" b="1">
              <a:solidFill>
                <a:srgbClr val="00B0F0"/>
              </a:solidFill>
              <a:sym typeface="+mn-ea"/>
            </a:endParaRPr>
          </a:p>
          <a:p>
            <a:pPr algn="l"/>
            <a:r>
              <a:rPr lang="en-US" sz="1000" b="1">
                <a:solidFill>
                  <a:srgbClr val="FF0000"/>
                </a:solidFill>
                <a:sym typeface="+mn-ea"/>
              </a:rPr>
              <a:t>"Producing code"</a:t>
            </a:r>
            <a:r>
              <a:rPr lang="en-US" sz="1000" b="1">
                <a:solidFill>
                  <a:srgbClr val="00B0F0"/>
                </a:solidFill>
                <a:sym typeface="+mn-ea"/>
              </a:rPr>
              <a:t> </a:t>
            </a:r>
            <a:r>
              <a:rPr lang="en-US" sz="1000" b="1">
                <a:solidFill>
                  <a:schemeClr val="tx1"/>
                </a:solidFill>
                <a:sym typeface="+mn-ea"/>
              </a:rPr>
              <a:t>is code that can take some time</a:t>
            </a:r>
            <a:r>
              <a:rPr lang="en-US" sz="1000" b="1">
                <a:solidFill>
                  <a:srgbClr val="00B0F0"/>
                </a:solidFill>
                <a:sym typeface="+mn-ea"/>
              </a:rPr>
              <a:t>. </a:t>
            </a:r>
            <a:r>
              <a:rPr lang="en-US" sz="1000" b="1">
                <a:solidFill>
                  <a:srgbClr val="FF0000"/>
                </a:solidFill>
                <a:sym typeface="+mn-ea"/>
              </a:rPr>
              <a:t>"Consuming code"</a:t>
            </a:r>
            <a:r>
              <a:rPr lang="en-US" sz="1000" b="1">
                <a:solidFill>
                  <a:srgbClr val="00B0F0"/>
                </a:solidFill>
                <a:sym typeface="+mn-ea"/>
              </a:rPr>
              <a:t> </a:t>
            </a:r>
            <a:r>
              <a:rPr lang="en-US" sz="1000" b="1">
                <a:solidFill>
                  <a:schemeClr val="tx1"/>
                </a:solidFill>
                <a:sym typeface="+mn-ea"/>
              </a:rPr>
              <a:t>is code that must wait for the result.</a:t>
            </a:r>
            <a:r>
              <a:rPr lang="en-US" sz="1000" b="1">
                <a:solidFill>
                  <a:srgbClr val="FF0000"/>
                </a:solidFill>
                <a:sym typeface="+mn-ea"/>
              </a:rPr>
              <a:t>A Promise </a:t>
            </a:r>
            <a:r>
              <a:rPr lang="en-US" sz="1000" b="1">
                <a:solidFill>
                  <a:srgbClr val="002060"/>
                </a:solidFill>
                <a:sym typeface="+mn-ea"/>
              </a:rPr>
              <a:t>is a JavaScript object that</a:t>
            </a:r>
            <a:r>
              <a:rPr lang="en-US" sz="1000" b="1">
                <a:solidFill>
                  <a:srgbClr val="00B0F0"/>
                </a:solidFill>
                <a:sym typeface="+mn-ea"/>
              </a:rPr>
              <a:t> links producing code and consuming code</a:t>
            </a:r>
            <a:endParaRPr lang="en-US" sz="1000" b="1">
              <a:solidFill>
                <a:srgbClr val="00B0F0"/>
              </a:solidFill>
              <a:sym typeface="+mn-ea"/>
            </a:endParaRPr>
          </a:p>
          <a:p>
            <a:pPr algn="l"/>
            <a:endParaRPr lang="en-US" sz="1000" b="1">
              <a:solidFill>
                <a:srgbClr val="00B0F0"/>
              </a:solidFill>
              <a:sym typeface="+mn-ea"/>
            </a:endParaRPr>
          </a:p>
          <a:p>
            <a:pPr algn="l"/>
            <a:r>
              <a:rPr lang="en-US" sz="1000" b="1">
                <a:solidFill>
                  <a:srgbClr val="00B0F0"/>
                </a:solidFill>
                <a:sym typeface="+mn-ea"/>
              </a:rPr>
              <a:t>key = </a:t>
            </a:r>
            <a:r>
              <a:rPr lang="en-US" sz="1000" b="1">
                <a:solidFill>
                  <a:schemeClr val="tx1"/>
                </a:solidFill>
                <a:sym typeface="+mn-ea"/>
              </a:rPr>
              <a:t>let/var/const</a:t>
            </a:r>
            <a:endParaRPr lang="en-US" sz="1000" b="1">
              <a:solidFill>
                <a:schemeClr val="tx1"/>
              </a:solidFill>
              <a:sym typeface="+mn-ea"/>
            </a:endParaRPr>
          </a:p>
        </p:txBody>
      </p:sp>
      <p:sp>
        <p:nvSpPr>
          <p:cNvPr id="6" name="Rectangles 5"/>
          <p:cNvSpPr/>
          <p:nvPr/>
        </p:nvSpPr>
        <p:spPr>
          <a:xfrm>
            <a:off x="4979035" y="2840355"/>
            <a:ext cx="3613150" cy="180276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b="1">
                <a:solidFill>
                  <a:srgbClr val="FFFF00"/>
                </a:solidFill>
                <a:sym typeface="+mn-ea"/>
              </a:rPr>
              <a:t>Create a Pending Promises</a:t>
            </a:r>
            <a:endParaRPr lang="en-US" sz="1000" b="1">
              <a:solidFill>
                <a:srgbClr val="00B0F0"/>
              </a:solidFill>
              <a:sym typeface="+mn-ea"/>
            </a:endParaRPr>
          </a:p>
          <a:p>
            <a:pPr algn="l"/>
            <a:r>
              <a:rPr lang="en-US" sz="1000" b="1">
                <a:solidFill>
                  <a:srgbClr val="00B0F0"/>
                </a:solidFill>
                <a:sym typeface="+mn-ea"/>
              </a:rPr>
              <a:t>key </a:t>
            </a:r>
            <a:r>
              <a:rPr lang="en-US" sz="1000" b="1">
                <a:solidFill>
                  <a:schemeClr val="accent2"/>
                </a:solidFill>
                <a:sym typeface="+mn-ea"/>
              </a:rPr>
              <a:t>myPromise </a:t>
            </a:r>
            <a:r>
              <a:rPr lang="en-US" sz="1000" b="1">
                <a:solidFill>
                  <a:srgbClr val="FFFF00"/>
                </a:solidFill>
                <a:sym typeface="+mn-ea"/>
              </a:rPr>
              <a:t>=</a:t>
            </a:r>
            <a:r>
              <a:rPr lang="en-US" sz="1000" b="1">
                <a:solidFill>
                  <a:srgbClr val="00B0F0"/>
                </a:solidFill>
                <a:sym typeface="+mn-ea"/>
              </a:rPr>
              <a:t> new Promise(function(myResolve, myReject) {</a:t>
            </a:r>
            <a:endParaRPr lang="en-US" sz="1000" b="1">
              <a:solidFill>
                <a:srgbClr val="00B0F0"/>
              </a:solidFill>
              <a:sym typeface="+mn-ea"/>
            </a:endParaRPr>
          </a:p>
          <a:p>
            <a:pPr algn="l"/>
            <a:r>
              <a:rPr lang="en-US" sz="1000" b="1">
                <a:solidFill>
                  <a:srgbClr val="92D050"/>
                </a:solidFill>
                <a:sym typeface="+mn-ea"/>
              </a:rPr>
              <a:t>// "Producing Code" (May take some time)</a:t>
            </a:r>
            <a:endParaRPr lang="en-US" sz="1000" b="1">
              <a:solidFill>
                <a:srgbClr val="FFFF00"/>
              </a:solidFill>
              <a:sym typeface="+mn-ea"/>
            </a:endParaRPr>
          </a:p>
          <a:p>
            <a:pPr algn="l"/>
            <a:r>
              <a:rPr lang="en-US" sz="1000" b="1">
                <a:solidFill>
                  <a:srgbClr val="FFFF00"/>
                </a:solidFill>
                <a:sym typeface="+mn-ea"/>
              </a:rPr>
              <a:t>  </a:t>
            </a:r>
            <a:r>
              <a:rPr lang="en-US" sz="1000" b="1">
                <a:solidFill>
                  <a:schemeClr val="accent2"/>
                </a:solidFill>
                <a:sym typeface="+mn-ea"/>
              </a:rPr>
              <a:t>myResolve</a:t>
            </a:r>
            <a:r>
              <a:rPr lang="en-US" sz="1000" b="1">
                <a:solidFill>
                  <a:srgbClr val="00B0F0"/>
                </a:solidFill>
                <a:sym typeface="+mn-ea"/>
              </a:rPr>
              <a:t>(</a:t>
            </a:r>
            <a:r>
              <a:rPr lang="en-US" sz="1000" b="1">
                <a:solidFill>
                  <a:schemeClr val="bg1"/>
                </a:solidFill>
                <a:sym typeface="+mn-ea"/>
              </a:rPr>
              <a:t>successfullOutput</a:t>
            </a:r>
            <a:r>
              <a:rPr lang="en-US" sz="1000" b="1">
                <a:solidFill>
                  <a:srgbClr val="00B0F0"/>
                </a:solidFill>
                <a:sym typeface="+mn-ea"/>
              </a:rPr>
              <a:t>);</a:t>
            </a:r>
            <a:r>
              <a:rPr lang="en-US" sz="1000" b="1">
                <a:solidFill>
                  <a:srgbClr val="FFFF00"/>
                </a:solidFill>
                <a:sym typeface="+mn-ea"/>
              </a:rPr>
              <a:t> </a:t>
            </a:r>
            <a:r>
              <a:rPr lang="en-US" sz="1000" b="1">
                <a:solidFill>
                  <a:srgbClr val="92D050"/>
                </a:solidFill>
                <a:sym typeface="+mn-ea"/>
              </a:rPr>
              <a:t>// when successful</a:t>
            </a:r>
            <a:endParaRPr lang="en-US" sz="1000" b="1">
              <a:solidFill>
                <a:srgbClr val="92D050"/>
              </a:solidFill>
              <a:sym typeface="+mn-ea"/>
            </a:endParaRPr>
          </a:p>
          <a:p>
            <a:pPr algn="l"/>
            <a:r>
              <a:rPr lang="en-US" sz="1000" b="1">
                <a:solidFill>
                  <a:srgbClr val="FFFF00"/>
                </a:solidFill>
                <a:sym typeface="+mn-ea"/>
              </a:rPr>
              <a:t>  </a:t>
            </a:r>
            <a:r>
              <a:rPr lang="en-US" sz="1000" b="1">
                <a:solidFill>
                  <a:schemeClr val="accent2"/>
                </a:solidFill>
                <a:sym typeface="+mn-ea"/>
              </a:rPr>
              <a:t>myReject</a:t>
            </a:r>
            <a:r>
              <a:rPr lang="en-US" sz="1000" b="1">
                <a:solidFill>
                  <a:srgbClr val="00B0F0"/>
                </a:solidFill>
                <a:sym typeface="+mn-ea"/>
              </a:rPr>
              <a:t>(</a:t>
            </a:r>
            <a:r>
              <a:rPr lang="en-US" sz="1000" b="1">
                <a:solidFill>
                  <a:schemeClr val="bg1"/>
                </a:solidFill>
                <a:sym typeface="+mn-ea"/>
              </a:rPr>
              <a:t>errorOutput</a:t>
            </a:r>
            <a:r>
              <a:rPr lang="en-US" sz="1000" b="1">
                <a:solidFill>
                  <a:srgbClr val="00B0F0"/>
                </a:solidFill>
                <a:sym typeface="+mn-ea"/>
              </a:rPr>
              <a:t>);</a:t>
            </a:r>
            <a:r>
              <a:rPr lang="en-US" sz="1000" b="1">
                <a:solidFill>
                  <a:srgbClr val="FFFF00"/>
                </a:solidFill>
                <a:sym typeface="+mn-ea"/>
              </a:rPr>
              <a:t>  </a:t>
            </a:r>
            <a:r>
              <a:rPr lang="en-US" sz="1000" b="1">
                <a:solidFill>
                  <a:srgbClr val="92D050"/>
                </a:solidFill>
                <a:sym typeface="+mn-ea"/>
              </a:rPr>
              <a:t>// when error</a:t>
            </a:r>
            <a:endParaRPr lang="en-US" sz="1000" b="1">
              <a:solidFill>
                <a:srgbClr val="92D050"/>
              </a:solidFill>
              <a:sym typeface="+mn-ea"/>
            </a:endParaRPr>
          </a:p>
          <a:p>
            <a:pPr algn="l"/>
            <a:r>
              <a:rPr lang="en-US" sz="1000" b="1">
                <a:solidFill>
                  <a:srgbClr val="00B0F0"/>
                </a:solidFill>
                <a:sym typeface="+mn-ea"/>
              </a:rPr>
              <a:t>});		</a:t>
            </a:r>
            <a:r>
              <a:rPr lang="en-US" sz="1000" b="1">
                <a:solidFill>
                  <a:srgbClr val="FFFF00"/>
                </a:solidFill>
                <a:sym typeface="+mn-ea"/>
              </a:rPr>
              <a:t>or</a:t>
            </a:r>
            <a:endParaRPr lang="en-US" sz="1000" b="1">
              <a:solidFill>
                <a:srgbClr val="00B0F0"/>
              </a:solidFill>
              <a:sym typeface="+mn-ea"/>
            </a:endParaRPr>
          </a:p>
          <a:p>
            <a:pPr algn="l"/>
            <a:r>
              <a:rPr lang="en-US" sz="1000" b="1">
                <a:solidFill>
                  <a:srgbClr val="00B0F0"/>
                </a:solidFill>
                <a:sym typeface="+mn-ea"/>
              </a:rPr>
              <a:t>key </a:t>
            </a:r>
            <a:r>
              <a:rPr lang="en-US" sz="1000" b="1">
                <a:solidFill>
                  <a:schemeClr val="accent2"/>
                </a:solidFill>
                <a:sym typeface="+mn-ea"/>
              </a:rPr>
              <a:t>myPromise</a:t>
            </a:r>
            <a:r>
              <a:rPr lang="en-US" sz="1000" b="1">
                <a:solidFill>
                  <a:srgbClr val="FFFF00"/>
                </a:solidFill>
                <a:sym typeface="+mn-ea"/>
              </a:rPr>
              <a:t> =</a:t>
            </a:r>
            <a:r>
              <a:rPr lang="en-US" sz="1000" b="1">
                <a:solidFill>
                  <a:srgbClr val="00B0F0"/>
                </a:solidFill>
                <a:sym typeface="+mn-ea"/>
              </a:rPr>
              <a:t> new Promise( (myResolve, myReject) =&gt; {</a:t>
            </a:r>
            <a:endParaRPr lang="en-US" sz="1000" b="1">
              <a:solidFill>
                <a:srgbClr val="00B0F0"/>
              </a:solidFill>
              <a:sym typeface="+mn-ea"/>
            </a:endParaRPr>
          </a:p>
          <a:p>
            <a:pPr algn="l"/>
            <a:r>
              <a:rPr lang="en-US" sz="1000" b="1">
                <a:solidFill>
                  <a:srgbClr val="92D050"/>
                </a:solidFill>
                <a:sym typeface="+mn-ea"/>
              </a:rPr>
              <a:t>// "Producing Code" (May take some time)</a:t>
            </a:r>
            <a:endParaRPr lang="en-US" sz="1000" b="1">
              <a:solidFill>
                <a:srgbClr val="FFFF00"/>
              </a:solidFill>
              <a:sym typeface="+mn-ea"/>
            </a:endParaRPr>
          </a:p>
          <a:p>
            <a:pPr algn="l"/>
            <a:r>
              <a:rPr lang="en-US" sz="1000" b="1">
                <a:solidFill>
                  <a:srgbClr val="FFFF00"/>
                </a:solidFill>
                <a:sym typeface="+mn-ea"/>
              </a:rPr>
              <a:t>  </a:t>
            </a:r>
            <a:r>
              <a:rPr lang="en-US" sz="1000" b="1">
                <a:solidFill>
                  <a:schemeClr val="accent2"/>
                </a:solidFill>
                <a:sym typeface="+mn-ea"/>
              </a:rPr>
              <a:t>myResolve</a:t>
            </a:r>
            <a:r>
              <a:rPr lang="en-US" sz="1000" b="1">
                <a:solidFill>
                  <a:srgbClr val="00B0F0"/>
                </a:solidFill>
                <a:sym typeface="+mn-ea"/>
              </a:rPr>
              <a:t>(</a:t>
            </a:r>
            <a:r>
              <a:rPr lang="en-US" sz="1000" b="1">
                <a:solidFill>
                  <a:schemeClr val="bg1"/>
                </a:solidFill>
                <a:sym typeface="+mn-ea"/>
              </a:rPr>
              <a:t>successfullOutput</a:t>
            </a:r>
            <a:r>
              <a:rPr lang="en-US" sz="1000" b="1">
                <a:solidFill>
                  <a:srgbClr val="00B0F0"/>
                </a:solidFill>
                <a:sym typeface="+mn-ea"/>
              </a:rPr>
              <a:t>);</a:t>
            </a:r>
            <a:r>
              <a:rPr lang="en-US" sz="1000" b="1">
                <a:solidFill>
                  <a:srgbClr val="92D050"/>
                </a:solidFill>
                <a:sym typeface="+mn-ea"/>
              </a:rPr>
              <a:t> // when successful</a:t>
            </a:r>
            <a:endParaRPr lang="en-US" sz="1000" b="1">
              <a:solidFill>
                <a:srgbClr val="FFFF00"/>
              </a:solidFill>
              <a:sym typeface="+mn-ea"/>
            </a:endParaRPr>
          </a:p>
          <a:p>
            <a:pPr algn="l"/>
            <a:r>
              <a:rPr lang="en-US" sz="1000" b="1">
                <a:solidFill>
                  <a:srgbClr val="FFFF00"/>
                </a:solidFill>
                <a:sym typeface="+mn-ea"/>
              </a:rPr>
              <a:t>  </a:t>
            </a:r>
            <a:r>
              <a:rPr lang="en-US" sz="1000" b="1">
                <a:solidFill>
                  <a:schemeClr val="accent2"/>
                </a:solidFill>
                <a:sym typeface="+mn-ea"/>
              </a:rPr>
              <a:t>myReject</a:t>
            </a:r>
            <a:r>
              <a:rPr lang="en-US" sz="1000" b="1">
                <a:solidFill>
                  <a:srgbClr val="00B0F0"/>
                </a:solidFill>
                <a:sym typeface="+mn-ea"/>
              </a:rPr>
              <a:t>(</a:t>
            </a:r>
            <a:r>
              <a:rPr lang="en-US" sz="1000" b="1">
                <a:solidFill>
                  <a:schemeClr val="bg1"/>
                </a:solidFill>
                <a:sym typeface="+mn-ea"/>
              </a:rPr>
              <a:t>errorOutput</a:t>
            </a:r>
            <a:r>
              <a:rPr lang="en-US" sz="1000" b="1">
                <a:solidFill>
                  <a:srgbClr val="00B0F0"/>
                </a:solidFill>
                <a:sym typeface="+mn-ea"/>
              </a:rPr>
              <a:t>);</a:t>
            </a:r>
            <a:r>
              <a:rPr lang="en-US" sz="1000" b="1">
                <a:solidFill>
                  <a:srgbClr val="92D050"/>
                </a:solidFill>
                <a:sym typeface="+mn-ea"/>
              </a:rPr>
              <a:t>  // when error</a:t>
            </a:r>
            <a:endParaRPr lang="en-US" sz="1000" b="1">
              <a:solidFill>
                <a:srgbClr val="FFFF00"/>
              </a:solidFill>
              <a:sym typeface="+mn-ea"/>
            </a:endParaRPr>
          </a:p>
          <a:p>
            <a:pPr algn="l"/>
            <a:r>
              <a:rPr lang="en-US" sz="1000" b="1">
                <a:solidFill>
                  <a:srgbClr val="00B0F0"/>
                </a:solidFill>
                <a:sym typeface="+mn-ea"/>
              </a:rPr>
              <a:t>});</a:t>
            </a:r>
            <a:endParaRPr lang="en-US" sz="1000" b="1">
              <a:solidFill>
                <a:srgbClr val="00B0F0"/>
              </a:solidFill>
              <a:sym typeface="+mn-ea"/>
            </a:endParaRPr>
          </a:p>
        </p:txBody>
      </p:sp>
      <p:sp>
        <p:nvSpPr>
          <p:cNvPr id="15" name="Rectangles 14"/>
          <p:cNvSpPr/>
          <p:nvPr/>
        </p:nvSpPr>
        <p:spPr>
          <a:xfrm>
            <a:off x="4979035" y="4999355"/>
            <a:ext cx="7189470" cy="174498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a:solidFill>
                  <a:schemeClr val="bg1"/>
                </a:solidFill>
                <a:highlight>
                  <a:srgbClr val="000000">
                    <a:alpha val="0"/>
                  </a:srgbClr>
                </a:highlight>
              </a:rPr>
              <a:t>  </a:t>
            </a:r>
            <a:r>
              <a:rPr lang="en-US" sz="1000" b="1">
                <a:solidFill>
                  <a:schemeClr val="bg1"/>
                </a:solidFill>
                <a:highlight>
                  <a:srgbClr val="000000">
                    <a:alpha val="0"/>
                  </a:srgbClr>
                </a:highlight>
                <a:sym typeface="+mn-ea"/>
              </a:rPr>
              <a:t>  </a:t>
            </a:r>
            <a:r>
              <a:rPr lang="en-US" sz="1000" b="1">
                <a:solidFill>
                  <a:srgbClr val="FFFF00"/>
                </a:solidFill>
                <a:highlight>
                  <a:srgbClr val="000000">
                    <a:alpha val="0"/>
                  </a:srgbClr>
                </a:highlight>
                <a:sym typeface="+mn-ea"/>
              </a:rPr>
              <a:t>"Consuming Code" (Must wait for a fulfilled Promise)  :- use th Promises</a:t>
            </a:r>
            <a:endParaRPr lang="en-US" sz="1000" b="1">
              <a:solidFill>
                <a:srgbClr val="FFFF00"/>
              </a:solidFill>
              <a:sym typeface="+mn-ea"/>
            </a:endParaRPr>
          </a:p>
          <a:p>
            <a:pPr algn="l"/>
            <a:r>
              <a:rPr lang="en-US" sz="1000" b="1">
                <a:solidFill>
                  <a:srgbClr val="FF0000"/>
                </a:solidFill>
                <a:sym typeface="+mn-ea"/>
              </a:rPr>
              <a:t>method1 :-</a:t>
            </a:r>
            <a:r>
              <a:rPr lang="en-US" sz="1000" b="1">
                <a:solidFill>
                  <a:schemeClr val="accent2"/>
                </a:solidFill>
                <a:sym typeface="+mn-ea"/>
              </a:rPr>
              <a:t> myPromise</a:t>
            </a:r>
            <a:r>
              <a:rPr lang="en-US" sz="1000" b="1">
                <a:solidFill>
                  <a:srgbClr val="00B0F0"/>
                </a:solidFill>
                <a:sym typeface="+mn-ea"/>
              </a:rPr>
              <a:t>.then(  function(</a:t>
            </a:r>
            <a:r>
              <a:rPr lang="en-US" sz="1000" b="1">
                <a:solidFill>
                  <a:srgbClr val="FFC000"/>
                </a:solidFill>
                <a:sym typeface="+mn-ea"/>
              </a:rPr>
              <a:t>value</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a:t>
            </a:r>
            <a:r>
              <a:rPr lang="en-US" sz="1000" b="1">
                <a:solidFill>
                  <a:srgbClr val="92D050"/>
                </a:solidFill>
                <a:sym typeface="+mn-ea"/>
              </a:rPr>
              <a:t>successfulCode</a:t>
            </a:r>
            <a:r>
              <a:rPr lang="en-US" sz="1000" b="1">
                <a:solidFill>
                  <a:srgbClr val="92D050"/>
                </a:solidFill>
                <a:sym typeface="+mn-ea"/>
              </a:rPr>
              <a:t>*/</a:t>
            </a:r>
            <a:r>
              <a:rPr lang="en-US" sz="1000" b="1">
                <a:solidFill>
                  <a:srgbClr val="FFFF00"/>
                </a:solidFill>
                <a:sym typeface="+mn-ea"/>
              </a:rPr>
              <a:t> </a:t>
            </a:r>
            <a:r>
              <a:rPr lang="en-US" sz="1000" b="1">
                <a:solidFill>
                  <a:srgbClr val="00B0F0"/>
                </a:solidFill>
                <a:sym typeface="+mn-ea"/>
              </a:rPr>
              <a:t>}, function(</a:t>
            </a:r>
            <a:r>
              <a:rPr lang="en-US" sz="1000" b="1">
                <a:solidFill>
                  <a:srgbClr val="FFC000"/>
                </a:solidFill>
                <a:sym typeface="+mn-ea"/>
              </a:rPr>
              <a:t>error</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a:t>
            </a:r>
            <a:r>
              <a:rPr lang="en-US" sz="1000" b="1">
                <a:solidFill>
                  <a:srgbClr val="92D050"/>
                </a:solidFill>
                <a:sym typeface="+mn-ea"/>
              </a:rPr>
              <a:t>errorCode</a:t>
            </a:r>
            <a:r>
              <a:rPr lang="en-US" sz="1000" b="1">
                <a:solidFill>
                  <a:srgbClr val="92D050"/>
                </a:solidFill>
                <a:sym typeface="+mn-ea"/>
              </a:rPr>
              <a:t>*/</a:t>
            </a:r>
            <a:r>
              <a:rPr lang="en-US" sz="1000" b="1">
                <a:solidFill>
                  <a:srgbClr val="00B0F0"/>
                </a:solidFill>
                <a:sym typeface="+mn-ea"/>
              </a:rPr>
              <a:t> });</a:t>
            </a:r>
            <a:endParaRPr lang="en-US" sz="1000" b="1">
              <a:solidFill>
                <a:srgbClr val="00B0F0"/>
              </a:solidFill>
              <a:sym typeface="+mn-ea"/>
            </a:endParaRPr>
          </a:p>
          <a:p>
            <a:pPr algn="l"/>
            <a:r>
              <a:rPr lang="en-US" sz="1000" b="1">
                <a:solidFill>
                  <a:srgbClr val="FF0000"/>
                </a:solidFill>
                <a:sym typeface="+mn-ea"/>
              </a:rPr>
              <a:t>method2 :- </a:t>
            </a:r>
            <a:r>
              <a:rPr lang="en-US" sz="1000" b="1">
                <a:solidFill>
                  <a:schemeClr val="accent2"/>
                </a:solidFill>
                <a:sym typeface="+mn-ea"/>
              </a:rPr>
              <a:t>myPromise</a:t>
            </a:r>
            <a:r>
              <a:rPr lang="en-US" sz="1000" b="1">
                <a:solidFill>
                  <a:srgbClr val="00B0F0"/>
                </a:solidFill>
                <a:sym typeface="+mn-ea"/>
              </a:rPr>
              <a:t>.then( function(</a:t>
            </a:r>
            <a:r>
              <a:rPr lang="en-US" sz="1000" b="1">
                <a:solidFill>
                  <a:srgbClr val="FFC000"/>
                </a:solidFill>
                <a:sym typeface="+mn-ea"/>
              </a:rPr>
              <a:t>value</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a:t>
            </a:r>
            <a:r>
              <a:rPr lang="en-US" sz="1000" b="1">
                <a:solidFill>
                  <a:srgbClr val="92D050"/>
                </a:solidFill>
                <a:sym typeface="+mn-ea"/>
              </a:rPr>
              <a:t>successfulCode</a:t>
            </a:r>
            <a:r>
              <a:rPr lang="en-US" sz="1000" b="1">
                <a:solidFill>
                  <a:srgbClr val="92D050"/>
                </a:solidFill>
                <a:sym typeface="+mn-ea"/>
              </a:rPr>
              <a:t>*/</a:t>
            </a:r>
            <a:r>
              <a:rPr lang="en-US" sz="1000" b="1">
                <a:solidFill>
                  <a:srgbClr val="FFFF00"/>
                </a:solidFill>
                <a:sym typeface="+mn-ea"/>
              </a:rPr>
              <a:t> </a:t>
            </a:r>
            <a:r>
              <a:rPr lang="en-US" sz="1000" b="1">
                <a:solidFill>
                  <a:srgbClr val="00B0F0"/>
                </a:solidFill>
                <a:sym typeface="+mn-ea"/>
              </a:rPr>
              <a:t>}  ).catch( function(</a:t>
            </a:r>
            <a:r>
              <a:rPr lang="en-US" sz="1000" b="1">
                <a:solidFill>
                  <a:srgbClr val="FFC000"/>
                </a:solidFill>
                <a:sym typeface="+mn-ea"/>
              </a:rPr>
              <a:t>error</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a:t>
            </a:r>
            <a:r>
              <a:rPr lang="en-US" sz="1000" b="1">
                <a:solidFill>
                  <a:srgbClr val="92D050"/>
                </a:solidFill>
                <a:sym typeface="+mn-ea"/>
              </a:rPr>
              <a:t>errorCode</a:t>
            </a:r>
            <a:r>
              <a:rPr lang="en-US" sz="1000" b="1">
                <a:solidFill>
                  <a:srgbClr val="92D050"/>
                </a:solidFill>
                <a:sym typeface="+mn-ea"/>
              </a:rPr>
              <a:t>*/</a:t>
            </a:r>
            <a:r>
              <a:rPr lang="en-US" sz="1000" b="1">
                <a:solidFill>
                  <a:srgbClr val="00B0F0"/>
                </a:solidFill>
                <a:sym typeface="+mn-ea"/>
              </a:rPr>
              <a:t> } );</a:t>
            </a:r>
            <a:endParaRPr lang="en-US" sz="1000" b="1">
              <a:solidFill>
                <a:srgbClr val="00B0F0"/>
              </a:solidFill>
              <a:sym typeface="+mn-ea"/>
            </a:endParaRPr>
          </a:p>
          <a:p>
            <a:pPr algn="l"/>
            <a:r>
              <a:rPr lang="en-US" sz="1000" b="1">
                <a:solidFill>
                  <a:srgbClr val="FF0000"/>
                </a:solidFill>
                <a:sym typeface="+mn-ea"/>
              </a:rPr>
              <a:t>method3 :-</a:t>
            </a:r>
            <a:r>
              <a:rPr lang="en-US" sz="1000" b="1">
                <a:solidFill>
                  <a:schemeClr val="accent2"/>
                </a:solidFill>
                <a:sym typeface="+mn-ea"/>
              </a:rPr>
              <a:t> myPromise</a:t>
            </a:r>
            <a:r>
              <a:rPr lang="en-US" sz="1000" b="1">
                <a:solidFill>
                  <a:srgbClr val="00B0F0"/>
                </a:solidFill>
                <a:sym typeface="+mn-ea"/>
              </a:rPr>
              <a:t>.then( (</a:t>
            </a:r>
            <a:r>
              <a:rPr lang="en-US" sz="1000" b="1">
                <a:solidFill>
                  <a:srgbClr val="FFC000"/>
                </a:solidFill>
                <a:sym typeface="+mn-ea"/>
              </a:rPr>
              <a:t>value</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a:t>
            </a:r>
            <a:r>
              <a:rPr lang="en-US" sz="1000" b="1">
                <a:solidFill>
                  <a:srgbClr val="FFC000"/>
                </a:solidFill>
                <a:sym typeface="+mn-ea"/>
              </a:rPr>
              <a:t>error</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a:t>
            </a:r>
            <a:endParaRPr lang="en-US" sz="1000" b="1">
              <a:solidFill>
                <a:srgbClr val="00B0F0"/>
              </a:solidFill>
              <a:sym typeface="+mn-ea"/>
            </a:endParaRPr>
          </a:p>
          <a:p>
            <a:pPr algn="l"/>
            <a:r>
              <a:rPr lang="en-US" sz="1000" b="1">
                <a:solidFill>
                  <a:srgbClr val="FF0000"/>
                </a:solidFill>
                <a:sym typeface="+mn-ea"/>
              </a:rPr>
              <a:t>method4 :- </a:t>
            </a:r>
            <a:r>
              <a:rPr lang="en-US" sz="1000" b="1">
                <a:solidFill>
                  <a:schemeClr val="accent2"/>
                </a:solidFill>
                <a:sym typeface="+mn-ea"/>
              </a:rPr>
              <a:t>myPromise</a:t>
            </a:r>
            <a:r>
              <a:rPr lang="en-US" sz="1000" b="1">
                <a:solidFill>
                  <a:srgbClr val="00B0F0"/>
                </a:solidFill>
                <a:sym typeface="+mn-ea"/>
              </a:rPr>
              <a:t>.then( (</a:t>
            </a:r>
            <a:r>
              <a:rPr lang="en-US" sz="1000" b="1">
                <a:solidFill>
                  <a:srgbClr val="FFC000"/>
                </a:solidFill>
                <a:sym typeface="+mn-ea"/>
              </a:rPr>
              <a:t>value</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).catch(  (</a:t>
            </a:r>
            <a:r>
              <a:rPr lang="en-US" sz="1000" b="1">
                <a:solidFill>
                  <a:srgbClr val="FFC000"/>
                </a:solidFill>
                <a:sym typeface="+mn-ea"/>
              </a:rPr>
              <a:t>error</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 );</a:t>
            </a:r>
            <a:endParaRPr lang="en-US" sz="1000" b="1">
              <a:solidFill>
                <a:srgbClr val="00B0F0"/>
              </a:solidFill>
              <a:sym typeface="+mn-ea"/>
            </a:endParaRPr>
          </a:p>
          <a:p>
            <a:pPr algn="l"/>
            <a:r>
              <a:rPr lang="en-US" sz="1000" b="1">
                <a:solidFill>
                  <a:srgbClr val="FF0000"/>
                </a:solidFill>
                <a:sym typeface="+mn-ea"/>
              </a:rPr>
              <a:t>method5 :- </a:t>
            </a:r>
            <a:r>
              <a:rPr lang="en-US" sz="1000" b="1">
                <a:solidFill>
                  <a:schemeClr val="accent2"/>
                </a:solidFill>
                <a:sym typeface="+mn-ea"/>
              </a:rPr>
              <a:t>myPromise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a:t>
            </a:r>
            <a:r>
              <a:rPr lang="en-US" sz="1000" b="1">
                <a:solidFill>
                  <a:schemeClr val="accent2"/>
                </a:solidFill>
                <a:sym typeface="+mn-ea"/>
              </a:rPr>
              <a:t> </a:t>
            </a:r>
            <a:r>
              <a:rPr lang="en-US" sz="1000" b="1">
                <a:solidFill>
                  <a:srgbClr val="FFC000"/>
                </a:solidFill>
                <a:sym typeface="+mn-ea"/>
              </a:rPr>
              <a:t>handleRejectedFunction </a:t>
            </a:r>
            <a:r>
              <a:rPr lang="en-US" sz="1000" b="1">
                <a:solidFill>
                  <a:srgbClr val="00B0F0"/>
                </a:solidFill>
                <a:sym typeface="+mn-ea"/>
              </a:rPr>
              <a:t>) ;</a:t>
            </a:r>
            <a:endParaRPr lang="en-US" sz="1000" b="1">
              <a:solidFill>
                <a:srgbClr val="00B0F0"/>
              </a:solidFill>
              <a:sym typeface="+mn-ea"/>
            </a:endParaRPr>
          </a:p>
          <a:p>
            <a:pPr algn="l"/>
            <a:r>
              <a:rPr lang="en-US" sz="1000" b="1">
                <a:solidFill>
                  <a:srgbClr val="FF0000"/>
                </a:solidFill>
                <a:sym typeface="+mn-ea"/>
              </a:rPr>
              <a:t>method6 :- </a:t>
            </a:r>
            <a:r>
              <a:rPr lang="en-US" sz="1000" b="1">
                <a:solidFill>
                  <a:schemeClr val="accent2"/>
                </a:solidFill>
                <a:sym typeface="+mn-ea"/>
              </a:rPr>
              <a:t>myPromise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a:t>
            </a:r>
            <a:endParaRPr lang="en-US" sz="1000" b="1">
              <a:solidFill>
                <a:srgbClr val="00B0F0"/>
              </a:solidFill>
              <a:sym typeface="+mn-ea"/>
            </a:endParaRPr>
          </a:p>
          <a:p>
            <a:pPr algn="l"/>
            <a:endParaRPr lang="en-US" sz="1000" b="1">
              <a:solidFill>
                <a:srgbClr val="00B0F0"/>
              </a:solidFill>
              <a:sym typeface="+mn-ea"/>
            </a:endParaRPr>
          </a:p>
          <a:p>
            <a:pPr algn="l"/>
            <a:r>
              <a:rPr lang="en-US" sz="1000" b="1">
                <a:solidFill>
                  <a:srgbClr val="FF0000"/>
                </a:solidFill>
                <a:sym typeface="+mn-ea"/>
              </a:rPr>
              <a:t>here </a:t>
            </a:r>
            <a:r>
              <a:rPr lang="en-US" sz="1000" b="1">
                <a:solidFill>
                  <a:srgbClr val="FFC000"/>
                </a:solidFill>
                <a:sym typeface="+mn-ea"/>
              </a:rPr>
              <a:t>handleFulfilledFunction</a:t>
            </a:r>
            <a:r>
              <a:rPr lang="en-US" sz="1000" b="1">
                <a:solidFill>
                  <a:srgbClr val="92D050"/>
                </a:solidFill>
                <a:sym typeface="+mn-ea"/>
              </a:rPr>
              <a:t> :-  </a:t>
            </a:r>
            <a:r>
              <a:rPr lang="en-US" sz="1000" b="1">
                <a:solidFill>
                  <a:srgbClr val="00B0F0"/>
                </a:solidFill>
                <a:sym typeface="+mn-ea"/>
              </a:rPr>
              <a:t>function(</a:t>
            </a:r>
            <a:r>
              <a:rPr lang="en-US" sz="1000" b="1">
                <a:solidFill>
                  <a:srgbClr val="FFC000"/>
                </a:solidFill>
                <a:sym typeface="+mn-ea"/>
              </a:rPr>
              <a:t>value</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a:t>
            </a:r>
            <a:r>
              <a:rPr lang="en-US" sz="1000" b="1">
                <a:solidFill>
                  <a:srgbClr val="92D050"/>
                </a:solidFill>
                <a:sym typeface="+mn-ea"/>
              </a:rPr>
              <a:t>:-  </a:t>
            </a:r>
            <a:r>
              <a:rPr lang="en-US" sz="1000" b="1">
                <a:solidFill>
                  <a:srgbClr val="00B0F0"/>
                </a:solidFill>
                <a:sym typeface="+mn-ea"/>
              </a:rPr>
              <a:t>(</a:t>
            </a:r>
            <a:r>
              <a:rPr lang="en-US" sz="1000" b="1">
                <a:solidFill>
                  <a:srgbClr val="FFC000"/>
                </a:solidFill>
                <a:sym typeface="+mn-ea"/>
              </a:rPr>
              <a:t>value</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a:t>
            </a:r>
            <a:endParaRPr lang="en-US" sz="1000" b="1">
              <a:solidFill>
                <a:srgbClr val="00B0F0"/>
              </a:solidFill>
              <a:sym typeface="+mn-ea"/>
            </a:endParaRPr>
          </a:p>
          <a:p>
            <a:pPr algn="l"/>
            <a:r>
              <a:rPr lang="en-US" sz="1000" b="1">
                <a:solidFill>
                  <a:srgbClr val="FF0000"/>
                </a:solidFill>
                <a:sym typeface="+mn-ea"/>
              </a:rPr>
              <a:t>here </a:t>
            </a:r>
            <a:r>
              <a:rPr lang="en-US" sz="1000" b="1">
                <a:solidFill>
                  <a:srgbClr val="FFC000"/>
                </a:solidFill>
                <a:sym typeface="+mn-ea"/>
              </a:rPr>
              <a:t>handleRejectedFunction </a:t>
            </a:r>
            <a:r>
              <a:rPr lang="en-US" sz="1000" b="1">
                <a:solidFill>
                  <a:srgbClr val="92D050"/>
                </a:solidFill>
                <a:sym typeface="+mn-ea"/>
              </a:rPr>
              <a:t>:-  </a:t>
            </a:r>
            <a:r>
              <a:rPr lang="en-US" sz="1000" b="1">
                <a:solidFill>
                  <a:srgbClr val="00B0F0"/>
                </a:solidFill>
                <a:sym typeface="+mn-ea"/>
              </a:rPr>
              <a:t>function(</a:t>
            </a:r>
            <a:r>
              <a:rPr lang="en-US" sz="1000" b="1">
                <a:solidFill>
                  <a:srgbClr val="FFC000"/>
                </a:solidFill>
                <a:sym typeface="+mn-ea"/>
              </a:rPr>
              <a:t>error</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/*errorCode*/</a:t>
            </a:r>
            <a:r>
              <a:rPr lang="en-US" sz="1000" b="1">
                <a:solidFill>
                  <a:srgbClr val="FFFF00"/>
                </a:solidFill>
                <a:sym typeface="+mn-ea"/>
              </a:rPr>
              <a:t> </a:t>
            </a:r>
            <a:r>
              <a:rPr lang="en-US" sz="1000" b="1">
                <a:solidFill>
                  <a:srgbClr val="00B0F0"/>
                </a:solidFill>
                <a:sym typeface="+mn-ea"/>
              </a:rPr>
              <a:t>} </a:t>
            </a:r>
            <a:r>
              <a:rPr lang="en-US" sz="1000" b="1">
                <a:solidFill>
                  <a:srgbClr val="92D050"/>
                </a:solidFill>
                <a:sym typeface="+mn-ea"/>
              </a:rPr>
              <a:t>:-  </a:t>
            </a:r>
            <a:r>
              <a:rPr lang="en-US" sz="1000" b="1">
                <a:solidFill>
                  <a:srgbClr val="00B0F0"/>
                </a:solidFill>
                <a:sym typeface="+mn-ea"/>
              </a:rPr>
              <a:t>(</a:t>
            </a:r>
            <a:r>
              <a:rPr lang="en-US" sz="1000" b="1">
                <a:solidFill>
                  <a:srgbClr val="FFC000"/>
                </a:solidFill>
                <a:sym typeface="+mn-ea"/>
              </a:rPr>
              <a:t>error</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/*errorCode*/</a:t>
            </a:r>
            <a:r>
              <a:rPr lang="en-US" sz="1000" b="1">
                <a:solidFill>
                  <a:srgbClr val="FFFF00"/>
                </a:solidFill>
                <a:sym typeface="+mn-ea"/>
              </a:rPr>
              <a:t> </a:t>
            </a:r>
            <a:r>
              <a:rPr lang="en-US" sz="1000" b="1">
                <a:solidFill>
                  <a:srgbClr val="00B0F0"/>
                </a:solidFill>
                <a:sym typeface="+mn-ea"/>
              </a:rPr>
              <a:t>}</a:t>
            </a:r>
            <a:endParaRPr lang="en-US" sz="1000" b="1">
              <a:solidFill>
                <a:srgbClr val="92D050"/>
              </a:solidFill>
              <a:sym typeface="+mn-ea"/>
            </a:endParaRPr>
          </a:p>
        </p:txBody>
      </p:sp>
      <p:sp>
        <p:nvSpPr>
          <p:cNvPr id="16" name="Rectangles 15"/>
          <p:cNvSpPr/>
          <p:nvPr/>
        </p:nvSpPr>
        <p:spPr>
          <a:xfrm>
            <a:off x="38100" y="2179955"/>
            <a:ext cx="3978275" cy="205168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b="1">
                <a:solidFill>
                  <a:srgbClr val="FFFF00"/>
                </a:solidFill>
                <a:sym typeface="+mn-ea"/>
              </a:rPr>
              <a:t>chained promise</a:t>
            </a:r>
            <a:endParaRPr lang="en-US" sz="1000" b="1">
              <a:solidFill>
                <a:srgbClr val="00B0F0"/>
              </a:solidFill>
              <a:sym typeface="+mn-ea"/>
            </a:endParaRPr>
          </a:p>
          <a:p>
            <a:pPr algn="l"/>
            <a:r>
              <a:rPr lang="en-US" sz="1000" b="1">
                <a:solidFill>
                  <a:schemeClr val="accent2"/>
                </a:solidFill>
                <a:sym typeface="+mn-ea"/>
              </a:rPr>
              <a:t>myPromise</a:t>
            </a:r>
            <a:r>
              <a:rPr lang="en-US" sz="1000" b="1">
                <a:solidFill>
                  <a:srgbClr val="00B0F0"/>
                </a:solidFill>
                <a:sym typeface="+mn-ea"/>
              </a:rPr>
              <a:t>.then( </a:t>
            </a:r>
            <a:r>
              <a:rPr lang="en-US" sz="1000" b="1">
                <a:solidFill>
                  <a:srgbClr val="FFC000"/>
                </a:solidFill>
                <a:sym typeface="+mn-ea"/>
              </a:rPr>
              <a:t>handleFulfilledFunction1 </a:t>
            </a:r>
            <a:r>
              <a:rPr lang="en-US" sz="1000" b="1">
                <a:solidFill>
                  <a:srgbClr val="00B0F0"/>
                </a:solidFill>
                <a:sym typeface="+mn-ea"/>
              </a:rPr>
              <a:t>,</a:t>
            </a:r>
            <a:r>
              <a:rPr lang="en-US" sz="1000" b="1">
                <a:solidFill>
                  <a:schemeClr val="accent2"/>
                </a:solidFill>
                <a:sym typeface="+mn-ea"/>
              </a:rPr>
              <a:t> </a:t>
            </a:r>
            <a:r>
              <a:rPr lang="en-US" sz="1000" b="1">
                <a:solidFill>
                  <a:srgbClr val="FFC000"/>
                </a:solidFill>
                <a:sym typeface="+mn-ea"/>
              </a:rPr>
              <a:t>handleRejectedFunction1 </a:t>
            </a:r>
            <a:r>
              <a:rPr lang="en-US" sz="1000" b="1">
                <a:solidFill>
                  <a:srgbClr val="00B0F0"/>
                </a:solidFill>
                <a:sym typeface="+mn-ea"/>
              </a:rPr>
              <a:t>)</a:t>
            </a:r>
            <a:endParaRPr lang="en-US" sz="1000" b="1">
              <a:solidFill>
                <a:srgbClr val="00B0F0"/>
              </a:solidFill>
              <a:sym typeface="+mn-ea"/>
            </a:endParaRPr>
          </a:p>
          <a:p>
            <a:pPr algn="l"/>
            <a:r>
              <a:rPr lang="en-US" sz="1000" b="1">
                <a:solidFill>
                  <a:srgbClr val="00B0F0"/>
                </a:solidFill>
                <a:sym typeface="+mn-ea"/>
              </a:rPr>
              <a:t>                     .then( </a:t>
            </a:r>
            <a:r>
              <a:rPr lang="en-US" sz="1000" b="1">
                <a:solidFill>
                  <a:srgbClr val="FFC000"/>
                </a:solidFill>
                <a:sym typeface="+mn-ea"/>
              </a:rPr>
              <a:t>handleFulfilledFunction2 </a:t>
            </a:r>
            <a:r>
              <a:rPr lang="en-US" sz="1000" b="1">
                <a:solidFill>
                  <a:srgbClr val="00B0F0"/>
                </a:solidFill>
                <a:sym typeface="+mn-ea"/>
              </a:rPr>
              <a:t>,</a:t>
            </a:r>
            <a:r>
              <a:rPr lang="en-US" sz="1000" b="1">
                <a:solidFill>
                  <a:schemeClr val="accent2"/>
                </a:solidFill>
                <a:sym typeface="+mn-ea"/>
              </a:rPr>
              <a:t> </a:t>
            </a:r>
            <a:r>
              <a:rPr lang="en-US" sz="1000" b="1">
                <a:solidFill>
                  <a:srgbClr val="FFC000"/>
                </a:solidFill>
                <a:sym typeface="+mn-ea"/>
              </a:rPr>
              <a:t>handleRejectedFunction2 </a:t>
            </a:r>
            <a:r>
              <a:rPr lang="en-US" sz="1000" b="1">
                <a:solidFill>
                  <a:srgbClr val="00B0F0"/>
                </a:solidFill>
                <a:sym typeface="+mn-ea"/>
              </a:rPr>
              <a:t>)</a:t>
            </a:r>
            <a:endParaRPr lang="en-US" sz="1000" b="1">
              <a:solidFill>
                <a:srgbClr val="00B0F0"/>
              </a:solidFill>
              <a:sym typeface="+mn-ea"/>
            </a:endParaRPr>
          </a:p>
          <a:p>
            <a:pPr algn="l"/>
            <a:r>
              <a:rPr lang="en-US" sz="1000" b="1">
                <a:solidFill>
                  <a:srgbClr val="00B0F0"/>
                </a:solidFill>
                <a:sym typeface="+mn-ea"/>
              </a:rPr>
              <a:t>                     .then( </a:t>
            </a:r>
            <a:r>
              <a:rPr lang="en-US" sz="1000" b="1">
                <a:solidFill>
                  <a:srgbClr val="FFC000"/>
                </a:solidFill>
                <a:sym typeface="+mn-ea"/>
              </a:rPr>
              <a:t>handleFulfilledFunction3 </a:t>
            </a:r>
            <a:r>
              <a:rPr lang="en-US" sz="1000" b="1">
                <a:solidFill>
                  <a:srgbClr val="00B0F0"/>
                </a:solidFill>
                <a:sym typeface="+mn-ea"/>
              </a:rPr>
              <a:t>,</a:t>
            </a:r>
            <a:r>
              <a:rPr lang="en-US" sz="1000" b="1">
                <a:solidFill>
                  <a:schemeClr val="accent2"/>
                </a:solidFill>
                <a:sym typeface="+mn-ea"/>
              </a:rPr>
              <a:t> </a:t>
            </a:r>
            <a:r>
              <a:rPr lang="en-US" sz="1000" b="1">
                <a:solidFill>
                  <a:srgbClr val="FFC000"/>
                </a:solidFill>
                <a:sym typeface="+mn-ea"/>
              </a:rPr>
              <a:t>handleRejectedFunction3 </a:t>
            </a:r>
            <a:r>
              <a:rPr lang="en-US" sz="1000" b="1">
                <a:solidFill>
                  <a:srgbClr val="00B0F0"/>
                </a:solidFill>
                <a:sym typeface="+mn-ea"/>
              </a:rPr>
              <a:t>)</a:t>
            </a:r>
            <a:endParaRPr lang="en-US" sz="1000" b="1">
              <a:solidFill>
                <a:srgbClr val="00B0F0"/>
              </a:solidFill>
              <a:sym typeface="+mn-ea"/>
            </a:endParaRPr>
          </a:p>
          <a:p>
            <a:pPr algn="l"/>
            <a:r>
              <a:rPr lang="en-US" sz="1000" b="1">
                <a:solidFill>
                  <a:srgbClr val="00B0F0"/>
                </a:solidFill>
                <a:sym typeface="+mn-ea"/>
              </a:rPr>
              <a:t>                     .then( </a:t>
            </a:r>
            <a:r>
              <a:rPr lang="en-US" sz="1000" b="1">
                <a:solidFill>
                  <a:srgbClr val="FFC000"/>
                </a:solidFill>
                <a:sym typeface="+mn-ea"/>
              </a:rPr>
              <a:t>handleFulfilledFunction4 </a:t>
            </a:r>
            <a:r>
              <a:rPr lang="en-US" sz="1000" b="1">
                <a:solidFill>
                  <a:srgbClr val="00B0F0"/>
                </a:solidFill>
                <a:sym typeface="+mn-ea"/>
              </a:rPr>
              <a:t>,</a:t>
            </a:r>
            <a:r>
              <a:rPr lang="en-US" sz="1000" b="1">
                <a:solidFill>
                  <a:schemeClr val="accent2"/>
                </a:solidFill>
                <a:sym typeface="+mn-ea"/>
              </a:rPr>
              <a:t> </a:t>
            </a:r>
            <a:r>
              <a:rPr lang="en-US" sz="1000" b="1">
                <a:solidFill>
                  <a:srgbClr val="FFC000"/>
                </a:solidFill>
                <a:sym typeface="+mn-ea"/>
              </a:rPr>
              <a:t>handleRejectedFunction4 </a:t>
            </a:r>
            <a:r>
              <a:rPr lang="en-US" sz="1000" b="1">
                <a:solidFill>
                  <a:srgbClr val="00B0F0"/>
                </a:solidFill>
                <a:sym typeface="+mn-ea"/>
              </a:rPr>
              <a:t>)</a:t>
            </a:r>
            <a:endParaRPr lang="en-US" sz="1000" b="1">
              <a:solidFill>
                <a:srgbClr val="00B0F0"/>
              </a:solidFill>
              <a:sym typeface="+mn-ea"/>
            </a:endParaRPr>
          </a:p>
          <a:p>
            <a:pPr algn="l"/>
            <a:r>
              <a:rPr lang="en-US" sz="1000" b="1">
                <a:solidFill>
                  <a:srgbClr val="00B0F0"/>
                </a:solidFill>
                <a:sym typeface="+mn-ea"/>
              </a:rPr>
              <a:t>                     .then( </a:t>
            </a:r>
            <a:r>
              <a:rPr lang="en-US" sz="1000" b="1">
                <a:solidFill>
                  <a:srgbClr val="FFC000"/>
                </a:solidFill>
                <a:sym typeface="+mn-ea"/>
              </a:rPr>
              <a:t>handleFulfilledFunction5 </a:t>
            </a:r>
            <a:r>
              <a:rPr lang="en-US" sz="1000" b="1">
                <a:solidFill>
                  <a:srgbClr val="00B0F0"/>
                </a:solidFill>
                <a:sym typeface="+mn-ea"/>
              </a:rPr>
              <a:t>,</a:t>
            </a:r>
            <a:r>
              <a:rPr lang="en-US" sz="1000" b="1">
                <a:solidFill>
                  <a:schemeClr val="accent2"/>
                </a:solidFill>
                <a:sym typeface="+mn-ea"/>
              </a:rPr>
              <a:t> </a:t>
            </a:r>
            <a:r>
              <a:rPr lang="en-US" sz="1000" b="1">
                <a:solidFill>
                  <a:srgbClr val="FFC000"/>
                </a:solidFill>
                <a:sym typeface="+mn-ea"/>
              </a:rPr>
              <a:t>handleRejectedFunction5 </a:t>
            </a:r>
            <a:r>
              <a:rPr lang="en-US" sz="1000" b="1">
                <a:solidFill>
                  <a:srgbClr val="00B0F0"/>
                </a:solidFill>
                <a:sym typeface="+mn-ea"/>
              </a:rPr>
              <a:t>)</a:t>
            </a:r>
            <a:endParaRPr lang="en-US" sz="1000" b="1">
              <a:solidFill>
                <a:srgbClr val="00B0F0"/>
              </a:solidFill>
              <a:sym typeface="+mn-ea"/>
            </a:endParaRPr>
          </a:p>
          <a:p>
            <a:pPr algn="ctr"/>
            <a:r>
              <a:rPr lang="en-US" sz="1000" b="1">
                <a:solidFill>
                  <a:srgbClr val="FFFF00"/>
                </a:solidFill>
                <a:sym typeface="+mn-ea"/>
              </a:rPr>
              <a:t>or</a:t>
            </a:r>
            <a:endParaRPr lang="en-US" sz="1000" b="1">
              <a:solidFill>
                <a:srgbClr val="FFFF00"/>
              </a:solidFill>
              <a:sym typeface="+mn-ea"/>
            </a:endParaRPr>
          </a:p>
          <a:p>
            <a:pPr algn="l"/>
            <a:r>
              <a:rPr lang="en-US" sz="1000" b="1">
                <a:solidFill>
                  <a:schemeClr val="accent2"/>
                </a:solidFill>
                <a:sym typeface="+mn-ea"/>
              </a:rPr>
              <a:t>myPromise</a:t>
            </a:r>
            <a:r>
              <a:rPr lang="en-US" sz="1000" b="1">
                <a:solidFill>
                  <a:srgbClr val="00B0F0"/>
                </a:solidFill>
                <a:sym typeface="+mn-ea"/>
              </a:rPr>
              <a:t>.then( </a:t>
            </a:r>
            <a:r>
              <a:rPr lang="en-US" sz="1000" b="1">
                <a:solidFill>
                  <a:srgbClr val="FFC000"/>
                </a:solidFill>
                <a:sym typeface="+mn-ea"/>
              </a:rPr>
              <a:t>handleFulfilledFunction1 </a:t>
            </a:r>
            <a:r>
              <a:rPr lang="en-US" sz="1000" b="1">
                <a:solidFill>
                  <a:srgbClr val="00B0F0"/>
                </a:solidFill>
                <a:sym typeface="+mn-ea"/>
              </a:rPr>
              <a:t>)</a:t>
            </a:r>
            <a:endParaRPr lang="en-US" sz="1000" b="1">
              <a:solidFill>
                <a:srgbClr val="00B0F0"/>
              </a:solidFill>
              <a:sym typeface="+mn-ea"/>
            </a:endParaRPr>
          </a:p>
          <a:p>
            <a:pPr algn="l"/>
            <a:r>
              <a:rPr lang="en-US" sz="1000" b="1">
                <a:solidFill>
                  <a:srgbClr val="00B0F0"/>
                </a:solidFill>
                <a:sym typeface="+mn-ea"/>
              </a:rPr>
              <a:t>                     .then( </a:t>
            </a:r>
            <a:r>
              <a:rPr lang="en-US" sz="1000" b="1">
                <a:solidFill>
                  <a:srgbClr val="FFC000"/>
                </a:solidFill>
                <a:sym typeface="+mn-ea"/>
              </a:rPr>
              <a:t>handleFulfilledFunction2 </a:t>
            </a:r>
            <a:r>
              <a:rPr lang="en-US" sz="1000" b="1">
                <a:solidFill>
                  <a:srgbClr val="00B0F0"/>
                </a:solidFill>
                <a:sym typeface="+mn-ea"/>
              </a:rPr>
              <a:t>)</a:t>
            </a:r>
            <a:endParaRPr lang="en-US" sz="1000" b="1">
              <a:solidFill>
                <a:srgbClr val="00B0F0"/>
              </a:solidFill>
              <a:sym typeface="+mn-ea"/>
            </a:endParaRPr>
          </a:p>
          <a:p>
            <a:pPr algn="l"/>
            <a:r>
              <a:rPr lang="en-US" sz="1000" b="1">
                <a:solidFill>
                  <a:srgbClr val="00B0F0"/>
                </a:solidFill>
                <a:sym typeface="+mn-ea"/>
              </a:rPr>
              <a:t>                     .then( </a:t>
            </a:r>
            <a:r>
              <a:rPr lang="en-US" sz="1000" b="1">
                <a:solidFill>
                  <a:srgbClr val="FFC000"/>
                </a:solidFill>
                <a:sym typeface="+mn-ea"/>
              </a:rPr>
              <a:t>handleFulfilledFunction3 </a:t>
            </a:r>
            <a:r>
              <a:rPr lang="en-US" sz="1000" b="1">
                <a:solidFill>
                  <a:srgbClr val="00B0F0"/>
                </a:solidFill>
                <a:sym typeface="+mn-ea"/>
              </a:rPr>
              <a:t>)</a:t>
            </a:r>
            <a:endParaRPr lang="en-US" sz="1000" b="1">
              <a:solidFill>
                <a:srgbClr val="00B0F0"/>
              </a:solidFill>
              <a:sym typeface="+mn-ea"/>
            </a:endParaRPr>
          </a:p>
          <a:p>
            <a:pPr algn="l"/>
            <a:r>
              <a:rPr lang="en-US" sz="1000" b="1">
                <a:solidFill>
                  <a:srgbClr val="00B0F0"/>
                </a:solidFill>
                <a:sym typeface="+mn-ea"/>
              </a:rPr>
              <a:t>                     .then( </a:t>
            </a:r>
            <a:r>
              <a:rPr lang="en-US" sz="1000" b="1">
                <a:solidFill>
                  <a:srgbClr val="FFC000"/>
                </a:solidFill>
                <a:sym typeface="+mn-ea"/>
              </a:rPr>
              <a:t>handleFulfilledFunction4 </a:t>
            </a:r>
            <a:r>
              <a:rPr lang="en-US" sz="1000" b="1">
                <a:solidFill>
                  <a:srgbClr val="00B0F0"/>
                </a:solidFill>
                <a:sym typeface="+mn-ea"/>
              </a:rPr>
              <a:t>)</a:t>
            </a:r>
            <a:endParaRPr lang="en-US" sz="1000" b="1">
              <a:solidFill>
                <a:srgbClr val="00B0F0"/>
              </a:solidFill>
              <a:sym typeface="+mn-ea"/>
            </a:endParaRPr>
          </a:p>
          <a:p>
            <a:pPr algn="l"/>
            <a:r>
              <a:rPr lang="en-US" sz="1000" b="1">
                <a:solidFill>
                  <a:srgbClr val="00B0F0"/>
                </a:solidFill>
                <a:sym typeface="+mn-ea"/>
              </a:rPr>
              <a:t>                     .then( </a:t>
            </a:r>
            <a:r>
              <a:rPr lang="en-US" sz="1000" b="1">
                <a:solidFill>
                  <a:srgbClr val="FFC000"/>
                </a:solidFill>
                <a:sym typeface="+mn-ea"/>
              </a:rPr>
              <a:t>handleFulfilledFunction5 </a:t>
            </a:r>
            <a:r>
              <a:rPr lang="en-US" sz="1000" b="1">
                <a:solidFill>
                  <a:srgbClr val="00B0F0"/>
                </a:solidFill>
                <a:sym typeface="+mn-ea"/>
              </a:rPr>
              <a:t>)</a:t>
            </a:r>
            <a:endParaRPr lang="en-US" sz="1000" b="1">
              <a:solidFill>
                <a:srgbClr val="00B0F0"/>
              </a:solidFill>
              <a:sym typeface="+mn-ea"/>
            </a:endParaRPr>
          </a:p>
          <a:p>
            <a:pPr algn="l"/>
            <a:r>
              <a:rPr lang="en-US" sz="1000" b="1">
                <a:solidFill>
                  <a:srgbClr val="00B0F0"/>
                </a:solidFill>
                <a:sym typeface="+mn-ea"/>
              </a:rPr>
              <a:t>                     .catch( </a:t>
            </a:r>
            <a:r>
              <a:rPr lang="en-US" sz="1000" b="1">
                <a:solidFill>
                  <a:srgbClr val="FFC000"/>
                </a:solidFill>
                <a:sym typeface="+mn-ea"/>
              </a:rPr>
              <a:t>handleRejectedFunctionAny </a:t>
            </a:r>
            <a:r>
              <a:rPr lang="en-US" sz="1000" b="1">
                <a:solidFill>
                  <a:srgbClr val="00B0F0"/>
                </a:solidFill>
                <a:sym typeface="+mn-ea"/>
              </a:rPr>
              <a:t>)</a:t>
            </a:r>
            <a:endParaRPr lang="en-US" sz="1000" b="1">
              <a:solidFill>
                <a:srgbClr val="FFFF00"/>
              </a:solidFill>
              <a:sym typeface="+mn-ea"/>
            </a:endParaRPr>
          </a:p>
        </p:txBody>
      </p:sp>
      <p:sp>
        <p:nvSpPr>
          <p:cNvPr id="17" name="Rectangles 16"/>
          <p:cNvSpPr/>
          <p:nvPr/>
        </p:nvSpPr>
        <p:spPr>
          <a:xfrm>
            <a:off x="38100" y="4231640"/>
            <a:ext cx="3977640" cy="76771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000" b="1">
                <a:solidFill>
                  <a:srgbClr val="FFFF00"/>
                </a:solidFill>
                <a:sym typeface="+mn-ea"/>
              </a:rPr>
              <a:t>A Promise is in one of these states:</a:t>
            </a:r>
            <a:endParaRPr lang="en-US" sz="1000" b="1">
              <a:solidFill>
                <a:srgbClr val="FFFF00"/>
              </a:solidFill>
              <a:sym typeface="+mn-ea"/>
            </a:endParaRPr>
          </a:p>
          <a:p>
            <a:pPr marL="228600" indent="-228600" algn="l">
              <a:buAutoNum type="arabicPeriod"/>
            </a:pPr>
            <a:r>
              <a:rPr lang="en-US" sz="1000" b="1">
                <a:solidFill>
                  <a:srgbClr val="00B0F0"/>
                </a:solidFill>
                <a:sym typeface="+mn-ea"/>
              </a:rPr>
              <a:t>pending</a:t>
            </a:r>
            <a:r>
              <a:rPr lang="en-US" sz="1000" b="1">
                <a:solidFill>
                  <a:srgbClr val="FFFF00"/>
                </a:solidFill>
                <a:sym typeface="+mn-ea"/>
              </a:rPr>
              <a:t>: </a:t>
            </a:r>
            <a:r>
              <a:rPr lang="en-US" sz="1000" b="1">
                <a:solidFill>
                  <a:srgbClr val="92D050"/>
                </a:solidFill>
                <a:sym typeface="+mn-ea"/>
              </a:rPr>
              <a:t>initial state, neither fulfilled nor rejected.</a:t>
            </a:r>
            <a:endParaRPr lang="en-US" sz="1000" b="1">
              <a:solidFill>
                <a:srgbClr val="FFFF00"/>
              </a:solidFill>
              <a:sym typeface="+mn-ea"/>
            </a:endParaRPr>
          </a:p>
          <a:p>
            <a:pPr marL="228600" indent="-228600" algn="l">
              <a:buAutoNum type="arabicPeriod"/>
            </a:pPr>
            <a:r>
              <a:rPr lang="en-US" sz="1000" b="1">
                <a:solidFill>
                  <a:srgbClr val="00B0F0"/>
                </a:solidFill>
                <a:sym typeface="+mn-ea"/>
              </a:rPr>
              <a:t>fulfilled</a:t>
            </a:r>
            <a:r>
              <a:rPr lang="en-US" sz="1000" b="1">
                <a:solidFill>
                  <a:srgbClr val="FFFF00"/>
                </a:solidFill>
                <a:sym typeface="+mn-ea"/>
              </a:rPr>
              <a:t>: </a:t>
            </a:r>
            <a:r>
              <a:rPr lang="en-US" sz="1000" b="1">
                <a:solidFill>
                  <a:srgbClr val="92D050"/>
                </a:solidFill>
                <a:sym typeface="+mn-ea"/>
              </a:rPr>
              <a:t>meaning that the operation was completed successfully.</a:t>
            </a:r>
            <a:endParaRPr lang="en-US" sz="1000" b="1">
              <a:solidFill>
                <a:srgbClr val="FFFF00"/>
              </a:solidFill>
              <a:sym typeface="+mn-ea"/>
            </a:endParaRPr>
          </a:p>
          <a:p>
            <a:pPr marL="228600" indent="-228600" algn="l">
              <a:buAutoNum type="arabicPeriod"/>
            </a:pPr>
            <a:r>
              <a:rPr lang="en-US" sz="1000" b="1">
                <a:solidFill>
                  <a:srgbClr val="00B0F0"/>
                </a:solidFill>
                <a:sym typeface="+mn-ea"/>
              </a:rPr>
              <a:t>rejected</a:t>
            </a:r>
            <a:r>
              <a:rPr lang="en-US" sz="1000" b="1">
                <a:solidFill>
                  <a:srgbClr val="FFFF00"/>
                </a:solidFill>
                <a:sym typeface="+mn-ea"/>
              </a:rPr>
              <a:t>: </a:t>
            </a:r>
            <a:r>
              <a:rPr lang="en-US" sz="1000" b="1">
                <a:solidFill>
                  <a:srgbClr val="92D050"/>
                </a:solidFill>
                <a:sym typeface="+mn-ea"/>
              </a:rPr>
              <a:t>meaning that the operation failed.</a:t>
            </a:r>
            <a:endParaRPr lang="en-US" sz="1000" b="1">
              <a:solidFill>
                <a:srgbClr val="92D050"/>
              </a:solidFill>
              <a:sym typeface="+mn-ea"/>
            </a:endParaRPr>
          </a:p>
        </p:txBody>
      </p:sp>
      <p:sp>
        <p:nvSpPr>
          <p:cNvPr id="18" name="Rectangles 17"/>
          <p:cNvSpPr/>
          <p:nvPr/>
        </p:nvSpPr>
        <p:spPr>
          <a:xfrm>
            <a:off x="38100" y="4999355"/>
            <a:ext cx="3977640" cy="98298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b="1">
                <a:solidFill>
                  <a:srgbClr val="FFFF00"/>
                </a:solidFill>
                <a:sym typeface="+mn-ea"/>
              </a:rPr>
              <a:t>nested promise</a:t>
            </a:r>
            <a:endParaRPr lang="en-US" sz="1000" b="1">
              <a:solidFill>
                <a:srgbClr val="00B0F0"/>
              </a:solidFill>
              <a:sym typeface="+mn-ea"/>
            </a:endParaRPr>
          </a:p>
          <a:p>
            <a:pPr algn="l"/>
            <a:r>
              <a:rPr lang="en-US" sz="1000" b="1">
                <a:solidFill>
                  <a:srgbClr val="00B0F0"/>
                </a:solidFill>
                <a:sym typeface="+mn-ea"/>
              </a:rPr>
              <a:t>key </a:t>
            </a:r>
            <a:r>
              <a:rPr lang="en-US" sz="1000" b="1">
                <a:solidFill>
                  <a:schemeClr val="accent2"/>
                </a:solidFill>
                <a:sym typeface="+mn-ea"/>
              </a:rPr>
              <a:t>promiseA </a:t>
            </a:r>
            <a:r>
              <a:rPr lang="en-US" sz="1000" b="1">
                <a:solidFill>
                  <a:srgbClr val="92D050"/>
                </a:solidFill>
                <a:sym typeface="+mn-ea"/>
              </a:rPr>
              <a:t>= </a:t>
            </a:r>
            <a:r>
              <a:rPr lang="en-US" sz="1000" b="1">
                <a:solidFill>
                  <a:srgbClr val="00B0F0"/>
                </a:solidFill>
                <a:sym typeface="+mn-ea"/>
              </a:rPr>
              <a:t>new Promise(</a:t>
            </a:r>
            <a:r>
              <a:rPr lang="en-US" sz="1000" b="1">
                <a:solidFill>
                  <a:srgbClr val="92D050"/>
                </a:solidFill>
                <a:sym typeface="+mn-ea"/>
              </a:rPr>
              <a:t>myExecutorFunc</a:t>
            </a:r>
            <a:r>
              <a:rPr lang="en-US" sz="1000" b="1">
                <a:solidFill>
                  <a:srgbClr val="00B0F0"/>
                </a:solidFill>
                <a:sym typeface="+mn-ea"/>
              </a:rPr>
              <a:t>);</a:t>
            </a:r>
            <a:endParaRPr lang="en-US" sz="1000" b="1">
              <a:solidFill>
                <a:srgbClr val="92D050"/>
              </a:solidFill>
              <a:sym typeface="+mn-ea"/>
            </a:endParaRPr>
          </a:p>
          <a:p>
            <a:pPr algn="l"/>
            <a:r>
              <a:rPr lang="en-US" sz="1000" b="1">
                <a:solidFill>
                  <a:srgbClr val="00B0F0"/>
                </a:solidFill>
                <a:sym typeface="+mn-ea"/>
              </a:rPr>
              <a:t>key </a:t>
            </a:r>
            <a:r>
              <a:rPr lang="en-US" sz="1000" b="1">
                <a:solidFill>
                  <a:schemeClr val="accent2"/>
                </a:solidFill>
                <a:sym typeface="+mn-ea"/>
              </a:rPr>
              <a:t>promiseB </a:t>
            </a:r>
            <a:r>
              <a:rPr lang="en-US" sz="1000" b="1">
                <a:solidFill>
                  <a:srgbClr val="92D050"/>
                </a:solidFill>
                <a:sym typeface="+mn-ea"/>
              </a:rPr>
              <a:t>= </a:t>
            </a:r>
            <a:r>
              <a:rPr lang="en-US" sz="1000" b="1">
                <a:solidFill>
                  <a:schemeClr val="accent2"/>
                </a:solidFill>
                <a:sym typeface="+mn-ea"/>
              </a:rPr>
              <a:t>promiseA</a:t>
            </a:r>
            <a:r>
              <a:rPr lang="en-US" sz="1000" b="1">
                <a:solidFill>
                  <a:srgbClr val="00B0F0"/>
                </a:solidFill>
                <a:sym typeface="+mn-ea"/>
              </a:rPr>
              <a:t>.then(</a:t>
            </a:r>
            <a:r>
              <a:rPr lang="en-US" sz="1000" b="1">
                <a:solidFill>
                  <a:srgbClr val="92D050"/>
                </a:solidFill>
                <a:sym typeface="+mn-ea"/>
              </a:rPr>
              <a:t>handleFulfilled1, handleRejected1</a:t>
            </a:r>
            <a:r>
              <a:rPr lang="en-US" sz="1000" b="1">
                <a:solidFill>
                  <a:srgbClr val="00B0F0"/>
                </a:solidFill>
                <a:sym typeface="+mn-ea"/>
              </a:rPr>
              <a:t>);</a:t>
            </a:r>
            <a:endParaRPr lang="en-US" sz="1000" b="1">
              <a:solidFill>
                <a:srgbClr val="92D050"/>
              </a:solidFill>
              <a:sym typeface="+mn-ea"/>
            </a:endParaRPr>
          </a:p>
          <a:p>
            <a:pPr algn="l"/>
            <a:r>
              <a:rPr lang="en-US" sz="1000" b="1">
                <a:solidFill>
                  <a:srgbClr val="00B0F0"/>
                </a:solidFill>
                <a:sym typeface="+mn-ea"/>
              </a:rPr>
              <a:t>key </a:t>
            </a:r>
            <a:r>
              <a:rPr lang="en-US" sz="1000" b="1">
                <a:solidFill>
                  <a:schemeClr val="accent2"/>
                </a:solidFill>
                <a:sym typeface="+mn-ea"/>
              </a:rPr>
              <a:t>promiseC </a:t>
            </a:r>
            <a:r>
              <a:rPr lang="en-US" sz="1000" b="1">
                <a:solidFill>
                  <a:srgbClr val="92D050"/>
                </a:solidFill>
                <a:sym typeface="+mn-ea"/>
              </a:rPr>
              <a:t>= </a:t>
            </a:r>
            <a:r>
              <a:rPr lang="en-US" sz="1000" b="1">
                <a:solidFill>
                  <a:schemeClr val="accent2"/>
                </a:solidFill>
                <a:sym typeface="+mn-ea"/>
              </a:rPr>
              <a:t>promiseA</a:t>
            </a:r>
            <a:r>
              <a:rPr lang="en-US" sz="1000" b="1">
                <a:solidFill>
                  <a:srgbClr val="00B0F0"/>
                </a:solidFill>
                <a:sym typeface="+mn-ea"/>
              </a:rPr>
              <a:t>.then(</a:t>
            </a:r>
            <a:r>
              <a:rPr lang="en-US" sz="1000" b="1">
                <a:solidFill>
                  <a:srgbClr val="92D050"/>
                </a:solidFill>
                <a:sym typeface="+mn-ea"/>
              </a:rPr>
              <a:t>handleFulfilled2, handleRejected2</a:t>
            </a:r>
            <a:r>
              <a:rPr lang="en-US" sz="1000" b="1">
                <a:solidFill>
                  <a:srgbClr val="00B0F0"/>
                </a:solidFill>
                <a:sym typeface="+mn-ea"/>
              </a:rPr>
              <a:t>);</a:t>
            </a:r>
            <a:endParaRPr lang="en-US" sz="1000" b="1">
              <a:solidFill>
                <a:srgbClr val="92D050"/>
              </a:solidFill>
              <a:sym typeface="+mn-ea"/>
            </a:endParaRPr>
          </a:p>
          <a:p>
            <a:pPr algn="ctr"/>
            <a:r>
              <a:rPr lang="en-US" sz="1000" b="1">
                <a:solidFill>
                  <a:srgbClr val="FFFF00"/>
                </a:solidFill>
                <a:sym typeface="+mn-ea"/>
              </a:rPr>
              <a:t>or</a:t>
            </a:r>
            <a:endParaRPr lang="en-US" sz="1000" b="1">
              <a:solidFill>
                <a:srgbClr val="FFFF00"/>
              </a:solidFill>
              <a:sym typeface="+mn-ea"/>
            </a:endParaRPr>
          </a:p>
          <a:p>
            <a:pPr algn="l"/>
            <a:r>
              <a:rPr lang="en-US" sz="1000" b="1">
                <a:solidFill>
                  <a:srgbClr val="00B0F0"/>
                </a:solidFill>
                <a:sym typeface="+mn-ea"/>
              </a:rPr>
              <a:t>(</a:t>
            </a:r>
            <a:r>
              <a:rPr lang="en-US" sz="1000" b="1">
                <a:solidFill>
                  <a:schemeClr val="accent2"/>
                </a:solidFill>
                <a:sym typeface="+mn-ea"/>
              </a:rPr>
              <a:t>promiseD</a:t>
            </a:r>
            <a:r>
              <a:rPr lang="en-US" sz="1000" b="1">
                <a:solidFill>
                  <a:srgbClr val="00B0F0"/>
                </a:solidFill>
                <a:sym typeface="+mn-ea"/>
              </a:rPr>
              <a:t>, (</a:t>
            </a:r>
            <a:r>
              <a:rPr lang="en-US" sz="1000" b="1">
                <a:solidFill>
                  <a:schemeClr val="accent2"/>
                </a:solidFill>
                <a:sym typeface="+mn-ea"/>
              </a:rPr>
              <a:t>promiseC</a:t>
            </a:r>
            <a:r>
              <a:rPr lang="en-US" sz="1000" b="1">
                <a:solidFill>
                  <a:srgbClr val="00B0F0"/>
                </a:solidFill>
                <a:sym typeface="+mn-ea"/>
              </a:rPr>
              <a:t>, (</a:t>
            </a:r>
            <a:r>
              <a:rPr lang="en-US" sz="1000" b="1">
                <a:solidFill>
                  <a:schemeClr val="accent2"/>
                </a:solidFill>
                <a:sym typeface="+mn-ea"/>
              </a:rPr>
              <a:t>promiseB</a:t>
            </a:r>
            <a:r>
              <a:rPr lang="en-US" sz="1000" b="1">
                <a:solidFill>
                  <a:srgbClr val="00B0F0"/>
                </a:solidFill>
                <a:sym typeface="+mn-ea"/>
              </a:rPr>
              <a:t>, (</a:t>
            </a:r>
            <a:r>
              <a:rPr lang="en-US" sz="1000" b="1">
                <a:solidFill>
                  <a:schemeClr val="accent2"/>
                </a:solidFill>
                <a:sym typeface="+mn-ea"/>
              </a:rPr>
              <a:t>promiseA</a:t>
            </a:r>
            <a:r>
              <a:rPr lang="en-US" sz="1000" b="1">
                <a:solidFill>
                  <a:srgbClr val="00B0F0"/>
                </a:solidFill>
                <a:sym typeface="+mn-ea"/>
              </a:rPr>
              <a:t>) ) ) )</a:t>
            </a:r>
            <a:endParaRPr lang="en-US" sz="1000" b="1">
              <a:solidFill>
                <a:srgbClr val="FFFF00"/>
              </a:solidFill>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0" name="矩形 23"/>
          <p:cNvSpPr/>
          <p:nvPr/>
        </p:nvSpPr>
        <p:spPr>
          <a:xfrm>
            <a:off x="5669280" y="683260"/>
            <a:ext cx="2399665" cy="615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bg1"/>
                </a:solidFill>
              </a:rPr>
              <a:t>Variable Declaration And Initialization</a:t>
            </a:r>
            <a:endParaRPr lang="en-US" altLang="zh-CN" b="1" dirty="0">
              <a:solidFill>
                <a:schemeClr val="bg1"/>
              </a:solidFill>
            </a:endParaRPr>
          </a:p>
        </p:txBody>
      </p:sp>
      <p:sp>
        <p:nvSpPr>
          <p:cNvPr id="29" name="Rectangles 28"/>
          <p:cNvSpPr/>
          <p:nvPr/>
        </p:nvSpPr>
        <p:spPr>
          <a:xfrm>
            <a:off x="0" y="0"/>
            <a:ext cx="2456815" cy="99314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rgbClr val="00B0F0"/>
                </a:solidFill>
                <a:sym typeface="+mn-ea"/>
              </a:rPr>
              <a:t>break :-</a:t>
            </a:r>
            <a:r>
              <a:rPr lang="en-US" sz="1400" b="1">
                <a:solidFill>
                  <a:schemeClr val="bg1"/>
                </a:solidFill>
                <a:sym typeface="+mn-ea"/>
              </a:rPr>
              <a:t> The break statement exits a loop. </a:t>
            </a:r>
            <a:endParaRPr lang="en-US" sz="1400" b="1">
              <a:solidFill>
                <a:schemeClr val="bg1"/>
              </a:solidFill>
              <a:sym typeface="+mn-ea"/>
            </a:endParaRPr>
          </a:p>
          <a:p>
            <a:pPr algn="l"/>
            <a:r>
              <a:rPr lang="en-US" sz="1400" b="1">
                <a:solidFill>
                  <a:srgbClr val="00B0F0"/>
                </a:solidFill>
                <a:sym typeface="+mn-ea"/>
              </a:rPr>
              <a:t>return :- </a:t>
            </a:r>
            <a:r>
              <a:rPr lang="en-US" sz="1400" b="1">
                <a:solidFill>
                  <a:schemeClr val="bg1"/>
                </a:solidFill>
                <a:sym typeface="+mn-ea"/>
              </a:rPr>
              <a:t>The return statement exits a function or method.</a:t>
            </a:r>
            <a:endParaRPr lang="en-US" sz="1400" b="1">
              <a:solidFill>
                <a:schemeClr val="bg1"/>
              </a:solidFill>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95885" y="0"/>
            <a:ext cx="3419475" cy="4502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Promises- JavaScript</a:t>
            </a:r>
            <a:endParaRPr lang="en-US" sz="2400" b="1">
              <a:solidFill>
                <a:schemeClr val="accent1"/>
              </a:solidFill>
            </a:endParaRPr>
          </a:p>
        </p:txBody>
      </p:sp>
      <p:sp>
        <p:nvSpPr>
          <p:cNvPr id="18" name="Rectangles 17"/>
          <p:cNvSpPr/>
          <p:nvPr/>
        </p:nvSpPr>
        <p:spPr>
          <a:xfrm>
            <a:off x="5288280" y="81280"/>
            <a:ext cx="6791960" cy="296989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b="1">
                <a:solidFill>
                  <a:schemeClr val="tx1"/>
                </a:solidFill>
                <a:highlight>
                  <a:srgbClr val="FFFF00"/>
                </a:highlight>
                <a:sym typeface="+mn-ea"/>
              </a:rPr>
              <a:t>Promise Concurrency   </a:t>
            </a:r>
            <a:r>
              <a:rPr lang="en-US" sz="1000" b="1">
                <a:solidFill>
                  <a:srgbClr val="FF0000"/>
                </a:solidFill>
                <a:highlight>
                  <a:srgbClr val="FFFF00"/>
                </a:highlight>
                <a:sym typeface="+mn-ea"/>
              </a:rPr>
              <a:t> all, allSettled, any, race</a:t>
            </a:r>
            <a:r>
              <a:rPr lang="en-US" sz="1000" b="1">
                <a:solidFill>
                  <a:schemeClr val="tx1"/>
                </a:solidFill>
                <a:highlight>
                  <a:srgbClr val="FFFF00"/>
                </a:highlight>
                <a:sym typeface="+mn-ea"/>
              </a:rPr>
              <a:t>  ....</a:t>
            </a:r>
            <a:endParaRPr lang="en-US" sz="1000" b="1">
              <a:solidFill>
                <a:schemeClr val="bg1"/>
              </a:solidFill>
              <a:highlight>
                <a:srgbClr val="FFFF00"/>
              </a:highlight>
              <a:sym typeface="+mn-ea"/>
            </a:endParaRPr>
          </a:p>
          <a:p>
            <a:pPr algn="l"/>
            <a:r>
              <a:rPr lang="en-US" sz="1000" b="1">
                <a:solidFill>
                  <a:srgbClr val="92D050"/>
                </a:solidFill>
                <a:sym typeface="+mn-ea"/>
              </a:rPr>
              <a:t>Fulfills when all of the promises fulfill; rejects when any of the promises rejects   :-  </a:t>
            </a:r>
            <a:r>
              <a:rPr lang="en-US" sz="1000" b="1">
                <a:solidFill>
                  <a:srgbClr val="00B0F0"/>
                </a:solidFill>
                <a:sym typeface="+mn-ea"/>
              </a:rPr>
              <a:t>Promise.all(</a:t>
            </a:r>
            <a:r>
              <a:rPr lang="en-US" sz="1000" b="1">
                <a:solidFill>
                  <a:schemeClr val="accent4"/>
                </a:solidFill>
                <a:sym typeface="+mn-ea"/>
              </a:rPr>
              <a:t>iterable</a:t>
            </a:r>
            <a:r>
              <a:rPr lang="en-US" sz="1000" b="1">
                <a:solidFill>
                  <a:srgbClr val="00B0F0"/>
                </a:solidFill>
                <a:sym typeface="+mn-ea"/>
              </a:rPr>
              <a:t>)</a:t>
            </a:r>
            <a:endParaRPr lang="en-US" sz="1000" b="1">
              <a:solidFill>
                <a:srgbClr val="00B0F0"/>
              </a:solidFill>
              <a:sym typeface="+mn-ea"/>
            </a:endParaRPr>
          </a:p>
          <a:p>
            <a:pPr algn="l"/>
            <a:r>
              <a:rPr lang="en-US" sz="1000" b="1">
                <a:solidFill>
                  <a:srgbClr val="FFFF00"/>
                </a:solidFill>
                <a:sym typeface="+mn-ea"/>
              </a:rPr>
              <a:t> </a:t>
            </a:r>
            <a:r>
              <a:rPr lang="en-US" sz="1000" b="1">
                <a:solidFill>
                  <a:srgbClr val="00B0F0"/>
                </a:solidFill>
                <a:sym typeface="+mn-ea"/>
              </a:rPr>
              <a:t>Promise.all(</a:t>
            </a:r>
            <a:r>
              <a:rPr lang="en-US" sz="1000" b="1">
                <a:solidFill>
                  <a:schemeClr val="accent4"/>
                </a:solidFill>
                <a:sym typeface="+mn-ea"/>
              </a:rPr>
              <a:t>iterable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a:t>
            </a:r>
            <a:r>
              <a:rPr lang="en-US" sz="1000" b="1">
                <a:solidFill>
                  <a:srgbClr val="FFC000"/>
                </a:solidFill>
                <a:sym typeface="+mn-ea"/>
              </a:rPr>
              <a:t> handleRejectedFunction </a:t>
            </a:r>
            <a:r>
              <a:rPr lang="en-US" sz="1000" b="1">
                <a:solidFill>
                  <a:srgbClr val="00B0F0"/>
                </a:solidFill>
                <a:sym typeface="+mn-ea"/>
              </a:rPr>
              <a:t>)</a:t>
            </a:r>
            <a:endParaRPr lang="en-US" sz="1000" b="1">
              <a:solidFill>
                <a:srgbClr val="00B0F0"/>
              </a:solidFill>
              <a:sym typeface="+mn-ea"/>
            </a:endParaRPr>
          </a:p>
          <a:p>
            <a:pPr algn="l"/>
            <a:r>
              <a:rPr lang="en-US" sz="1000" b="1">
                <a:solidFill>
                  <a:srgbClr val="FFFF00"/>
                </a:solidFill>
                <a:sym typeface="+mn-ea"/>
              </a:rPr>
              <a:t>or , </a:t>
            </a:r>
            <a:r>
              <a:rPr lang="en-US" sz="1000" b="1">
                <a:solidFill>
                  <a:srgbClr val="00B0F0"/>
                </a:solidFill>
                <a:sym typeface="+mn-ea"/>
              </a:rPr>
              <a:t>Promise.all(</a:t>
            </a:r>
            <a:r>
              <a:rPr lang="en-US" sz="1000" b="1">
                <a:solidFill>
                  <a:schemeClr val="accent4"/>
                </a:solidFill>
                <a:sym typeface="+mn-ea"/>
              </a:rPr>
              <a:t>iterable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a:t>
            </a:r>
            <a:endParaRPr lang="en-US" sz="1000" b="1">
              <a:solidFill>
                <a:srgbClr val="FF0000"/>
              </a:solidFill>
              <a:sym typeface="+mn-ea"/>
            </a:endParaRPr>
          </a:p>
          <a:p>
            <a:pPr algn="l"/>
            <a:r>
              <a:rPr lang="en-US" sz="1000" b="1">
                <a:solidFill>
                  <a:srgbClr val="FF0000"/>
                </a:solidFill>
                <a:sym typeface="+mn-ea"/>
              </a:rPr>
              <a:t>ex:-</a:t>
            </a:r>
            <a:r>
              <a:rPr lang="en-US" sz="1000" b="1">
                <a:solidFill>
                  <a:srgbClr val="00B0F0"/>
                </a:solidFill>
                <a:sym typeface="+mn-ea"/>
              </a:rPr>
              <a:t> Promise.all([</a:t>
            </a:r>
            <a:r>
              <a:rPr lang="en-US" sz="1000" b="1">
                <a:solidFill>
                  <a:schemeClr val="accent4"/>
                </a:solidFill>
                <a:sym typeface="+mn-ea"/>
              </a:rPr>
              <a:t>promise1</a:t>
            </a:r>
            <a:r>
              <a:rPr lang="en-US" sz="1000" b="1">
                <a:solidFill>
                  <a:srgbClr val="00B0F0"/>
                </a:solidFill>
                <a:sym typeface="+mn-ea"/>
              </a:rPr>
              <a:t>,</a:t>
            </a:r>
            <a:r>
              <a:rPr lang="en-US" sz="1000" b="1">
                <a:solidFill>
                  <a:schemeClr val="accent4"/>
                </a:solidFill>
                <a:sym typeface="+mn-ea"/>
              </a:rPr>
              <a:t> promise2</a:t>
            </a:r>
            <a:r>
              <a:rPr lang="en-US" sz="1000" b="1">
                <a:solidFill>
                  <a:srgbClr val="00B0F0"/>
                </a:solidFill>
                <a:sym typeface="+mn-ea"/>
              </a:rPr>
              <a:t>,</a:t>
            </a:r>
            <a:r>
              <a:rPr lang="en-US" sz="1000" b="1">
                <a:solidFill>
                  <a:schemeClr val="accent4"/>
                </a:solidFill>
                <a:sym typeface="+mn-ea"/>
              </a:rPr>
              <a:t> promise3</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a:t>
            </a:r>
            <a:endParaRPr lang="en-US" sz="1000" b="1">
              <a:solidFill>
                <a:srgbClr val="00B0F0"/>
              </a:solidFill>
              <a:sym typeface="+mn-ea"/>
            </a:endParaRPr>
          </a:p>
          <a:p>
            <a:pPr algn="l"/>
            <a:r>
              <a:rPr lang="en-US" sz="1000" b="1">
                <a:solidFill>
                  <a:srgbClr val="92D050"/>
                </a:solidFill>
                <a:sym typeface="+mn-ea"/>
              </a:rPr>
              <a:t>Fulfills when all promises settle. :-  </a:t>
            </a:r>
            <a:r>
              <a:rPr lang="en-US" sz="1000" b="1">
                <a:solidFill>
                  <a:srgbClr val="00B0F0"/>
                </a:solidFill>
                <a:sym typeface="+mn-ea"/>
              </a:rPr>
              <a:t>Promise.allSettled(</a:t>
            </a:r>
            <a:r>
              <a:rPr lang="en-US" sz="1000" b="1">
                <a:solidFill>
                  <a:schemeClr val="accent4"/>
                </a:solidFill>
                <a:sym typeface="+mn-ea"/>
              </a:rPr>
              <a:t>iterable</a:t>
            </a:r>
            <a:r>
              <a:rPr lang="en-US" sz="1000" b="1">
                <a:solidFill>
                  <a:srgbClr val="00B0F0"/>
                </a:solidFill>
                <a:sym typeface="+mn-ea"/>
              </a:rPr>
              <a:t>)</a:t>
            </a:r>
            <a:endParaRPr lang="en-US" sz="1000" b="1">
              <a:solidFill>
                <a:srgbClr val="00B0F0"/>
              </a:solidFill>
              <a:sym typeface="+mn-ea"/>
            </a:endParaRPr>
          </a:p>
          <a:p>
            <a:pPr algn="l"/>
            <a:r>
              <a:rPr lang="en-US" sz="1000" b="1">
                <a:solidFill>
                  <a:srgbClr val="FFFF00"/>
                </a:solidFill>
                <a:sym typeface="+mn-ea"/>
              </a:rPr>
              <a:t> </a:t>
            </a:r>
            <a:r>
              <a:rPr lang="en-US" sz="1000" b="1">
                <a:solidFill>
                  <a:srgbClr val="00B0F0"/>
                </a:solidFill>
                <a:sym typeface="+mn-ea"/>
              </a:rPr>
              <a:t>Promise.allSettled(</a:t>
            </a:r>
            <a:r>
              <a:rPr lang="en-US" sz="1000" b="1">
                <a:solidFill>
                  <a:schemeClr val="accent4"/>
                </a:solidFill>
                <a:sym typeface="+mn-ea"/>
              </a:rPr>
              <a:t>iterable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a:t>
            </a:r>
            <a:r>
              <a:rPr lang="en-US" sz="1000" b="1">
                <a:solidFill>
                  <a:srgbClr val="FFC000"/>
                </a:solidFill>
                <a:sym typeface="+mn-ea"/>
              </a:rPr>
              <a:t> handleRejectedFunction </a:t>
            </a:r>
            <a:r>
              <a:rPr lang="en-US" sz="1000" b="1">
                <a:solidFill>
                  <a:srgbClr val="00B0F0"/>
                </a:solidFill>
                <a:sym typeface="+mn-ea"/>
              </a:rPr>
              <a:t>)</a:t>
            </a:r>
            <a:endParaRPr lang="en-US" sz="1000" b="1">
              <a:solidFill>
                <a:srgbClr val="00B0F0"/>
              </a:solidFill>
              <a:sym typeface="+mn-ea"/>
            </a:endParaRPr>
          </a:p>
          <a:p>
            <a:pPr algn="l"/>
            <a:r>
              <a:rPr lang="en-US" sz="1000" b="1">
                <a:solidFill>
                  <a:srgbClr val="FFFF00"/>
                </a:solidFill>
                <a:sym typeface="+mn-ea"/>
              </a:rPr>
              <a:t>or , </a:t>
            </a:r>
            <a:r>
              <a:rPr lang="en-US" sz="1000" b="1">
                <a:solidFill>
                  <a:srgbClr val="00B0F0"/>
                </a:solidFill>
                <a:sym typeface="+mn-ea"/>
              </a:rPr>
              <a:t>Promise.allSettled(</a:t>
            </a:r>
            <a:r>
              <a:rPr lang="en-US" sz="1000" b="1">
                <a:solidFill>
                  <a:schemeClr val="accent4"/>
                </a:solidFill>
                <a:sym typeface="+mn-ea"/>
              </a:rPr>
              <a:t>iterable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a:t>
            </a:r>
            <a:endParaRPr lang="en-US" sz="1000" b="1">
              <a:solidFill>
                <a:srgbClr val="00B0F0"/>
              </a:solidFill>
              <a:sym typeface="+mn-ea"/>
            </a:endParaRPr>
          </a:p>
          <a:p>
            <a:pPr algn="l"/>
            <a:r>
              <a:rPr lang="en-US" sz="1000" b="1">
                <a:solidFill>
                  <a:srgbClr val="FF0000"/>
                </a:solidFill>
                <a:sym typeface="+mn-ea"/>
              </a:rPr>
              <a:t>ex:-</a:t>
            </a:r>
            <a:r>
              <a:rPr lang="en-US" sz="1000" b="1">
                <a:solidFill>
                  <a:srgbClr val="00B0F0"/>
                </a:solidFill>
                <a:sym typeface="+mn-ea"/>
              </a:rPr>
              <a:t> Promise.allSettled([</a:t>
            </a:r>
            <a:r>
              <a:rPr lang="en-US" sz="1000" b="1">
                <a:solidFill>
                  <a:schemeClr val="accent4"/>
                </a:solidFill>
                <a:sym typeface="+mn-ea"/>
              </a:rPr>
              <a:t>promise1</a:t>
            </a:r>
            <a:r>
              <a:rPr lang="en-US" sz="1000" b="1">
                <a:solidFill>
                  <a:srgbClr val="00B0F0"/>
                </a:solidFill>
                <a:sym typeface="+mn-ea"/>
              </a:rPr>
              <a:t>,</a:t>
            </a:r>
            <a:r>
              <a:rPr lang="en-US" sz="1000" b="1">
                <a:solidFill>
                  <a:schemeClr val="accent4"/>
                </a:solidFill>
                <a:sym typeface="+mn-ea"/>
              </a:rPr>
              <a:t> promise2</a:t>
            </a:r>
            <a:r>
              <a:rPr lang="en-US" sz="1000" b="1">
                <a:solidFill>
                  <a:srgbClr val="00B0F0"/>
                </a:solidFill>
                <a:sym typeface="+mn-ea"/>
              </a:rPr>
              <a:t>,</a:t>
            </a:r>
            <a:r>
              <a:rPr lang="en-US" sz="1000" b="1">
                <a:solidFill>
                  <a:schemeClr val="accent4"/>
                </a:solidFill>
                <a:sym typeface="+mn-ea"/>
              </a:rPr>
              <a:t> promise3</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a:t>
            </a:r>
            <a:endParaRPr lang="en-US" sz="1000" b="1">
              <a:solidFill>
                <a:srgbClr val="00B0F0"/>
              </a:solidFill>
              <a:sym typeface="+mn-ea"/>
            </a:endParaRPr>
          </a:p>
          <a:p>
            <a:pPr algn="l"/>
            <a:r>
              <a:rPr lang="en-US" sz="1000" b="1">
                <a:solidFill>
                  <a:srgbClr val="92D050"/>
                </a:solidFill>
                <a:sym typeface="+mn-ea"/>
              </a:rPr>
              <a:t>Fulfills when any of the promises fulfills; rejects when all of the promises reject.  :-  </a:t>
            </a:r>
            <a:r>
              <a:rPr lang="en-US" sz="1000" b="1">
                <a:solidFill>
                  <a:srgbClr val="00B0F0"/>
                </a:solidFill>
                <a:sym typeface="+mn-ea"/>
              </a:rPr>
              <a:t>Promise.any(</a:t>
            </a:r>
            <a:r>
              <a:rPr lang="en-US" sz="1000" b="1">
                <a:solidFill>
                  <a:schemeClr val="accent4"/>
                </a:solidFill>
                <a:sym typeface="+mn-ea"/>
              </a:rPr>
              <a:t>iterable</a:t>
            </a:r>
            <a:r>
              <a:rPr lang="en-US" sz="1000" b="1">
                <a:solidFill>
                  <a:srgbClr val="00B0F0"/>
                </a:solidFill>
                <a:sym typeface="+mn-ea"/>
              </a:rPr>
              <a:t>)</a:t>
            </a:r>
            <a:endParaRPr lang="en-US" sz="1000" b="1">
              <a:solidFill>
                <a:srgbClr val="00B0F0"/>
              </a:solidFill>
              <a:sym typeface="+mn-ea"/>
            </a:endParaRPr>
          </a:p>
          <a:p>
            <a:pPr algn="l"/>
            <a:r>
              <a:rPr lang="en-US" sz="1000" b="1">
                <a:solidFill>
                  <a:srgbClr val="FFFF00"/>
                </a:solidFill>
                <a:sym typeface="+mn-ea"/>
              </a:rPr>
              <a:t>or , </a:t>
            </a:r>
            <a:r>
              <a:rPr lang="en-US" sz="1000" b="1">
                <a:solidFill>
                  <a:srgbClr val="00B0F0"/>
                </a:solidFill>
                <a:sym typeface="+mn-ea"/>
              </a:rPr>
              <a:t>Promise.any(</a:t>
            </a:r>
            <a:r>
              <a:rPr lang="en-US" sz="1000" b="1">
                <a:solidFill>
                  <a:schemeClr val="accent4"/>
                </a:solidFill>
                <a:sym typeface="+mn-ea"/>
              </a:rPr>
              <a:t>iterable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a:t>
            </a:r>
            <a:r>
              <a:rPr lang="en-US" sz="1000" b="1">
                <a:solidFill>
                  <a:srgbClr val="FFC000"/>
                </a:solidFill>
                <a:sym typeface="+mn-ea"/>
              </a:rPr>
              <a:t> handleRejectedFunction </a:t>
            </a:r>
            <a:r>
              <a:rPr lang="en-US" sz="1000" b="1">
                <a:solidFill>
                  <a:srgbClr val="00B0F0"/>
                </a:solidFill>
                <a:sym typeface="+mn-ea"/>
              </a:rPr>
              <a:t>)</a:t>
            </a:r>
            <a:endParaRPr lang="en-US" sz="1000" b="1">
              <a:solidFill>
                <a:srgbClr val="00B0F0"/>
              </a:solidFill>
              <a:sym typeface="+mn-ea"/>
            </a:endParaRPr>
          </a:p>
          <a:p>
            <a:pPr algn="l"/>
            <a:r>
              <a:rPr lang="en-US" sz="1000" b="1">
                <a:solidFill>
                  <a:srgbClr val="FFFF00"/>
                </a:solidFill>
                <a:sym typeface="+mn-ea"/>
              </a:rPr>
              <a:t>or , </a:t>
            </a:r>
            <a:r>
              <a:rPr lang="en-US" sz="1000" b="1">
                <a:solidFill>
                  <a:srgbClr val="00B0F0"/>
                </a:solidFill>
                <a:sym typeface="+mn-ea"/>
              </a:rPr>
              <a:t>Promise.any(</a:t>
            </a:r>
            <a:r>
              <a:rPr lang="en-US" sz="1000" b="1">
                <a:solidFill>
                  <a:schemeClr val="accent4"/>
                </a:solidFill>
                <a:sym typeface="+mn-ea"/>
              </a:rPr>
              <a:t>iterable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a:t>
            </a:r>
            <a:endParaRPr lang="en-US" sz="1000" b="1">
              <a:solidFill>
                <a:srgbClr val="00B0F0"/>
              </a:solidFill>
              <a:sym typeface="+mn-ea"/>
            </a:endParaRPr>
          </a:p>
          <a:p>
            <a:pPr algn="l"/>
            <a:r>
              <a:rPr lang="en-US" sz="1000" b="1">
                <a:solidFill>
                  <a:srgbClr val="FF0000"/>
                </a:solidFill>
                <a:sym typeface="+mn-ea"/>
              </a:rPr>
              <a:t>ex:-</a:t>
            </a:r>
            <a:r>
              <a:rPr lang="en-US" sz="1000" b="1">
                <a:solidFill>
                  <a:srgbClr val="00B0F0"/>
                </a:solidFill>
                <a:sym typeface="+mn-ea"/>
              </a:rPr>
              <a:t> Promise.any([</a:t>
            </a:r>
            <a:r>
              <a:rPr lang="en-US" sz="1000" b="1">
                <a:solidFill>
                  <a:schemeClr val="accent4"/>
                </a:solidFill>
                <a:sym typeface="+mn-ea"/>
              </a:rPr>
              <a:t>promise1</a:t>
            </a:r>
            <a:r>
              <a:rPr lang="en-US" sz="1000" b="1">
                <a:solidFill>
                  <a:srgbClr val="00B0F0"/>
                </a:solidFill>
                <a:sym typeface="+mn-ea"/>
              </a:rPr>
              <a:t>,</a:t>
            </a:r>
            <a:r>
              <a:rPr lang="en-US" sz="1000" b="1">
                <a:solidFill>
                  <a:schemeClr val="accent4"/>
                </a:solidFill>
                <a:sym typeface="+mn-ea"/>
              </a:rPr>
              <a:t> promise2</a:t>
            </a:r>
            <a:r>
              <a:rPr lang="en-US" sz="1000" b="1">
                <a:solidFill>
                  <a:srgbClr val="00B0F0"/>
                </a:solidFill>
                <a:sym typeface="+mn-ea"/>
              </a:rPr>
              <a:t>,</a:t>
            </a:r>
            <a:r>
              <a:rPr lang="en-US" sz="1000" b="1">
                <a:solidFill>
                  <a:schemeClr val="accent4"/>
                </a:solidFill>
                <a:sym typeface="+mn-ea"/>
              </a:rPr>
              <a:t> promise3</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a:t>
            </a:r>
            <a:endParaRPr lang="en-US" sz="1000" b="1">
              <a:solidFill>
                <a:srgbClr val="00B0F0"/>
              </a:solidFill>
              <a:sym typeface="+mn-ea"/>
            </a:endParaRPr>
          </a:p>
          <a:p>
            <a:pPr algn="l"/>
            <a:r>
              <a:rPr lang="en-US" sz="1000" b="1">
                <a:solidFill>
                  <a:srgbClr val="92D050"/>
                </a:solidFill>
                <a:sym typeface="+mn-ea"/>
              </a:rPr>
              <a:t>Settles when any of the promises settles. In other words, fulfills when any of the promises fulfills; rejects when any of the promises rejects. :-  </a:t>
            </a:r>
            <a:r>
              <a:rPr lang="en-US" sz="1000" b="1">
                <a:solidFill>
                  <a:srgbClr val="00B0F0"/>
                </a:solidFill>
                <a:sym typeface="+mn-ea"/>
              </a:rPr>
              <a:t>Promise.race(</a:t>
            </a:r>
            <a:r>
              <a:rPr lang="en-US" sz="1000" b="1">
                <a:solidFill>
                  <a:schemeClr val="accent4"/>
                </a:solidFill>
                <a:sym typeface="+mn-ea"/>
              </a:rPr>
              <a:t>iterable</a:t>
            </a:r>
            <a:r>
              <a:rPr lang="en-US" sz="1000" b="1">
                <a:solidFill>
                  <a:srgbClr val="00B0F0"/>
                </a:solidFill>
                <a:sym typeface="+mn-ea"/>
              </a:rPr>
              <a:t>)</a:t>
            </a:r>
            <a:endParaRPr lang="en-US" sz="1000" b="1">
              <a:solidFill>
                <a:srgbClr val="00B0F0"/>
              </a:solidFill>
              <a:sym typeface="+mn-ea"/>
            </a:endParaRPr>
          </a:p>
          <a:p>
            <a:pPr algn="l"/>
            <a:r>
              <a:rPr lang="en-US" sz="1000" b="1">
                <a:solidFill>
                  <a:srgbClr val="FFFF00"/>
                </a:solidFill>
                <a:sym typeface="+mn-ea"/>
              </a:rPr>
              <a:t> </a:t>
            </a:r>
            <a:r>
              <a:rPr lang="en-US" sz="1000" b="1">
                <a:solidFill>
                  <a:srgbClr val="00B0F0"/>
                </a:solidFill>
                <a:sym typeface="+mn-ea"/>
              </a:rPr>
              <a:t>Promise.race(</a:t>
            </a:r>
            <a:r>
              <a:rPr lang="en-US" sz="1000" b="1">
                <a:solidFill>
                  <a:schemeClr val="accent4"/>
                </a:solidFill>
                <a:sym typeface="+mn-ea"/>
              </a:rPr>
              <a:t>iterable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a:t>
            </a:r>
            <a:r>
              <a:rPr lang="en-US" sz="1000" b="1">
                <a:solidFill>
                  <a:srgbClr val="FFC000"/>
                </a:solidFill>
                <a:sym typeface="+mn-ea"/>
              </a:rPr>
              <a:t> handleRejectedFunction </a:t>
            </a:r>
            <a:r>
              <a:rPr lang="en-US" sz="1000" b="1">
                <a:solidFill>
                  <a:srgbClr val="00B0F0"/>
                </a:solidFill>
                <a:sym typeface="+mn-ea"/>
              </a:rPr>
              <a:t>)</a:t>
            </a:r>
            <a:endParaRPr lang="en-US" sz="1000" b="1">
              <a:solidFill>
                <a:srgbClr val="00B0F0"/>
              </a:solidFill>
              <a:sym typeface="+mn-ea"/>
            </a:endParaRPr>
          </a:p>
          <a:p>
            <a:pPr algn="l"/>
            <a:r>
              <a:rPr lang="en-US" sz="1000" b="1">
                <a:solidFill>
                  <a:srgbClr val="FFFF00"/>
                </a:solidFill>
                <a:sym typeface="+mn-ea"/>
              </a:rPr>
              <a:t>or , </a:t>
            </a:r>
            <a:r>
              <a:rPr lang="en-US" sz="1000" b="1">
                <a:solidFill>
                  <a:srgbClr val="00B0F0"/>
                </a:solidFill>
                <a:sym typeface="+mn-ea"/>
              </a:rPr>
              <a:t>Promise.race(</a:t>
            </a:r>
            <a:r>
              <a:rPr lang="en-US" sz="1000" b="1">
                <a:solidFill>
                  <a:schemeClr val="accent4"/>
                </a:solidFill>
                <a:sym typeface="+mn-ea"/>
              </a:rPr>
              <a:t>iterable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a:t>
            </a:r>
            <a:endParaRPr lang="en-US" sz="1000" b="1">
              <a:solidFill>
                <a:srgbClr val="00B0F0"/>
              </a:solidFill>
              <a:sym typeface="+mn-ea"/>
            </a:endParaRPr>
          </a:p>
          <a:p>
            <a:pPr algn="l"/>
            <a:r>
              <a:rPr lang="en-US" sz="1000" b="1">
                <a:solidFill>
                  <a:srgbClr val="FF0000"/>
                </a:solidFill>
                <a:sym typeface="+mn-ea"/>
              </a:rPr>
              <a:t>ex:-</a:t>
            </a:r>
            <a:r>
              <a:rPr lang="en-US" sz="1000" b="1">
                <a:solidFill>
                  <a:srgbClr val="00B0F0"/>
                </a:solidFill>
                <a:sym typeface="+mn-ea"/>
              </a:rPr>
              <a:t> Promise.race([</a:t>
            </a:r>
            <a:r>
              <a:rPr lang="en-US" sz="1000" b="1">
                <a:solidFill>
                  <a:schemeClr val="accent4"/>
                </a:solidFill>
                <a:sym typeface="+mn-ea"/>
              </a:rPr>
              <a:t>promise1</a:t>
            </a:r>
            <a:r>
              <a:rPr lang="en-US" sz="1000" b="1">
                <a:solidFill>
                  <a:srgbClr val="00B0F0"/>
                </a:solidFill>
                <a:sym typeface="+mn-ea"/>
              </a:rPr>
              <a:t>,</a:t>
            </a:r>
            <a:r>
              <a:rPr lang="en-US" sz="1000" b="1">
                <a:solidFill>
                  <a:schemeClr val="accent4"/>
                </a:solidFill>
                <a:sym typeface="+mn-ea"/>
              </a:rPr>
              <a:t> promise2</a:t>
            </a:r>
            <a:r>
              <a:rPr lang="en-US" sz="1000" b="1">
                <a:solidFill>
                  <a:srgbClr val="00B0F0"/>
                </a:solidFill>
                <a:sym typeface="+mn-ea"/>
              </a:rPr>
              <a:t>,</a:t>
            </a:r>
            <a:r>
              <a:rPr lang="en-US" sz="1000" b="1">
                <a:solidFill>
                  <a:schemeClr val="accent4"/>
                </a:solidFill>
                <a:sym typeface="+mn-ea"/>
              </a:rPr>
              <a:t> promise3</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a:t>
            </a:r>
            <a:endParaRPr lang="en-US" sz="1000" b="1">
              <a:solidFill>
                <a:srgbClr val="FFFF00"/>
              </a:solidFill>
              <a:sym typeface="+mn-ea"/>
            </a:endParaRPr>
          </a:p>
        </p:txBody>
      </p:sp>
      <p:sp>
        <p:nvSpPr>
          <p:cNvPr id="2" name="Rectangles 1"/>
          <p:cNvSpPr/>
          <p:nvPr/>
        </p:nvSpPr>
        <p:spPr>
          <a:xfrm>
            <a:off x="34925" y="450215"/>
            <a:ext cx="5253990" cy="260159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b="1">
                <a:solidFill>
                  <a:schemeClr val="tx1"/>
                </a:solidFill>
                <a:highlight>
                  <a:srgbClr val="FFFF00"/>
                </a:highlight>
                <a:sym typeface="+mn-ea"/>
              </a:rPr>
              <a:t>Promise static method  </a:t>
            </a:r>
            <a:r>
              <a:rPr lang="en-US" sz="1000" b="1">
                <a:solidFill>
                  <a:srgbClr val="FF0000"/>
                </a:solidFill>
                <a:highlight>
                  <a:srgbClr val="FFFF00"/>
                </a:highlight>
                <a:sym typeface="+mn-ea"/>
              </a:rPr>
              <a:t> reject and resolve</a:t>
            </a:r>
            <a:r>
              <a:rPr lang="en-US" sz="1000" b="1">
                <a:solidFill>
                  <a:schemeClr val="tx1"/>
                </a:solidFill>
                <a:highlight>
                  <a:srgbClr val="FFFF00"/>
                </a:highlight>
                <a:sym typeface="+mn-ea"/>
              </a:rPr>
              <a:t> ....</a:t>
            </a:r>
            <a:endParaRPr lang="en-US" sz="1000" b="1">
              <a:solidFill>
                <a:schemeClr val="bg1"/>
              </a:solidFill>
              <a:highlight>
                <a:srgbClr val="FFFF00"/>
              </a:highlight>
              <a:sym typeface="+mn-ea"/>
            </a:endParaRPr>
          </a:p>
          <a:p>
            <a:pPr algn="l"/>
            <a:r>
              <a:rPr lang="en-US" sz="1000" b="1">
                <a:solidFill>
                  <a:srgbClr val="92D050"/>
                </a:solidFill>
                <a:sym typeface="+mn-ea"/>
              </a:rPr>
              <a:t>Returns a new Promise object that is rejected with the given reason.</a:t>
            </a:r>
            <a:endParaRPr lang="en-US" sz="1000" b="1">
              <a:solidFill>
                <a:srgbClr val="92D050"/>
              </a:solidFill>
              <a:sym typeface="+mn-ea"/>
            </a:endParaRPr>
          </a:p>
          <a:p>
            <a:pPr algn="l"/>
            <a:r>
              <a:rPr lang="en-US" sz="1000" b="1">
                <a:solidFill>
                  <a:srgbClr val="92D050"/>
                </a:solidFill>
                <a:sym typeface="+mn-ea"/>
              </a:rPr>
              <a:t> :-  </a:t>
            </a:r>
            <a:r>
              <a:rPr lang="en-US" sz="1000" b="1">
                <a:solidFill>
                  <a:srgbClr val="00B0F0"/>
                </a:solidFill>
                <a:sym typeface="+mn-ea"/>
              </a:rPr>
              <a:t>Promise.reject(</a:t>
            </a:r>
            <a:r>
              <a:rPr lang="en-US" sz="1000" b="1">
                <a:solidFill>
                  <a:schemeClr val="accent4"/>
                </a:solidFill>
                <a:sym typeface="+mn-ea"/>
              </a:rPr>
              <a:t>reason</a:t>
            </a:r>
            <a:r>
              <a:rPr lang="en-US" sz="1000" b="1">
                <a:solidFill>
                  <a:srgbClr val="00B0F0"/>
                </a:solidFill>
                <a:sym typeface="+mn-ea"/>
              </a:rPr>
              <a:t>)</a:t>
            </a:r>
            <a:endParaRPr lang="en-US" sz="1000" b="1">
              <a:solidFill>
                <a:srgbClr val="00B0F0"/>
              </a:solidFill>
              <a:sym typeface="+mn-ea"/>
            </a:endParaRPr>
          </a:p>
          <a:p>
            <a:pPr algn="l"/>
            <a:r>
              <a:rPr lang="en-US" sz="1000" b="1">
                <a:solidFill>
                  <a:srgbClr val="FFFF00"/>
                </a:solidFill>
                <a:sym typeface="+mn-ea"/>
              </a:rPr>
              <a:t> </a:t>
            </a:r>
            <a:r>
              <a:rPr lang="en-US" sz="1000" b="1">
                <a:solidFill>
                  <a:srgbClr val="00B0F0"/>
                </a:solidFill>
                <a:sym typeface="+mn-ea"/>
              </a:rPr>
              <a:t>Promise.reject(</a:t>
            </a:r>
            <a:r>
              <a:rPr lang="en-US" sz="1000" b="1">
                <a:solidFill>
                  <a:schemeClr val="accent4"/>
                </a:solidFill>
                <a:sym typeface="+mn-ea"/>
              </a:rPr>
              <a:t>reason</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a:t>
            </a:r>
            <a:r>
              <a:rPr lang="en-US" sz="1000" b="1">
                <a:solidFill>
                  <a:srgbClr val="FFC000"/>
                </a:solidFill>
                <a:sym typeface="+mn-ea"/>
              </a:rPr>
              <a:t> handleRejectedFunction </a:t>
            </a:r>
            <a:r>
              <a:rPr lang="en-US" sz="1000" b="1">
                <a:solidFill>
                  <a:srgbClr val="00B0F0"/>
                </a:solidFill>
                <a:sym typeface="+mn-ea"/>
              </a:rPr>
              <a:t>) ;</a:t>
            </a:r>
            <a:endParaRPr lang="en-US" sz="1000" b="1">
              <a:solidFill>
                <a:srgbClr val="00B0F0"/>
              </a:solidFill>
              <a:sym typeface="+mn-ea"/>
            </a:endParaRPr>
          </a:p>
          <a:p>
            <a:pPr algn="l"/>
            <a:r>
              <a:rPr lang="en-US" sz="1000" b="1">
                <a:solidFill>
                  <a:srgbClr val="FFFF00"/>
                </a:solidFill>
                <a:sym typeface="+mn-ea"/>
              </a:rPr>
              <a:t>or , </a:t>
            </a:r>
            <a:r>
              <a:rPr lang="en-US" sz="1000" b="1">
                <a:solidFill>
                  <a:srgbClr val="00B0F0"/>
                </a:solidFill>
                <a:sym typeface="+mn-ea"/>
              </a:rPr>
              <a:t>Promise.reject(</a:t>
            </a:r>
            <a:r>
              <a:rPr lang="en-US" sz="1000" b="1">
                <a:solidFill>
                  <a:schemeClr val="accent4"/>
                </a:solidFill>
                <a:sym typeface="+mn-ea"/>
              </a:rPr>
              <a:t>reason</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a:t>
            </a:r>
            <a:endParaRPr lang="en-US" sz="1000" b="1">
              <a:solidFill>
                <a:srgbClr val="00B0F0"/>
              </a:solidFill>
              <a:sym typeface="+mn-ea"/>
            </a:endParaRPr>
          </a:p>
          <a:p>
            <a:pPr algn="l"/>
            <a:r>
              <a:rPr lang="en-US" sz="1000" b="1">
                <a:solidFill>
                  <a:srgbClr val="FF0000"/>
                </a:solidFill>
                <a:sym typeface="+mn-ea"/>
              </a:rPr>
              <a:t>ex:-</a:t>
            </a:r>
            <a:r>
              <a:rPr lang="en-US" sz="1000" b="1">
                <a:solidFill>
                  <a:srgbClr val="00B0F0"/>
                </a:solidFill>
                <a:sym typeface="+mn-ea"/>
              </a:rPr>
              <a:t> Promise.reject( new Error</a:t>
            </a:r>
            <a:r>
              <a:rPr lang="en-US" sz="1000" b="1">
                <a:solidFill>
                  <a:schemeClr val="accent4"/>
                </a:solidFill>
                <a:sym typeface="+mn-ea"/>
              </a:rPr>
              <a:t>('fail')</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a:t>
            </a:r>
            <a:endParaRPr lang="en-US" sz="1000" b="1">
              <a:solidFill>
                <a:srgbClr val="00B0F0"/>
              </a:solidFill>
              <a:sym typeface="+mn-ea"/>
            </a:endParaRPr>
          </a:p>
          <a:p>
            <a:pPr algn="l"/>
            <a:r>
              <a:rPr lang="en-US" sz="1000" b="1">
                <a:solidFill>
                  <a:srgbClr val="92D050"/>
                </a:solidFill>
                <a:sym typeface="+mn-ea"/>
              </a:rPr>
              <a:t>Returns a new Promise object that is resolved with the given value. If the value is a thenable (i.e. has a then method), the returned promise will "follow" that thenable, adopting its eventual state; otherwise, the returned promise will be fulfilled with the value.Generally, if you don't know if a value is a promise or not, Promise.resolve(value) it instead and work with the return value as a promise. :- </a:t>
            </a:r>
            <a:endParaRPr lang="en-US" sz="1000" b="1">
              <a:solidFill>
                <a:srgbClr val="92D050"/>
              </a:solidFill>
              <a:sym typeface="+mn-ea"/>
            </a:endParaRPr>
          </a:p>
          <a:p>
            <a:pPr algn="l"/>
            <a:r>
              <a:rPr lang="en-US" sz="1000" b="1">
                <a:solidFill>
                  <a:srgbClr val="92D050"/>
                </a:solidFill>
                <a:sym typeface="+mn-ea"/>
              </a:rPr>
              <a:t>  :-  </a:t>
            </a:r>
            <a:r>
              <a:rPr lang="en-US" sz="1000" b="1">
                <a:solidFill>
                  <a:srgbClr val="00B0F0"/>
                </a:solidFill>
                <a:sym typeface="+mn-ea"/>
              </a:rPr>
              <a:t>Promise.resolve(</a:t>
            </a:r>
            <a:r>
              <a:rPr lang="en-US" sz="1000" b="1">
                <a:solidFill>
                  <a:schemeClr val="accent4"/>
                </a:solidFill>
                <a:sym typeface="+mn-ea"/>
              </a:rPr>
              <a:t>value</a:t>
            </a:r>
            <a:r>
              <a:rPr lang="en-US" sz="1000" b="1">
                <a:solidFill>
                  <a:srgbClr val="00B0F0"/>
                </a:solidFill>
                <a:sym typeface="+mn-ea"/>
              </a:rPr>
              <a:t>)</a:t>
            </a:r>
            <a:endParaRPr lang="en-US" sz="1000" b="1">
              <a:solidFill>
                <a:srgbClr val="00B0F0"/>
              </a:solidFill>
              <a:sym typeface="+mn-ea"/>
            </a:endParaRPr>
          </a:p>
          <a:p>
            <a:pPr algn="l"/>
            <a:r>
              <a:rPr lang="en-US" sz="1000" b="1">
                <a:solidFill>
                  <a:srgbClr val="FFFF00"/>
                </a:solidFill>
                <a:sym typeface="+mn-ea"/>
              </a:rPr>
              <a:t> </a:t>
            </a:r>
            <a:r>
              <a:rPr lang="en-US" sz="1000" b="1">
                <a:solidFill>
                  <a:srgbClr val="00B0F0"/>
                </a:solidFill>
                <a:sym typeface="+mn-ea"/>
              </a:rPr>
              <a:t>Promise.resolve(</a:t>
            </a:r>
            <a:r>
              <a:rPr lang="en-US" sz="1000" b="1">
                <a:solidFill>
                  <a:schemeClr val="accent4"/>
                </a:solidFill>
                <a:sym typeface="+mn-ea"/>
              </a:rPr>
              <a:t>value</a:t>
            </a:r>
            <a:r>
              <a:rPr lang="en-US" sz="1000" b="1">
                <a:solidFill>
                  <a:srgbClr val="00B0F0"/>
                </a:solidFill>
                <a:sym typeface="+mn-ea"/>
              </a:rPr>
              <a:t>).then( </a:t>
            </a:r>
            <a:r>
              <a:rPr lang="en-US" sz="1000" b="1">
                <a:solidFill>
                  <a:srgbClr val="FFC000"/>
                </a:solidFill>
                <a:sym typeface="+mn-ea"/>
              </a:rPr>
              <a:t>handleFulfilledFunction </a:t>
            </a:r>
            <a:r>
              <a:rPr lang="en-US" sz="1000" b="1">
                <a:solidFill>
                  <a:srgbClr val="00B0F0"/>
                </a:solidFill>
                <a:sym typeface="+mn-ea"/>
              </a:rPr>
              <a:t>) ;</a:t>
            </a:r>
            <a:endParaRPr lang="en-US" sz="1000" b="1">
              <a:solidFill>
                <a:srgbClr val="00B0F0"/>
              </a:solidFill>
              <a:sym typeface="+mn-ea"/>
            </a:endParaRPr>
          </a:p>
          <a:p>
            <a:pPr algn="l"/>
            <a:r>
              <a:rPr lang="en-US" sz="1000" b="1">
                <a:solidFill>
                  <a:srgbClr val="FFFF00"/>
                </a:solidFill>
                <a:sym typeface="+mn-ea"/>
              </a:rPr>
              <a:t>or , </a:t>
            </a:r>
            <a:r>
              <a:rPr lang="en-US" sz="1000" b="1">
                <a:solidFill>
                  <a:srgbClr val="00B0F0"/>
                </a:solidFill>
                <a:sym typeface="+mn-ea"/>
              </a:rPr>
              <a:t>Promise.resolve(</a:t>
            </a:r>
            <a:r>
              <a:rPr lang="en-US" sz="1000" b="1">
                <a:solidFill>
                  <a:schemeClr val="accent4"/>
                </a:solidFill>
                <a:sym typeface="+mn-ea"/>
              </a:rPr>
              <a:t>value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a:t>
            </a:r>
            <a:r>
              <a:rPr lang="en-US" sz="1000" b="1">
                <a:solidFill>
                  <a:srgbClr val="FFC000"/>
                </a:solidFill>
                <a:sym typeface="+mn-ea"/>
              </a:rPr>
              <a:t> handleRejectedFunction </a:t>
            </a:r>
            <a:r>
              <a:rPr lang="en-US" sz="1000" b="1">
                <a:solidFill>
                  <a:srgbClr val="00B0F0"/>
                </a:solidFill>
                <a:sym typeface="+mn-ea"/>
              </a:rPr>
              <a:t>) ;</a:t>
            </a:r>
            <a:endParaRPr lang="en-US" sz="1000" b="1">
              <a:solidFill>
                <a:srgbClr val="00B0F0"/>
              </a:solidFill>
              <a:sym typeface="+mn-ea"/>
            </a:endParaRPr>
          </a:p>
          <a:p>
            <a:pPr algn="l"/>
            <a:r>
              <a:rPr lang="en-US" sz="1000" b="1">
                <a:solidFill>
                  <a:srgbClr val="FFFF00"/>
                </a:solidFill>
                <a:sym typeface="+mn-ea"/>
              </a:rPr>
              <a:t>or , </a:t>
            </a:r>
            <a:r>
              <a:rPr lang="en-US" sz="1000" b="1">
                <a:solidFill>
                  <a:srgbClr val="00B0F0"/>
                </a:solidFill>
                <a:sym typeface="+mn-ea"/>
              </a:rPr>
              <a:t>Promise.resolve(</a:t>
            </a:r>
            <a:r>
              <a:rPr lang="en-US" sz="1000" b="1">
                <a:solidFill>
                  <a:schemeClr val="accent4"/>
                </a:solidFill>
                <a:sym typeface="+mn-ea"/>
              </a:rPr>
              <a:t>value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a:t>
            </a:r>
            <a:endParaRPr lang="en-US" sz="1000" b="1">
              <a:solidFill>
                <a:srgbClr val="00B0F0"/>
              </a:solidFill>
              <a:sym typeface="+mn-ea"/>
            </a:endParaRPr>
          </a:p>
          <a:p>
            <a:pPr algn="l"/>
            <a:r>
              <a:rPr lang="en-US" sz="1000" b="1">
                <a:solidFill>
                  <a:srgbClr val="FF0000"/>
                </a:solidFill>
                <a:sym typeface="+mn-ea"/>
              </a:rPr>
              <a:t>ex:-</a:t>
            </a:r>
            <a:r>
              <a:rPr lang="en-US" sz="1000" b="1">
                <a:solidFill>
                  <a:srgbClr val="00B0F0"/>
                </a:solidFill>
                <a:sym typeface="+mn-ea"/>
              </a:rPr>
              <a:t> Promise.resolve( </a:t>
            </a:r>
            <a:r>
              <a:rPr lang="en-US" sz="1000" b="1">
                <a:solidFill>
                  <a:schemeClr val="accent4"/>
                </a:solidFill>
                <a:sym typeface="+mn-ea"/>
              </a:rPr>
              <a:t>123</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a:t>
            </a:r>
            <a:endParaRPr lang="en-US" sz="1000" b="1">
              <a:solidFill>
                <a:srgbClr val="FFFF00"/>
              </a:solidFill>
              <a:sym typeface="+mn-ea"/>
            </a:endParaRPr>
          </a:p>
        </p:txBody>
      </p:sp>
      <p:sp>
        <p:nvSpPr>
          <p:cNvPr id="3" name="Rectangles 2"/>
          <p:cNvSpPr/>
          <p:nvPr/>
        </p:nvSpPr>
        <p:spPr>
          <a:xfrm>
            <a:off x="34925" y="3051810"/>
            <a:ext cx="12045315" cy="367347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b="1">
                <a:solidFill>
                  <a:schemeClr val="tx1"/>
                </a:solidFill>
                <a:highlight>
                  <a:srgbClr val="FFFF00"/>
                </a:highlight>
                <a:sym typeface="+mn-ea"/>
              </a:rPr>
              <a:t>Promise istance method  </a:t>
            </a:r>
            <a:r>
              <a:rPr lang="en-US" sz="1000" b="1">
                <a:solidFill>
                  <a:srgbClr val="FF0000"/>
                </a:solidFill>
                <a:highlight>
                  <a:srgbClr val="FFFF00"/>
                </a:highlight>
                <a:sym typeface="+mn-ea"/>
              </a:rPr>
              <a:t>then, catch, finally</a:t>
            </a:r>
            <a:r>
              <a:rPr lang="en-US" sz="1000" b="1">
                <a:solidFill>
                  <a:schemeClr val="tx1"/>
                </a:solidFill>
                <a:highlight>
                  <a:srgbClr val="FFFF00"/>
                </a:highlight>
                <a:sym typeface="+mn-ea"/>
              </a:rPr>
              <a:t> ....</a:t>
            </a:r>
            <a:endParaRPr lang="en-US" sz="1000" b="1">
              <a:solidFill>
                <a:schemeClr val="bg1"/>
              </a:solidFill>
              <a:highlight>
                <a:srgbClr val="FFFF00"/>
              </a:highlight>
              <a:sym typeface="+mn-ea"/>
            </a:endParaRPr>
          </a:p>
          <a:p>
            <a:pPr algn="l"/>
            <a:r>
              <a:rPr lang="en-US" sz="1000" b="1">
                <a:solidFill>
                  <a:srgbClr val="92D050"/>
                </a:solidFill>
                <a:sym typeface="+mn-ea"/>
              </a:rPr>
              <a:t>Appends fulfillment and rejection handlers to the promise, and returns a new promise resolving to the return value of the called handler, or to its original settled value if the promise was not handled (i.e. if the relevant handler onFulfilled or onRejected is not a function)  :-  </a:t>
            </a:r>
            <a:r>
              <a:rPr lang="en-US" sz="1000" b="1">
                <a:solidFill>
                  <a:srgbClr val="92D050"/>
                </a:solidFill>
                <a:sym typeface="+mn-ea"/>
              </a:rPr>
              <a:t> </a:t>
            </a:r>
            <a:r>
              <a:rPr lang="en-US" sz="1000" b="1">
                <a:solidFill>
                  <a:srgbClr val="00B0F0"/>
                </a:solidFill>
                <a:sym typeface="+mn-ea"/>
              </a:rPr>
              <a:t>then( </a:t>
            </a:r>
            <a:r>
              <a:rPr lang="en-US" sz="1000" b="1">
                <a:solidFill>
                  <a:srgbClr val="FFC000"/>
                </a:solidFill>
                <a:sym typeface="+mn-ea"/>
              </a:rPr>
              <a:t>handleFulfilledFunction </a:t>
            </a:r>
            <a:r>
              <a:rPr lang="en-US" sz="1000" b="1">
                <a:solidFill>
                  <a:srgbClr val="00B0F0"/>
                </a:solidFill>
                <a:sym typeface="+mn-ea"/>
              </a:rPr>
              <a:t>)   </a:t>
            </a:r>
            <a:r>
              <a:rPr lang="en-US" sz="1000" b="1">
                <a:solidFill>
                  <a:srgbClr val="FFFF00"/>
                </a:solidFill>
                <a:sym typeface="+mn-ea"/>
              </a:rPr>
              <a:t>or </a:t>
            </a:r>
            <a:r>
              <a:rPr lang="en-US" sz="1000" b="1">
                <a:solidFill>
                  <a:srgbClr val="00B0F0"/>
                </a:solidFill>
                <a:sym typeface="+mn-ea"/>
              </a:rPr>
              <a:t>  then(  function(</a:t>
            </a:r>
            <a:r>
              <a:rPr lang="en-US" sz="1000" b="1">
                <a:solidFill>
                  <a:srgbClr val="FFC000"/>
                </a:solidFill>
                <a:sym typeface="+mn-ea"/>
              </a:rPr>
              <a:t>value</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a:t>
            </a:r>
            <a:r>
              <a:rPr lang="en-US" sz="1000" b="1">
                <a:solidFill>
                  <a:srgbClr val="FFFF00"/>
                </a:solidFill>
                <a:sym typeface="+mn-ea"/>
              </a:rPr>
              <a:t>or </a:t>
            </a:r>
            <a:r>
              <a:rPr lang="en-US" sz="1000" b="1">
                <a:solidFill>
                  <a:srgbClr val="00B0F0"/>
                </a:solidFill>
                <a:sym typeface="+mn-ea"/>
              </a:rPr>
              <a:t>  then( </a:t>
            </a:r>
            <a:r>
              <a:rPr lang="en-US" sz="1000" b="1">
                <a:solidFill>
                  <a:srgbClr val="FFC000"/>
                </a:solidFill>
                <a:sym typeface="+mn-ea"/>
              </a:rPr>
              <a:t>handleFulfilledFunction </a:t>
            </a:r>
            <a:r>
              <a:rPr lang="en-US" sz="1000" b="1">
                <a:solidFill>
                  <a:srgbClr val="00B0F0"/>
                </a:solidFill>
                <a:sym typeface="+mn-ea"/>
              </a:rPr>
              <a:t>, function(</a:t>
            </a:r>
            <a:r>
              <a:rPr lang="en-US" sz="1000" b="1">
                <a:solidFill>
                  <a:srgbClr val="FFC000"/>
                </a:solidFill>
                <a:sym typeface="+mn-ea"/>
              </a:rPr>
              <a:t>error</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 </a:t>
            </a:r>
            <a:r>
              <a:rPr lang="en-US" sz="1000" b="1">
                <a:solidFill>
                  <a:srgbClr val="FFFF00"/>
                </a:solidFill>
                <a:sym typeface="+mn-ea"/>
              </a:rPr>
              <a:t>or</a:t>
            </a:r>
            <a:endParaRPr lang="en-US" sz="1000" b="1">
              <a:solidFill>
                <a:srgbClr val="92D050"/>
              </a:solidFill>
              <a:sym typeface="+mn-ea"/>
            </a:endParaRPr>
          </a:p>
          <a:p>
            <a:pPr algn="l"/>
            <a:r>
              <a:rPr lang="en-US" sz="1000" b="1">
                <a:solidFill>
                  <a:srgbClr val="00B0F0"/>
                </a:solidFill>
                <a:sym typeface="+mn-ea"/>
              </a:rPr>
              <a:t> </a:t>
            </a:r>
            <a:r>
              <a:rPr lang="en-US" sz="1000" b="1">
                <a:solidFill>
                  <a:srgbClr val="FFFF00"/>
                </a:solidFill>
                <a:sym typeface="+mn-ea"/>
              </a:rPr>
              <a:t>or </a:t>
            </a:r>
            <a:r>
              <a:rPr lang="en-US" sz="1000" b="1">
                <a:solidFill>
                  <a:srgbClr val="00B0F0"/>
                </a:solidFill>
                <a:sym typeface="+mn-ea"/>
              </a:rPr>
              <a:t>  then(  function(</a:t>
            </a:r>
            <a:r>
              <a:rPr lang="en-US" sz="1000" b="1">
                <a:solidFill>
                  <a:srgbClr val="FFC000"/>
                </a:solidFill>
                <a:sym typeface="+mn-ea"/>
              </a:rPr>
              <a:t>value</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a:t>
            </a:r>
            <a:r>
              <a:rPr lang="en-US" sz="1000" b="1">
                <a:solidFill>
                  <a:srgbClr val="FFC000"/>
                </a:solidFill>
                <a:sym typeface="+mn-ea"/>
              </a:rPr>
              <a:t>handleRejectedFunction </a:t>
            </a:r>
            <a:r>
              <a:rPr lang="en-US" sz="1000" b="1">
                <a:solidFill>
                  <a:srgbClr val="00B0F0"/>
                </a:solidFill>
                <a:sym typeface="+mn-ea"/>
              </a:rPr>
              <a:t>) </a:t>
            </a:r>
            <a:r>
              <a:rPr lang="en-US" sz="1000" b="1">
                <a:solidFill>
                  <a:srgbClr val="FFFF00"/>
                </a:solidFill>
                <a:sym typeface="+mn-ea"/>
              </a:rPr>
              <a:t>or </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a:t>
            </a:r>
            <a:r>
              <a:rPr lang="en-US" sz="1000" b="1">
                <a:solidFill>
                  <a:schemeClr val="accent2"/>
                </a:solidFill>
                <a:sym typeface="+mn-ea"/>
              </a:rPr>
              <a:t> </a:t>
            </a:r>
            <a:r>
              <a:rPr lang="en-US" sz="1000" b="1">
                <a:solidFill>
                  <a:srgbClr val="FFC000"/>
                </a:solidFill>
                <a:sym typeface="+mn-ea"/>
              </a:rPr>
              <a:t>handleRejectedFunction </a:t>
            </a:r>
            <a:r>
              <a:rPr lang="en-US" sz="1000" b="1">
                <a:solidFill>
                  <a:srgbClr val="00B0F0"/>
                </a:solidFill>
                <a:sym typeface="+mn-ea"/>
              </a:rPr>
              <a:t>) </a:t>
            </a:r>
            <a:r>
              <a:rPr lang="en-US" sz="1000" b="1">
                <a:solidFill>
                  <a:srgbClr val="FFFF00"/>
                </a:solidFill>
                <a:sym typeface="+mn-ea"/>
              </a:rPr>
              <a:t>or </a:t>
            </a:r>
            <a:r>
              <a:rPr lang="en-US" sz="1000" b="1">
                <a:solidFill>
                  <a:srgbClr val="00B0F0"/>
                </a:solidFill>
                <a:sym typeface="+mn-ea"/>
              </a:rPr>
              <a:t>  then(  function(</a:t>
            </a:r>
            <a:r>
              <a:rPr lang="en-US" sz="1000" b="1">
                <a:solidFill>
                  <a:srgbClr val="FFC000"/>
                </a:solidFill>
                <a:sym typeface="+mn-ea"/>
              </a:rPr>
              <a:t>value</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function(</a:t>
            </a:r>
            <a:r>
              <a:rPr lang="en-US" sz="1000" b="1">
                <a:solidFill>
                  <a:srgbClr val="FFC000"/>
                </a:solidFill>
                <a:sym typeface="+mn-ea"/>
              </a:rPr>
              <a:t>error</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a:t>
            </a:r>
            <a:endParaRPr lang="en-US" sz="1000" b="1">
              <a:solidFill>
                <a:srgbClr val="00B0F0"/>
              </a:solidFill>
              <a:sym typeface="+mn-ea"/>
            </a:endParaRPr>
          </a:p>
          <a:p>
            <a:pPr algn="l"/>
            <a:r>
              <a:rPr lang="en-US" sz="1000" b="1">
                <a:solidFill>
                  <a:srgbClr val="FF0000"/>
                </a:solidFill>
                <a:sym typeface="+mn-ea"/>
              </a:rPr>
              <a:t>method1 :-</a:t>
            </a:r>
            <a:r>
              <a:rPr lang="en-US" sz="1000" b="1">
                <a:solidFill>
                  <a:schemeClr val="accent2"/>
                </a:solidFill>
                <a:sym typeface="+mn-ea"/>
              </a:rPr>
              <a:t> myPromise</a:t>
            </a:r>
            <a:r>
              <a:rPr lang="en-US" sz="1000" b="1">
                <a:solidFill>
                  <a:srgbClr val="00B0F0"/>
                </a:solidFill>
                <a:sym typeface="+mn-ea"/>
              </a:rPr>
              <a:t>.then(  function(</a:t>
            </a:r>
            <a:r>
              <a:rPr lang="en-US" sz="1000" b="1">
                <a:solidFill>
                  <a:srgbClr val="FFC000"/>
                </a:solidFill>
                <a:sym typeface="+mn-ea"/>
              </a:rPr>
              <a:t>value</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function(</a:t>
            </a:r>
            <a:r>
              <a:rPr lang="en-US" sz="1000" b="1">
                <a:solidFill>
                  <a:srgbClr val="FFC000"/>
                </a:solidFill>
                <a:sym typeface="+mn-ea"/>
              </a:rPr>
              <a:t>error</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a:t>
            </a:r>
            <a:endParaRPr lang="en-US" sz="1000" b="1">
              <a:solidFill>
                <a:srgbClr val="00B0F0"/>
              </a:solidFill>
              <a:sym typeface="+mn-ea"/>
            </a:endParaRPr>
          </a:p>
          <a:p>
            <a:pPr algn="l"/>
            <a:r>
              <a:rPr lang="en-US" sz="1000" b="1">
                <a:solidFill>
                  <a:srgbClr val="FF0000"/>
                </a:solidFill>
                <a:sym typeface="+mn-ea"/>
              </a:rPr>
              <a:t>method2 :- </a:t>
            </a:r>
            <a:r>
              <a:rPr lang="en-US" sz="1000" b="1">
                <a:solidFill>
                  <a:schemeClr val="accent2"/>
                </a:solidFill>
                <a:sym typeface="+mn-ea"/>
              </a:rPr>
              <a:t>myPromise</a:t>
            </a:r>
            <a:r>
              <a:rPr lang="en-US" sz="1000" b="1">
                <a:solidFill>
                  <a:srgbClr val="00B0F0"/>
                </a:solidFill>
                <a:sym typeface="+mn-ea"/>
              </a:rPr>
              <a:t>.then( function(</a:t>
            </a:r>
            <a:r>
              <a:rPr lang="en-US" sz="1000" b="1">
                <a:solidFill>
                  <a:srgbClr val="FFC000"/>
                </a:solidFill>
                <a:sym typeface="+mn-ea"/>
              </a:rPr>
              <a:t>value</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a:t>
            </a:r>
            <a:endParaRPr lang="en-US" sz="1000" b="1">
              <a:solidFill>
                <a:srgbClr val="00B0F0"/>
              </a:solidFill>
              <a:sym typeface="+mn-ea"/>
            </a:endParaRPr>
          </a:p>
          <a:p>
            <a:pPr algn="l"/>
            <a:r>
              <a:rPr lang="en-US" sz="1000" b="1">
                <a:solidFill>
                  <a:srgbClr val="FF0000"/>
                </a:solidFill>
                <a:sym typeface="+mn-ea"/>
              </a:rPr>
              <a:t>method3 :-</a:t>
            </a:r>
            <a:r>
              <a:rPr lang="en-US" sz="1000" b="1">
                <a:solidFill>
                  <a:schemeClr val="accent2"/>
                </a:solidFill>
                <a:sym typeface="+mn-ea"/>
              </a:rPr>
              <a:t> myPromise</a:t>
            </a:r>
            <a:r>
              <a:rPr lang="en-US" sz="1000" b="1">
                <a:solidFill>
                  <a:srgbClr val="00B0F0"/>
                </a:solidFill>
                <a:sym typeface="+mn-ea"/>
              </a:rPr>
              <a:t>.then( (</a:t>
            </a:r>
            <a:r>
              <a:rPr lang="en-US" sz="1000" b="1">
                <a:solidFill>
                  <a:srgbClr val="FFC000"/>
                </a:solidFill>
                <a:sym typeface="+mn-ea"/>
              </a:rPr>
              <a:t>value</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a:t>
            </a:r>
            <a:r>
              <a:rPr lang="en-US" sz="1000" b="1">
                <a:solidFill>
                  <a:srgbClr val="FFC000"/>
                </a:solidFill>
                <a:sym typeface="+mn-ea"/>
              </a:rPr>
              <a:t>error</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a:t>
            </a:r>
            <a:endParaRPr lang="en-US" sz="1000" b="1">
              <a:solidFill>
                <a:srgbClr val="00B0F0"/>
              </a:solidFill>
              <a:sym typeface="+mn-ea"/>
            </a:endParaRPr>
          </a:p>
          <a:p>
            <a:pPr algn="l"/>
            <a:r>
              <a:rPr lang="en-US" sz="1000" b="1">
                <a:solidFill>
                  <a:srgbClr val="FF0000"/>
                </a:solidFill>
                <a:sym typeface="+mn-ea"/>
              </a:rPr>
              <a:t>method4 :- </a:t>
            </a:r>
            <a:r>
              <a:rPr lang="en-US" sz="1000" b="1">
                <a:solidFill>
                  <a:schemeClr val="accent2"/>
                </a:solidFill>
                <a:sym typeface="+mn-ea"/>
              </a:rPr>
              <a:t>myPromise</a:t>
            </a:r>
            <a:r>
              <a:rPr lang="en-US" sz="1000" b="1">
                <a:solidFill>
                  <a:srgbClr val="00B0F0"/>
                </a:solidFill>
                <a:sym typeface="+mn-ea"/>
              </a:rPr>
              <a:t>.then( (</a:t>
            </a:r>
            <a:r>
              <a:rPr lang="en-US" sz="1000" b="1">
                <a:solidFill>
                  <a:srgbClr val="FFC000"/>
                </a:solidFill>
                <a:sym typeface="+mn-ea"/>
              </a:rPr>
              <a:t>value</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a:t>
            </a:r>
            <a:endParaRPr lang="en-US" sz="1000" b="1">
              <a:solidFill>
                <a:srgbClr val="00B0F0"/>
              </a:solidFill>
              <a:sym typeface="+mn-ea"/>
            </a:endParaRPr>
          </a:p>
          <a:p>
            <a:pPr algn="l"/>
            <a:r>
              <a:rPr lang="en-US" sz="1000" b="1">
                <a:solidFill>
                  <a:srgbClr val="FF0000"/>
                </a:solidFill>
                <a:sym typeface="+mn-ea"/>
              </a:rPr>
              <a:t>method5 :- </a:t>
            </a:r>
            <a:r>
              <a:rPr lang="en-US" sz="1000" b="1">
                <a:solidFill>
                  <a:schemeClr val="accent2"/>
                </a:solidFill>
                <a:sym typeface="+mn-ea"/>
              </a:rPr>
              <a:t>myPromise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a:t>
            </a:r>
            <a:r>
              <a:rPr lang="en-US" sz="1000" b="1">
                <a:solidFill>
                  <a:schemeClr val="accent2"/>
                </a:solidFill>
                <a:sym typeface="+mn-ea"/>
              </a:rPr>
              <a:t> </a:t>
            </a:r>
            <a:r>
              <a:rPr lang="en-US" sz="1000" b="1">
                <a:solidFill>
                  <a:srgbClr val="FFC000"/>
                </a:solidFill>
                <a:sym typeface="+mn-ea"/>
              </a:rPr>
              <a:t>handleRejectedFunction </a:t>
            </a:r>
            <a:r>
              <a:rPr lang="en-US" sz="1000" b="1">
                <a:solidFill>
                  <a:srgbClr val="00B0F0"/>
                </a:solidFill>
                <a:sym typeface="+mn-ea"/>
              </a:rPr>
              <a:t>) ;</a:t>
            </a:r>
            <a:endParaRPr lang="en-US" sz="1000" b="1">
              <a:solidFill>
                <a:srgbClr val="00B0F0"/>
              </a:solidFill>
              <a:sym typeface="+mn-ea"/>
            </a:endParaRPr>
          </a:p>
          <a:p>
            <a:pPr algn="l"/>
            <a:r>
              <a:rPr lang="en-US" sz="1000" b="1">
                <a:solidFill>
                  <a:srgbClr val="FF0000"/>
                </a:solidFill>
                <a:sym typeface="+mn-ea"/>
              </a:rPr>
              <a:t>method6 :- </a:t>
            </a:r>
            <a:r>
              <a:rPr lang="en-US" sz="1000" b="1">
                <a:solidFill>
                  <a:schemeClr val="accent2"/>
                </a:solidFill>
                <a:sym typeface="+mn-ea"/>
              </a:rPr>
              <a:t>myPromise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 ;</a:t>
            </a:r>
            <a:endParaRPr lang="en-US" sz="1000" b="1">
              <a:solidFill>
                <a:srgbClr val="00B0F0"/>
              </a:solidFill>
              <a:sym typeface="+mn-ea"/>
            </a:endParaRPr>
          </a:p>
          <a:p>
            <a:pPr algn="l"/>
            <a:r>
              <a:rPr lang="en-US" sz="1000" b="1">
                <a:solidFill>
                  <a:srgbClr val="92D050"/>
                </a:solidFill>
                <a:sym typeface="+mn-ea"/>
              </a:rPr>
              <a:t>Appends a rejection handler callback to the promise, and returns a new promise resolving to the return value of the callback if it is called, or to its original fulfillment value if the promise is instead fulfilled.  :-   </a:t>
            </a:r>
            <a:r>
              <a:rPr lang="en-US" sz="1000" b="1">
                <a:solidFill>
                  <a:srgbClr val="00B0F0"/>
                </a:solidFill>
                <a:sym typeface="+mn-ea"/>
              </a:rPr>
              <a:t>catch( </a:t>
            </a:r>
            <a:r>
              <a:rPr lang="en-US" sz="1000" b="1">
                <a:solidFill>
                  <a:schemeClr val="accent2"/>
                </a:solidFill>
                <a:sym typeface="+mn-ea"/>
              </a:rPr>
              <a:t> </a:t>
            </a:r>
            <a:r>
              <a:rPr lang="en-US" sz="1000" b="1">
                <a:solidFill>
                  <a:srgbClr val="FFC000"/>
                </a:solidFill>
                <a:sym typeface="+mn-ea"/>
              </a:rPr>
              <a:t>handleRejectedFunction </a:t>
            </a:r>
            <a:r>
              <a:rPr lang="en-US" sz="1000" b="1">
                <a:solidFill>
                  <a:srgbClr val="00B0F0"/>
                </a:solidFill>
                <a:sym typeface="+mn-ea"/>
              </a:rPr>
              <a:t>)    </a:t>
            </a:r>
            <a:r>
              <a:rPr lang="en-US" sz="1000" b="1">
                <a:solidFill>
                  <a:srgbClr val="FFFF00"/>
                </a:solidFill>
                <a:sym typeface="+mn-ea"/>
              </a:rPr>
              <a:t>or </a:t>
            </a:r>
            <a:r>
              <a:rPr lang="en-US" sz="1000" b="1">
                <a:solidFill>
                  <a:srgbClr val="00B0F0"/>
                </a:solidFill>
                <a:sym typeface="+mn-ea"/>
              </a:rPr>
              <a:t>  catch(  function(</a:t>
            </a:r>
            <a:r>
              <a:rPr lang="en-US" sz="1000" b="1">
                <a:solidFill>
                  <a:srgbClr val="FFC000"/>
                </a:solidFill>
                <a:sym typeface="+mn-ea"/>
              </a:rPr>
              <a:t>error</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a:t>
            </a:r>
            <a:endParaRPr lang="en-US" sz="1000" b="1">
              <a:solidFill>
                <a:srgbClr val="00B0F0"/>
              </a:solidFill>
              <a:sym typeface="+mn-ea"/>
            </a:endParaRPr>
          </a:p>
          <a:p>
            <a:pPr algn="l"/>
            <a:r>
              <a:rPr lang="en-US" sz="1000" b="1">
                <a:solidFill>
                  <a:srgbClr val="FF0000"/>
                </a:solidFill>
                <a:sym typeface="+mn-ea"/>
              </a:rPr>
              <a:t>method1 :- </a:t>
            </a:r>
            <a:r>
              <a:rPr lang="en-US" sz="1000" b="1">
                <a:solidFill>
                  <a:schemeClr val="accent2"/>
                </a:solidFill>
                <a:sym typeface="+mn-ea"/>
              </a:rPr>
              <a:t>myPromise</a:t>
            </a:r>
            <a:r>
              <a:rPr lang="en-US" sz="1000" b="1">
                <a:solidFill>
                  <a:srgbClr val="00B0F0"/>
                </a:solidFill>
                <a:sym typeface="+mn-ea"/>
              </a:rPr>
              <a:t>.catch( function(</a:t>
            </a:r>
            <a:r>
              <a:rPr lang="en-US" sz="1000" b="1">
                <a:solidFill>
                  <a:srgbClr val="FFC000"/>
                </a:solidFill>
                <a:sym typeface="+mn-ea"/>
              </a:rPr>
              <a:t>error</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 );</a:t>
            </a:r>
            <a:endParaRPr lang="en-US" sz="1000" b="1">
              <a:solidFill>
                <a:srgbClr val="00B0F0"/>
              </a:solidFill>
              <a:sym typeface="+mn-ea"/>
            </a:endParaRPr>
          </a:p>
          <a:p>
            <a:pPr algn="l"/>
            <a:r>
              <a:rPr lang="en-US" sz="1000" b="1">
                <a:solidFill>
                  <a:srgbClr val="FF0000"/>
                </a:solidFill>
                <a:sym typeface="+mn-ea"/>
              </a:rPr>
              <a:t>method2 :- </a:t>
            </a:r>
            <a:r>
              <a:rPr lang="en-US" sz="1000" b="1">
                <a:solidFill>
                  <a:schemeClr val="accent2"/>
                </a:solidFill>
                <a:sym typeface="+mn-ea"/>
              </a:rPr>
              <a:t>myPromise</a:t>
            </a:r>
            <a:r>
              <a:rPr lang="en-US" sz="1000" b="1">
                <a:solidFill>
                  <a:srgbClr val="00B0F0"/>
                </a:solidFill>
                <a:sym typeface="+mn-ea"/>
              </a:rPr>
              <a:t>.catch(  (</a:t>
            </a:r>
            <a:r>
              <a:rPr lang="en-US" sz="1000" b="1">
                <a:solidFill>
                  <a:srgbClr val="FFC000"/>
                </a:solidFill>
                <a:sym typeface="+mn-ea"/>
              </a:rPr>
              <a:t>error</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 );</a:t>
            </a:r>
            <a:endParaRPr lang="en-US" sz="1000" b="1">
              <a:solidFill>
                <a:srgbClr val="00B0F0"/>
              </a:solidFill>
              <a:sym typeface="+mn-ea"/>
            </a:endParaRPr>
          </a:p>
          <a:p>
            <a:pPr algn="l"/>
            <a:r>
              <a:rPr lang="en-US" sz="1000" b="1">
                <a:solidFill>
                  <a:srgbClr val="FF0000"/>
                </a:solidFill>
                <a:sym typeface="+mn-ea"/>
              </a:rPr>
              <a:t>method3 :- </a:t>
            </a:r>
            <a:r>
              <a:rPr lang="en-US" sz="1000" b="1">
                <a:solidFill>
                  <a:schemeClr val="accent2"/>
                </a:solidFill>
                <a:sym typeface="+mn-ea"/>
              </a:rPr>
              <a:t>myPromise</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a:t>
            </a:r>
            <a:endParaRPr lang="en-US" sz="1000" b="1">
              <a:solidFill>
                <a:srgbClr val="00B0F0"/>
              </a:solidFill>
              <a:sym typeface="+mn-ea"/>
            </a:endParaRPr>
          </a:p>
          <a:p>
            <a:pPr algn="l"/>
            <a:r>
              <a:rPr lang="en-US" sz="1000" b="1">
                <a:solidFill>
                  <a:srgbClr val="92D050"/>
                </a:solidFill>
                <a:sym typeface="+mn-ea"/>
              </a:rPr>
              <a:t>Appends a handler to the promise, and returns a new promise that is resolved when the original promise is resolved. The handler is called when the promise is settled, whether fulfilled or rejected..  : - </a:t>
            </a:r>
            <a:r>
              <a:rPr lang="en-US" sz="1000" b="1">
                <a:solidFill>
                  <a:srgbClr val="00B0F0"/>
                </a:solidFill>
                <a:sym typeface="+mn-ea"/>
              </a:rPr>
              <a:t>finally( </a:t>
            </a:r>
            <a:r>
              <a:rPr lang="en-US" sz="1000" b="1">
                <a:solidFill>
                  <a:schemeClr val="accent2"/>
                </a:solidFill>
                <a:sym typeface="+mn-ea"/>
              </a:rPr>
              <a:t> </a:t>
            </a:r>
            <a:r>
              <a:rPr lang="en-US" sz="1000" b="1">
                <a:solidFill>
                  <a:srgbClr val="FFC000"/>
                </a:solidFill>
                <a:sym typeface="+mn-ea"/>
              </a:rPr>
              <a:t>onFinallyFunction </a:t>
            </a:r>
            <a:r>
              <a:rPr lang="en-US" sz="1000" b="1">
                <a:solidFill>
                  <a:srgbClr val="00B0F0"/>
                </a:solidFill>
                <a:sym typeface="+mn-ea"/>
              </a:rPr>
              <a:t>)          </a:t>
            </a:r>
            <a:r>
              <a:rPr lang="en-US" sz="1000" b="1">
                <a:solidFill>
                  <a:srgbClr val="FFFF00"/>
                </a:solidFill>
                <a:sym typeface="+mn-ea"/>
              </a:rPr>
              <a:t>or       </a:t>
            </a:r>
            <a:r>
              <a:rPr lang="en-US" sz="1000" b="1">
                <a:solidFill>
                  <a:srgbClr val="00B0F0"/>
                </a:solidFill>
                <a:sym typeface="+mn-ea"/>
              </a:rPr>
              <a:t>finally( () =&gt; {</a:t>
            </a:r>
            <a:r>
              <a:rPr lang="en-US" sz="1000" b="1">
                <a:solidFill>
                  <a:srgbClr val="FFFF00"/>
                </a:solidFill>
                <a:sym typeface="+mn-ea"/>
              </a:rPr>
              <a:t> </a:t>
            </a:r>
            <a:r>
              <a:rPr lang="en-US" sz="1000" b="1">
                <a:solidFill>
                  <a:srgbClr val="92D050"/>
                </a:solidFill>
                <a:sym typeface="+mn-ea"/>
              </a:rPr>
              <a:t>/*afterSetteledCode*/</a:t>
            </a:r>
            <a:r>
              <a:rPr lang="en-US" sz="1000" b="1">
                <a:solidFill>
                  <a:srgbClr val="00B0F0"/>
                </a:solidFill>
                <a:sym typeface="+mn-ea"/>
              </a:rPr>
              <a:t> } )            </a:t>
            </a:r>
            <a:endParaRPr lang="en-US" sz="1000" b="1">
              <a:solidFill>
                <a:srgbClr val="00B0F0"/>
              </a:solidFill>
              <a:sym typeface="+mn-ea"/>
            </a:endParaRPr>
          </a:p>
          <a:p>
            <a:pPr algn="l"/>
            <a:r>
              <a:rPr lang="en-US" sz="1000" b="1">
                <a:solidFill>
                  <a:srgbClr val="FF0000"/>
                </a:solidFill>
                <a:sym typeface="+mn-ea"/>
              </a:rPr>
              <a:t>method1 :-</a:t>
            </a:r>
            <a:r>
              <a:rPr lang="en-US" sz="1000" b="1">
                <a:solidFill>
                  <a:schemeClr val="accent2"/>
                </a:solidFill>
                <a:sym typeface="+mn-ea"/>
              </a:rPr>
              <a:t> myPromise</a:t>
            </a:r>
            <a:r>
              <a:rPr lang="en-US" sz="1000" b="1">
                <a:solidFill>
                  <a:srgbClr val="00B0F0"/>
                </a:solidFill>
                <a:sym typeface="+mn-ea"/>
              </a:rPr>
              <a:t>.then(  function(</a:t>
            </a:r>
            <a:r>
              <a:rPr lang="en-US" sz="1000" b="1">
                <a:solidFill>
                  <a:srgbClr val="FFC000"/>
                </a:solidFill>
                <a:sym typeface="+mn-ea"/>
              </a:rPr>
              <a:t>value</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function(</a:t>
            </a:r>
            <a:r>
              <a:rPr lang="en-US" sz="1000" b="1">
                <a:solidFill>
                  <a:srgbClr val="FFC000"/>
                </a:solidFill>
                <a:sym typeface="+mn-ea"/>
              </a:rPr>
              <a:t>error</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}).finally( </a:t>
            </a:r>
            <a:r>
              <a:rPr lang="en-US" sz="1000" b="1">
                <a:solidFill>
                  <a:schemeClr val="accent2"/>
                </a:solidFill>
                <a:sym typeface="+mn-ea"/>
              </a:rPr>
              <a:t> </a:t>
            </a:r>
            <a:r>
              <a:rPr lang="en-US" sz="1000" b="1">
                <a:solidFill>
                  <a:srgbClr val="FFC000"/>
                </a:solidFill>
                <a:sym typeface="+mn-ea"/>
              </a:rPr>
              <a:t>onFinallyFunction </a:t>
            </a:r>
            <a:r>
              <a:rPr lang="en-US" sz="1000" b="1">
                <a:solidFill>
                  <a:srgbClr val="00B0F0"/>
                </a:solidFill>
                <a:sym typeface="+mn-ea"/>
              </a:rPr>
              <a:t>);</a:t>
            </a:r>
            <a:endParaRPr lang="en-US" sz="1000" b="1">
              <a:solidFill>
                <a:srgbClr val="00B0F0"/>
              </a:solidFill>
              <a:sym typeface="+mn-ea"/>
            </a:endParaRPr>
          </a:p>
          <a:p>
            <a:pPr algn="l"/>
            <a:r>
              <a:rPr lang="en-US" sz="1000" b="1">
                <a:solidFill>
                  <a:srgbClr val="FF0000"/>
                </a:solidFill>
                <a:sym typeface="+mn-ea"/>
              </a:rPr>
              <a:t>method2 :- </a:t>
            </a:r>
            <a:r>
              <a:rPr lang="en-US" sz="1000" b="1">
                <a:solidFill>
                  <a:schemeClr val="accent2"/>
                </a:solidFill>
                <a:sym typeface="+mn-ea"/>
              </a:rPr>
              <a:t>myPromise</a:t>
            </a:r>
            <a:r>
              <a:rPr lang="en-US" sz="1000" b="1">
                <a:solidFill>
                  <a:srgbClr val="00B0F0"/>
                </a:solidFill>
                <a:sym typeface="+mn-ea"/>
              </a:rPr>
              <a:t>.then( function(</a:t>
            </a:r>
            <a:r>
              <a:rPr lang="en-US" sz="1000" b="1">
                <a:solidFill>
                  <a:srgbClr val="FFC000"/>
                </a:solidFill>
                <a:sym typeface="+mn-ea"/>
              </a:rPr>
              <a:t>value</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).catch( function(</a:t>
            </a:r>
            <a:r>
              <a:rPr lang="en-US" sz="1000" b="1">
                <a:solidFill>
                  <a:srgbClr val="FFC000"/>
                </a:solidFill>
                <a:sym typeface="+mn-ea"/>
              </a:rPr>
              <a:t>error</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 ).finally( () =&gt; {</a:t>
            </a:r>
            <a:r>
              <a:rPr lang="en-US" sz="1000" b="1">
                <a:solidFill>
                  <a:srgbClr val="FFFF00"/>
                </a:solidFill>
                <a:sym typeface="+mn-ea"/>
              </a:rPr>
              <a:t> </a:t>
            </a:r>
            <a:r>
              <a:rPr lang="en-US" sz="1000" b="1">
                <a:solidFill>
                  <a:srgbClr val="92D050"/>
                </a:solidFill>
                <a:sym typeface="+mn-ea"/>
              </a:rPr>
              <a:t>/*afterSetteledCode*/</a:t>
            </a:r>
            <a:r>
              <a:rPr lang="en-US" sz="1000" b="1">
                <a:solidFill>
                  <a:srgbClr val="00B0F0"/>
                </a:solidFill>
                <a:sym typeface="+mn-ea"/>
              </a:rPr>
              <a:t> } );</a:t>
            </a:r>
            <a:endParaRPr lang="en-US" sz="1000" b="1">
              <a:solidFill>
                <a:srgbClr val="00B0F0"/>
              </a:solidFill>
              <a:sym typeface="+mn-ea"/>
            </a:endParaRPr>
          </a:p>
          <a:p>
            <a:pPr algn="l"/>
            <a:r>
              <a:rPr lang="en-US" sz="1000" b="1">
                <a:solidFill>
                  <a:srgbClr val="FF0000"/>
                </a:solidFill>
                <a:sym typeface="+mn-ea"/>
              </a:rPr>
              <a:t>method3 :-</a:t>
            </a:r>
            <a:r>
              <a:rPr lang="en-US" sz="1000" b="1">
                <a:solidFill>
                  <a:schemeClr val="accent2"/>
                </a:solidFill>
                <a:sym typeface="+mn-ea"/>
              </a:rPr>
              <a:t> myPromise</a:t>
            </a:r>
            <a:r>
              <a:rPr lang="en-US" sz="1000" b="1">
                <a:solidFill>
                  <a:srgbClr val="00B0F0"/>
                </a:solidFill>
                <a:sym typeface="+mn-ea"/>
              </a:rPr>
              <a:t>.then( (</a:t>
            </a:r>
            <a:r>
              <a:rPr lang="en-US" sz="1000" b="1">
                <a:solidFill>
                  <a:srgbClr val="FFC000"/>
                </a:solidFill>
                <a:sym typeface="+mn-ea"/>
              </a:rPr>
              <a:t>value</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a:t>
            </a:r>
            <a:r>
              <a:rPr lang="en-US" sz="1000" b="1">
                <a:solidFill>
                  <a:srgbClr val="FFC000"/>
                </a:solidFill>
                <a:sym typeface="+mn-ea"/>
              </a:rPr>
              <a:t>error</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}).finally( () =&gt; {</a:t>
            </a:r>
            <a:r>
              <a:rPr lang="en-US" sz="1000" b="1">
                <a:solidFill>
                  <a:srgbClr val="FFFF00"/>
                </a:solidFill>
                <a:sym typeface="+mn-ea"/>
              </a:rPr>
              <a:t> </a:t>
            </a:r>
            <a:r>
              <a:rPr lang="en-US" sz="1000" b="1">
                <a:solidFill>
                  <a:srgbClr val="92D050"/>
                </a:solidFill>
                <a:sym typeface="+mn-ea"/>
              </a:rPr>
              <a:t>/*afterSetteledCode*/</a:t>
            </a:r>
            <a:r>
              <a:rPr lang="en-US" sz="1000" b="1">
                <a:solidFill>
                  <a:srgbClr val="00B0F0"/>
                </a:solidFill>
                <a:sym typeface="+mn-ea"/>
              </a:rPr>
              <a:t> } );</a:t>
            </a:r>
            <a:endParaRPr lang="en-US" sz="1000" b="1">
              <a:solidFill>
                <a:srgbClr val="00B0F0"/>
              </a:solidFill>
              <a:sym typeface="+mn-ea"/>
            </a:endParaRPr>
          </a:p>
          <a:p>
            <a:pPr algn="l"/>
            <a:r>
              <a:rPr lang="en-US" sz="1000" b="1">
                <a:solidFill>
                  <a:srgbClr val="FF0000"/>
                </a:solidFill>
                <a:sym typeface="+mn-ea"/>
              </a:rPr>
              <a:t>method4 :- </a:t>
            </a:r>
            <a:r>
              <a:rPr lang="en-US" sz="1000" b="1">
                <a:solidFill>
                  <a:schemeClr val="accent2"/>
                </a:solidFill>
                <a:sym typeface="+mn-ea"/>
              </a:rPr>
              <a:t>myPromise</a:t>
            </a:r>
            <a:r>
              <a:rPr lang="en-US" sz="1000" b="1">
                <a:solidFill>
                  <a:srgbClr val="00B0F0"/>
                </a:solidFill>
                <a:sym typeface="+mn-ea"/>
              </a:rPr>
              <a:t>.then( (</a:t>
            </a:r>
            <a:r>
              <a:rPr lang="en-US" sz="1000" b="1">
                <a:solidFill>
                  <a:srgbClr val="FFC000"/>
                </a:solidFill>
                <a:sym typeface="+mn-ea"/>
              </a:rPr>
              <a:t>value</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).catch(  (</a:t>
            </a:r>
            <a:r>
              <a:rPr lang="en-US" sz="1000" b="1">
                <a:solidFill>
                  <a:srgbClr val="FFC000"/>
                </a:solidFill>
                <a:sym typeface="+mn-ea"/>
              </a:rPr>
              <a:t>error</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 ).finally( () =&gt; {</a:t>
            </a:r>
            <a:r>
              <a:rPr lang="en-US" sz="1000" b="1">
                <a:solidFill>
                  <a:srgbClr val="FFFF00"/>
                </a:solidFill>
                <a:sym typeface="+mn-ea"/>
              </a:rPr>
              <a:t> </a:t>
            </a:r>
            <a:r>
              <a:rPr lang="en-US" sz="1000" b="1">
                <a:solidFill>
                  <a:srgbClr val="92D050"/>
                </a:solidFill>
                <a:sym typeface="+mn-ea"/>
              </a:rPr>
              <a:t>/*afterSetteledCode*/</a:t>
            </a:r>
            <a:r>
              <a:rPr lang="en-US" sz="1000" b="1">
                <a:solidFill>
                  <a:srgbClr val="00B0F0"/>
                </a:solidFill>
                <a:sym typeface="+mn-ea"/>
              </a:rPr>
              <a:t> } );</a:t>
            </a:r>
            <a:endParaRPr lang="en-US" sz="1000" b="1">
              <a:solidFill>
                <a:srgbClr val="00B0F0"/>
              </a:solidFill>
              <a:sym typeface="+mn-ea"/>
            </a:endParaRPr>
          </a:p>
          <a:p>
            <a:pPr algn="l"/>
            <a:r>
              <a:rPr lang="en-US" sz="1000" b="1">
                <a:solidFill>
                  <a:srgbClr val="FF0000"/>
                </a:solidFill>
                <a:sym typeface="+mn-ea"/>
              </a:rPr>
              <a:t>method5 :- </a:t>
            </a:r>
            <a:r>
              <a:rPr lang="en-US" sz="1000" b="1">
                <a:solidFill>
                  <a:schemeClr val="accent2"/>
                </a:solidFill>
                <a:sym typeface="+mn-ea"/>
              </a:rPr>
              <a:t>myPromise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a:t>
            </a:r>
            <a:r>
              <a:rPr lang="en-US" sz="1000" b="1">
                <a:solidFill>
                  <a:schemeClr val="accent2"/>
                </a:solidFill>
                <a:sym typeface="+mn-ea"/>
              </a:rPr>
              <a:t> </a:t>
            </a:r>
            <a:r>
              <a:rPr lang="en-US" sz="1000" b="1">
                <a:solidFill>
                  <a:srgbClr val="FFC000"/>
                </a:solidFill>
                <a:sym typeface="+mn-ea"/>
              </a:rPr>
              <a:t>handleRejectedFunction </a:t>
            </a:r>
            <a:r>
              <a:rPr lang="en-US" sz="1000" b="1">
                <a:solidFill>
                  <a:srgbClr val="00B0F0"/>
                </a:solidFill>
                <a:sym typeface="+mn-ea"/>
              </a:rPr>
              <a:t>).finally( </a:t>
            </a:r>
            <a:r>
              <a:rPr lang="en-US" sz="1000" b="1">
                <a:solidFill>
                  <a:schemeClr val="accent2"/>
                </a:solidFill>
                <a:sym typeface="+mn-ea"/>
              </a:rPr>
              <a:t> </a:t>
            </a:r>
            <a:r>
              <a:rPr lang="en-US" sz="1000" b="1">
                <a:solidFill>
                  <a:srgbClr val="FFC000"/>
                </a:solidFill>
                <a:sym typeface="+mn-ea"/>
              </a:rPr>
              <a:t>onFinallyFunction </a:t>
            </a:r>
            <a:r>
              <a:rPr lang="en-US" sz="1000" b="1">
                <a:solidFill>
                  <a:srgbClr val="00B0F0"/>
                </a:solidFill>
                <a:sym typeface="+mn-ea"/>
              </a:rPr>
              <a:t>) ;</a:t>
            </a:r>
            <a:endParaRPr lang="en-US" sz="1000" b="1">
              <a:solidFill>
                <a:srgbClr val="00B0F0"/>
              </a:solidFill>
              <a:sym typeface="+mn-ea"/>
            </a:endParaRPr>
          </a:p>
          <a:p>
            <a:pPr algn="l"/>
            <a:r>
              <a:rPr lang="en-US" sz="1000" b="1">
                <a:solidFill>
                  <a:srgbClr val="FF0000"/>
                </a:solidFill>
                <a:sym typeface="+mn-ea"/>
              </a:rPr>
              <a:t>method6 :- </a:t>
            </a:r>
            <a:r>
              <a:rPr lang="en-US" sz="1000" b="1">
                <a:solidFill>
                  <a:schemeClr val="accent2"/>
                </a:solidFill>
                <a:sym typeface="+mn-ea"/>
              </a:rPr>
              <a:t>myPromise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).finally( </a:t>
            </a:r>
            <a:r>
              <a:rPr lang="en-US" sz="1000" b="1">
                <a:solidFill>
                  <a:schemeClr val="accent2"/>
                </a:solidFill>
                <a:sym typeface="+mn-ea"/>
              </a:rPr>
              <a:t> </a:t>
            </a:r>
            <a:r>
              <a:rPr lang="en-US" sz="1000" b="1">
                <a:solidFill>
                  <a:srgbClr val="FFC000"/>
                </a:solidFill>
                <a:sym typeface="+mn-ea"/>
              </a:rPr>
              <a:t>onFinallyFunction </a:t>
            </a:r>
            <a:r>
              <a:rPr lang="en-US" sz="1000" b="1">
                <a:solidFill>
                  <a:srgbClr val="00B0F0"/>
                </a:solidFill>
                <a:sym typeface="+mn-ea"/>
              </a:rPr>
              <a:t>);</a:t>
            </a:r>
            <a:endParaRPr lang="en-US" sz="1000" b="1">
              <a:solidFill>
                <a:srgbClr val="FFFF00"/>
              </a:solidFill>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95885" y="0"/>
            <a:ext cx="3419475" cy="4502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Async-Await- JavaScript</a:t>
            </a:r>
            <a:endParaRPr lang="en-US" sz="2400" b="1">
              <a:solidFill>
                <a:schemeClr val="accent1"/>
              </a:solidFill>
            </a:endParaRPr>
          </a:p>
        </p:txBody>
      </p:sp>
      <p:sp>
        <p:nvSpPr>
          <p:cNvPr id="12" name="Rectangles 11"/>
          <p:cNvSpPr/>
          <p:nvPr/>
        </p:nvSpPr>
        <p:spPr>
          <a:xfrm>
            <a:off x="95885" y="450215"/>
            <a:ext cx="3573145" cy="372554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marL="228600" indent="-228600" algn="l">
              <a:buFont typeface="Arial" panose="020B0604020202020204" pitchFamily="34" charset="0"/>
              <a:buAutoNum type="arabicPeriod"/>
            </a:pPr>
            <a:r>
              <a:rPr lang="en-US" sz="1200" b="1">
                <a:sym typeface="+mn-ea"/>
              </a:rPr>
              <a:t>"</a:t>
            </a:r>
            <a:r>
              <a:rPr lang="en-US" sz="1200" b="1">
                <a:solidFill>
                  <a:srgbClr val="FF0000"/>
                </a:solidFill>
                <a:sym typeface="+mn-ea"/>
              </a:rPr>
              <a:t>async and await</a:t>
            </a:r>
            <a:r>
              <a:rPr lang="en-US" sz="1200" b="1">
                <a:sym typeface="+mn-ea"/>
              </a:rPr>
              <a:t> </a:t>
            </a:r>
            <a:r>
              <a:rPr lang="en-US" sz="1200" b="1">
                <a:solidFill>
                  <a:srgbClr val="00B0F0"/>
                </a:solidFill>
                <a:sym typeface="+mn-ea"/>
              </a:rPr>
              <a:t>make promises easier to write</a:t>
            </a:r>
            <a:r>
              <a:rPr lang="en-US" sz="1200" b="1">
                <a:sym typeface="+mn-ea"/>
              </a:rPr>
              <a:t>". </a:t>
            </a:r>
            <a:endParaRPr lang="en-US" sz="1200" b="1">
              <a:sym typeface="+mn-ea"/>
            </a:endParaRPr>
          </a:p>
          <a:p>
            <a:pPr marL="228600" indent="-228600" algn="l">
              <a:buFont typeface="Arial" panose="020B0604020202020204" pitchFamily="34" charset="0"/>
              <a:buAutoNum type="arabicPeriod"/>
            </a:pPr>
            <a:r>
              <a:rPr lang="en-US" sz="1200" b="1">
                <a:solidFill>
                  <a:srgbClr val="FF0000"/>
                </a:solidFill>
                <a:sym typeface="+mn-ea"/>
              </a:rPr>
              <a:t>async </a:t>
            </a:r>
            <a:r>
              <a:rPr lang="en-US" sz="1200" b="1">
                <a:solidFill>
                  <a:srgbClr val="00B0F0"/>
                </a:solidFill>
                <a:sym typeface="+mn-ea"/>
              </a:rPr>
              <a:t>makes a function return a Promise</a:t>
            </a:r>
            <a:r>
              <a:rPr lang="en-US" sz="1200" b="1">
                <a:sym typeface="+mn-ea"/>
              </a:rPr>
              <a:t>. </a:t>
            </a:r>
            <a:endParaRPr lang="en-US" sz="1200" b="1">
              <a:sym typeface="+mn-ea"/>
            </a:endParaRPr>
          </a:p>
          <a:p>
            <a:pPr marL="685800" lvl="1" indent="-228600" algn="l">
              <a:buFont typeface="Arial" panose="020B0604020202020204" pitchFamily="34" charset="0"/>
              <a:buAutoNum type="arabicPeriod"/>
            </a:pPr>
            <a:r>
              <a:rPr lang="en-US" sz="1200" b="1">
                <a:solidFill>
                  <a:srgbClr val="FF0000"/>
                </a:solidFill>
                <a:sym typeface="+mn-ea"/>
              </a:rPr>
              <a:t>syntax</a:t>
            </a:r>
            <a:r>
              <a:rPr lang="en-US" sz="1200" b="1">
                <a:sym typeface="+mn-ea"/>
              </a:rPr>
              <a:t>:-  </a:t>
            </a:r>
            <a:r>
              <a:rPr lang="en-US" sz="1200" b="1">
                <a:solidFill>
                  <a:srgbClr val="00B0F0"/>
                </a:solidFill>
                <a:sym typeface="+mn-ea"/>
              </a:rPr>
              <a:t>async function</a:t>
            </a:r>
            <a:r>
              <a:rPr lang="en-US" sz="1200" b="1">
                <a:solidFill>
                  <a:schemeClr val="bg1"/>
                </a:solidFill>
                <a:sym typeface="+mn-ea"/>
              </a:rPr>
              <a:t> </a:t>
            </a:r>
            <a:r>
              <a:rPr lang="en-US" sz="1200" b="1">
                <a:solidFill>
                  <a:schemeClr val="accent2"/>
                </a:solidFill>
                <a:sym typeface="+mn-ea"/>
              </a:rPr>
              <a:t>myPromise</a:t>
            </a:r>
            <a:r>
              <a:rPr lang="en-US" sz="1200" b="1">
                <a:solidFill>
                  <a:srgbClr val="00B0F0"/>
                </a:solidFill>
                <a:sym typeface="+mn-ea"/>
              </a:rPr>
              <a:t>() {return </a:t>
            </a:r>
            <a:r>
              <a:rPr lang="en-US" sz="1200" b="1">
                <a:solidFill>
                  <a:schemeClr val="tx1"/>
                </a:solidFill>
                <a:sym typeface="+mn-ea"/>
              </a:rPr>
              <a:t>promise </a:t>
            </a:r>
            <a:r>
              <a:rPr lang="en-US" sz="1200" b="1">
                <a:solidFill>
                  <a:srgbClr val="00B0F0"/>
                </a:solidFill>
                <a:sym typeface="+mn-ea"/>
              </a:rPr>
              <a:t>}</a:t>
            </a:r>
            <a:endParaRPr lang="en-US" sz="1200" b="1">
              <a:sym typeface="+mn-ea"/>
            </a:endParaRPr>
          </a:p>
          <a:p>
            <a:pPr marL="228600" indent="-228600" algn="l">
              <a:buFont typeface="Arial" panose="020B0604020202020204" pitchFamily="34" charset="0"/>
              <a:buAutoNum type="arabicPeriod"/>
            </a:pPr>
            <a:r>
              <a:rPr lang="en-US" sz="1200" b="1">
                <a:solidFill>
                  <a:srgbClr val="FF0000"/>
                </a:solidFill>
                <a:sym typeface="+mn-ea"/>
              </a:rPr>
              <a:t>await </a:t>
            </a:r>
            <a:r>
              <a:rPr lang="en-US" sz="1200" b="1">
                <a:solidFill>
                  <a:srgbClr val="00B0F0"/>
                </a:solidFill>
                <a:sym typeface="+mn-ea"/>
              </a:rPr>
              <a:t>makes a function wait for a Promise</a:t>
            </a:r>
            <a:r>
              <a:rPr lang="en-US" sz="1200" b="1">
                <a:sym typeface="+mn-ea"/>
              </a:rPr>
              <a:t>.</a:t>
            </a:r>
            <a:endParaRPr lang="en-US" sz="1200" b="1">
              <a:sym typeface="+mn-ea"/>
            </a:endParaRPr>
          </a:p>
          <a:p>
            <a:pPr marL="685800" lvl="1" indent="-228600" algn="l">
              <a:buFont typeface="Arial" panose="020B0604020202020204" pitchFamily="34" charset="0"/>
              <a:buAutoNum type="arabicPeriod"/>
            </a:pPr>
            <a:r>
              <a:rPr lang="en-US" sz="1200" b="1">
                <a:sym typeface="+mn-ea"/>
              </a:rPr>
              <a:t> </a:t>
            </a:r>
            <a:r>
              <a:rPr lang="en-US" sz="1200" b="1">
                <a:solidFill>
                  <a:srgbClr val="FF0000"/>
                </a:solidFill>
                <a:sym typeface="+mn-ea"/>
              </a:rPr>
              <a:t>syntax</a:t>
            </a:r>
            <a:r>
              <a:rPr lang="en-US" sz="1200" b="1">
                <a:sym typeface="+mn-ea"/>
              </a:rPr>
              <a:t>:-  </a:t>
            </a:r>
            <a:r>
              <a:rPr lang="en-US" sz="1200" b="1">
                <a:solidFill>
                  <a:srgbClr val="00B0F0"/>
                </a:solidFill>
                <a:sym typeface="+mn-ea"/>
              </a:rPr>
              <a:t>await </a:t>
            </a:r>
            <a:r>
              <a:rPr lang="en-US" sz="1200" b="1">
                <a:solidFill>
                  <a:schemeClr val="tx1"/>
                </a:solidFill>
                <a:sym typeface="+mn-ea"/>
              </a:rPr>
              <a:t>promise </a:t>
            </a:r>
            <a:endParaRPr lang="en-US" sz="1200" b="1">
              <a:sym typeface="+mn-ea"/>
            </a:endParaRPr>
          </a:p>
          <a:p>
            <a:pPr marL="228600" indent="-228600" algn="l">
              <a:buFont typeface="Arial" panose="020B0604020202020204" pitchFamily="34" charset="0"/>
              <a:buAutoNum type="arabicPeriod"/>
            </a:pPr>
            <a:r>
              <a:rPr lang="en-US" sz="1200" b="1">
                <a:solidFill>
                  <a:srgbClr val="FF0000"/>
                </a:solidFill>
                <a:sym typeface="+mn-ea"/>
              </a:rPr>
              <a:t>async function</a:t>
            </a:r>
            <a:r>
              <a:rPr lang="en-US" sz="1200" b="1">
                <a:sym typeface="+mn-ea"/>
              </a:rPr>
              <a:t> </a:t>
            </a:r>
            <a:r>
              <a:rPr lang="en-US" sz="1200" b="1">
                <a:solidFill>
                  <a:srgbClr val="00B0F0"/>
                </a:solidFill>
                <a:sym typeface="+mn-ea"/>
              </a:rPr>
              <a:t>always return a promise</a:t>
            </a:r>
            <a:r>
              <a:rPr lang="en-US" sz="1200" b="1">
                <a:sym typeface="+mn-ea"/>
              </a:rPr>
              <a:t>.</a:t>
            </a:r>
            <a:endParaRPr lang="en-US" sz="1200" b="1">
              <a:sym typeface="+mn-ea"/>
            </a:endParaRPr>
          </a:p>
          <a:p>
            <a:pPr marL="228600" indent="-228600" algn="l">
              <a:buAutoNum type="arabicPeriod"/>
            </a:pPr>
            <a:r>
              <a:rPr lang="en-US" sz="1200" b="1">
                <a:sym typeface="+mn-ea"/>
              </a:rPr>
              <a:t>The </a:t>
            </a:r>
            <a:r>
              <a:rPr lang="en-US" sz="1200" b="1">
                <a:solidFill>
                  <a:srgbClr val="FF0000"/>
                </a:solidFill>
                <a:sym typeface="+mn-ea"/>
              </a:rPr>
              <a:t>async function declaration</a:t>
            </a:r>
            <a:r>
              <a:rPr lang="en-US" sz="1200" b="1">
                <a:sym typeface="+mn-ea"/>
              </a:rPr>
              <a:t> d</a:t>
            </a:r>
            <a:r>
              <a:rPr lang="en-US" sz="1200" b="1">
                <a:solidFill>
                  <a:srgbClr val="00B0F0"/>
                </a:solidFill>
                <a:sym typeface="+mn-ea"/>
              </a:rPr>
              <a:t>eclares an async function</a:t>
            </a:r>
            <a:r>
              <a:rPr lang="en-US" sz="1200" b="1">
                <a:sym typeface="+mn-ea"/>
              </a:rPr>
              <a:t> where the </a:t>
            </a:r>
            <a:r>
              <a:rPr lang="en-US" sz="1200" b="1">
                <a:solidFill>
                  <a:srgbClr val="00B0F0"/>
                </a:solidFill>
                <a:sym typeface="+mn-ea"/>
              </a:rPr>
              <a:t>await keyword is permitted within the function body.</a:t>
            </a:r>
            <a:r>
              <a:rPr lang="en-US" sz="1200" b="1">
                <a:sym typeface="+mn-ea"/>
              </a:rPr>
              <a:t> </a:t>
            </a:r>
            <a:endParaRPr lang="en-US" sz="1200" b="1">
              <a:sym typeface="+mn-ea"/>
            </a:endParaRPr>
          </a:p>
          <a:p>
            <a:pPr marL="228600" indent="-228600" algn="l">
              <a:buAutoNum type="arabicPeriod"/>
            </a:pPr>
            <a:r>
              <a:rPr lang="en-US" sz="1200" b="1">
                <a:sym typeface="+mn-ea"/>
              </a:rPr>
              <a:t>The </a:t>
            </a:r>
            <a:r>
              <a:rPr lang="en-US" sz="1200" b="1">
                <a:solidFill>
                  <a:srgbClr val="7030A0"/>
                </a:solidFill>
                <a:sym typeface="+mn-ea"/>
              </a:rPr>
              <a:t>async and await keywords enable asynchronous</a:t>
            </a:r>
            <a:r>
              <a:rPr lang="en-US" sz="1200" b="1">
                <a:sym typeface="+mn-ea"/>
              </a:rPr>
              <a:t>, promise-based behavior to be written in a cleaner style, a</a:t>
            </a:r>
            <a:r>
              <a:rPr lang="en-US" sz="1200" b="1">
                <a:solidFill>
                  <a:srgbClr val="7030A0"/>
                </a:solidFill>
                <a:sym typeface="+mn-ea"/>
              </a:rPr>
              <a:t>voiding the need to explicitly configure promise chains</a:t>
            </a:r>
            <a:r>
              <a:rPr lang="en-US" sz="1200" b="1">
                <a:sym typeface="+mn-ea"/>
              </a:rPr>
              <a:t>. </a:t>
            </a:r>
            <a:endParaRPr lang="en-US" sz="1200" b="1">
              <a:sym typeface="+mn-ea"/>
            </a:endParaRPr>
          </a:p>
          <a:p>
            <a:pPr marL="228600" indent="-228600" algn="l">
              <a:buAutoNum type="arabicPeriod"/>
            </a:pPr>
            <a:r>
              <a:rPr lang="en-US" sz="1200" b="1">
                <a:sym typeface="+mn-ea"/>
              </a:rPr>
              <a:t>The </a:t>
            </a:r>
            <a:r>
              <a:rPr lang="en-US" sz="1200" b="1">
                <a:solidFill>
                  <a:srgbClr val="FF0000"/>
                </a:solidFill>
                <a:sym typeface="+mn-ea"/>
              </a:rPr>
              <a:t>await keyword</a:t>
            </a:r>
            <a:r>
              <a:rPr lang="en-US" sz="1200" b="1">
                <a:sym typeface="+mn-ea"/>
              </a:rPr>
              <a:t> can only be used </a:t>
            </a:r>
            <a:r>
              <a:rPr lang="en-US" sz="1200" b="1">
                <a:solidFill>
                  <a:srgbClr val="00B0F0"/>
                </a:solidFill>
                <a:sym typeface="+mn-ea"/>
              </a:rPr>
              <a:t>inside an async function.</a:t>
            </a:r>
            <a:endParaRPr lang="en-US" sz="1200" b="1">
              <a:solidFill>
                <a:srgbClr val="00B0F0"/>
              </a:solidFill>
              <a:sym typeface="+mn-ea"/>
            </a:endParaRPr>
          </a:p>
          <a:p>
            <a:pPr marL="228600" indent="-228600" algn="l">
              <a:buAutoNum type="arabicPeriod"/>
            </a:pPr>
            <a:r>
              <a:rPr lang="en-US" sz="1200" b="1">
                <a:sym typeface="+mn-ea"/>
              </a:rPr>
              <a:t>The </a:t>
            </a:r>
            <a:r>
              <a:rPr lang="en-US" sz="1200" b="1">
                <a:solidFill>
                  <a:srgbClr val="FF0000"/>
                </a:solidFill>
                <a:sym typeface="+mn-ea"/>
              </a:rPr>
              <a:t>await keyword</a:t>
            </a:r>
            <a:r>
              <a:rPr lang="en-US" sz="1200" b="1">
                <a:sym typeface="+mn-ea"/>
              </a:rPr>
              <a:t> </a:t>
            </a:r>
            <a:r>
              <a:rPr lang="en-US" sz="1200" b="1">
                <a:solidFill>
                  <a:srgbClr val="00B0F0"/>
                </a:solidFill>
                <a:sym typeface="+mn-ea"/>
              </a:rPr>
              <a:t>makes the function pause the execution and wait for a resolved promise before it continues</a:t>
            </a:r>
            <a:r>
              <a:rPr lang="en-US" sz="1200" b="1">
                <a:sym typeface="+mn-ea"/>
              </a:rPr>
              <a:t>:</a:t>
            </a:r>
            <a:endParaRPr lang="en-US" sz="1200" b="1">
              <a:sym typeface="+mn-ea"/>
            </a:endParaRPr>
          </a:p>
        </p:txBody>
      </p:sp>
      <p:sp>
        <p:nvSpPr>
          <p:cNvPr id="6" name="Rectangles 5"/>
          <p:cNvSpPr/>
          <p:nvPr/>
        </p:nvSpPr>
        <p:spPr>
          <a:xfrm>
            <a:off x="3669030" y="27940"/>
            <a:ext cx="3613150" cy="171196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b="1">
                <a:solidFill>
                  <a:srgbClr val="FFFF00"/>
                </a:solidFill>
                <a:sym typeface="+mn-ea"/>
              </a:rPr>
              <a:t>we know That :- Create a Pending Promises</a:t>
            </a:r>
            <a:endParaRPr lang="en-US" sz="1000" b="1">
              <a:solidFill>
                <a:srgbClr val="00B0F0"/>
              </a:solidFill>
              <a:sym typeface="+mn-ea"/>
            </a:endParaRPr>
          </a:p>
          <a:p>
            <a:pPr algn="l"/>
            <a:r>
              <a:rPr lang="en-US" sz="1000" b="1">
                <a:solidFill>
                  <a:srgbClr val="00B0F0"/>
                </a:solidFill>
                <a:sym typeface="+mn-ea"/>
              </a:rPr>
              <a:t>key </a:t>
            </a:r>
            <a:r>
              <a:rPr lang="en-US" sz="1000" b="1">
                <a:solidFill>
                  <a:schemeClr val="accent2"/>
                </a:solidFill>
                <a:sym typeface="+mn-ea"/>
              </a:rPr>
              <a:t>myPromise </a:t>
            </a:r>
            <a:r>
              <a:rPr lang="en-US" sz="1000" b="1">
                <a:solidFill>
                  <a:srgbClr val="FFFF00"/>
                </a:solidFill>
                <a:sym typeface="+mn-ea"/>
              </a:rPr>
              <a:t>=</a:t>
            </a:r>
            <a:r>
              <a:rPr lang="en-US" sz="1000" b="1">
                <a:solidFill>
                  <a:srgbClr val="00B0F0"/>
                </a:solidFill>
                <a:sym typeface="+mn-ea"/>
              </a:rPr>
              <a:t> new Promise(function(myResolve, myReject) {</a:t>
            </a:r>
            <a:endParaRPr lang="en-US" sz="1000" b="1">
              <a:solidFill>
                <a:srgbClr val="00B0F0"/>
              </a:solidFill>
              <a:sym typeface="+mn-ea"/>
            </a:endParaRPr>
          </a:p>
          <a:p>
            <a:pPr algn="l"/>
            <a:r>
              <a:rPr lang="en-US" sz="1000" b="1">
                <a:solidFill>
                  <a:srgbClr val="92D050"/>
                </a:solidFill>
                <a:sym typeface="+mn-ea"/>
              </a:rPr>
              <a:t>// "Producing Code" (May take some time)</a:t>
            </a:r>
            <a:endParaRPr lang="en-US" sz="1000" b="1">
              <a:solidFill>
                <a:srgbClr val="FFFF00"/>
              </a:solidFill>
              <a:sym typeface="+mn-ea"/>
            </a:endParaRPr>
          </a:p>
          <a:p>
            <a:pPr algn="l"/>
            <a:r>
              <a:rPr lang="en-US" sz="1000" b="1">
                <a:solidFill>
                  <a:srgbClr val="FFFF00"/>
                </a:solidFill>
                <a:sym typeface="+mn-ea"/>
              </a:rPr>
              <a:t>  </a:t>
            </a:r>
            <a:r>
              <a:rPr lang="en-US" sz="1000" b="1">
                <a:solidFill>
                  <a:schemeClr val="accent2"/>
                </a:solidFill>
                <a:sym typeface="+mn-ea"/>
              </a:rPr>
              <a:t>myResolve</a:t>
            </a:r>
            <a:r>
              <a:rPr lang="en-US" sz="1000" b="1">
                <a:solidFill>
                  <a:srgbClr val="00B0F0"/>
                </a:solidFill>
                <a:sym typeface="+mn-ea"/>
              </a:rPr>
              <a:t>(</a:t>
            </a:r>
            <a:r>
              <a:rPr lang="en-US" sz="1000" b="1">
                <a:solidFill>
                  <a:schemeClr val="bg1"/>
                </a:solidFill>
                <a:sym typeface="+mn-ea"/>
              </a:rPr>
              <a:t>successfullOutput</a:t>
            </a:r>
            <a:r>
              <a:rPr lang="en-US" sz="1000" b="1">
                <a:solidFill>
                  <a:srgbClr val="00B0F0"/>
                </a:solidFill>
                <a:sym typeface="+mn-ea"/>
              </a:rPr>
              <a:t>);</a:t>
            </a:r>
            <a:r>
              <a:rPr lang="en-US" sz="1000" b="1">
                <a:solidFill>
                  <a:srgbClr val="FFFF00"/>
                </a:solidFill>
                <a:sym typeface="+mn-ea"/>
              </a:rPr>
              <a:t> </a:t>
            </a:r>
            <a:r>
              <a:rPr lang="en-US" sz="1000" b="1">
                <a:solidFill>
                  <a:srgbClr val="92D050"/>
                </a:solidFill>
                <a:sym typeface="+mn-ea"/>
              </a:rPr>
              <a:t>// when successful</a:t>
            </a:r>
            <a:endParaRPr lang="en-US" sz="1000" b="1">
              <a:solidFill>
                <a:srgbClr val="92D050"/>
              </a:solidFill>
              <a:sym typeface="+mn-ea"/>
            </a:endParaRPr>
          </a:p>
          <a:p>
            <a:pPr algn="l"/>
            <a:r>
              <a:rPr lang="en-US" sz="1000" b="1">
                <a:solidFill>
                  <a:srgbClr val="FFFF00"/>
                </a:solidFill>
                <a:sym typeface="+mn-ea"/>
              </a:rPr>
              <a:t>  </a:t>
            </a:r>
            <a:r>
              <a:rPr lang="en-US" sz="1000" b="1">
                <a:solidFill>
                  <a:schemeClr val="accent2"/>
                </a:solidFill>
                <a:sym typeface="+mn-ea"/>
              </a:rPr>
              <a:t>myReject</a:t>
            </a:r>
            <a:r>
              <a:rPr lang="en-US" sz="1000" b="1">
                <a:solidFill>
                  <a:srgbClr val="00B0F0"/>
                </a:solidFill>
                <a:sym typeface="+mn-ea"/>
              </a:rPr>
              <a:t>(</a:t>
            </a:r>
            <a:r>
              <a:rPr lang="en-US" sz="1000" b="1">
                <a:solidFill>
                  <a:schemeClr val="bg1"/>
                </a:solidFill>
                <a:sym typeface="+mn-ea"/>
              </a:rPr>
              <a:t>errorOutput</a:t>
            </a:r>
            <a:r>
              <a:rPr lang="en-US" sz="1000" b="1">
                <a:solidFill>
                  <a:srgbClr val="00B0F0"/>
                </a:solidFill>
                <a:sym typeface="+mn-ea"/>
              </a:rPr>
              <a:t>);</a:t>
            </a:r>
            <a:r>
              <a:rPr lang="en-US" sz="1000" b="1">
                <a:solidFill>
                  <a:srgbClr val="FFFF00"/>
                </a:solidFill>
                <a:sym typeface="+mn-ea"/>
              </a:rPr>
              <a:t>  </a:t>
            </a:r>
            <a:r>
              <a:rPr lang="en-US" sz="1000" b="1">
                <a:solidFill>
                  <a:srgbClr val="92D050"/>
                </a:solidFill>
                <a:sym typeface="+mn-ea"/>
              </a:rPr>
              <a:t>// when error</a:t>
            </a:r>
            <a:endParaRPr lang="en-US" sz="1000" b="1">
              <a:solidFill>
                <a:srgbClr val="92D050"/>
              </a:solidFill>
              <a:sym typeface="+mn-ea"/>
            </a:endParaRPr>
          </a:p>
          <a:p>
            <a:pPr algn="l"/>
            <a:r>
              <a:rPr lang="en-US" sz="1000" b="1">
                <a:solidFill>
                  <a:srgbClr val="00B0F0"/>
                </a:solidFill>
                <a:sym typeface="+mn-ea"/>
              </a:rPr>
              <a:t>});		</a:t>
            </a:r>
            <a:r>
              <a:rPr lang="en-US" sz="1000" b="1">
                <a:solidFill>
                  <a:srgbClr val="FFFF00"/>
                </a:solidFill>
                <a:sym typeface="+mn-ea"/>
              </a:rPr>
              <a:t>or</a:t>
            </a:r>
            <a:endParaRPr lang="en-US" sz="1000" b="1">
              <a:solidFill>
                <a:srgbClr val="00B0F0"/>
              </a:solidFill>
              <a:sym typeface="+mn-ea"/>
            </a:endParaRPr>
          </a:p>
          <a:p>
            <a:pPr algn="l"/>
            <a:r>
              <a:rPr lang="en-US" sz="1000" b="1">
                <a:solidFill>
                  <a:srgbClr val="00B0F0"/>
                </a:solidFill>
                <a:sym typeface="+mn-ea"/>
              </a:rPr>
              <a:t>key </a:t>
            </a:r>
            <a:r>
              <a:rPr lang="en-US" sz="1000" b="1">
                <a:solidFill>
                  <a:schemeClr val="accent2"/>
                </a:solidFill>
                <a:sym typeface="+mn-ea"/>
              </a:rPr>
              <a:t>myPromise</a:t>
            </a:r>
            <a:r>
              <a:rPr lang="en-US" sz="1000" b="1">
                <a:solidFill>
                  <a:srgbClr val="FFFF00"/>
                </a:solidFill>
                <a:sym typeface="+mn-ea"/>
              </a:rPr>
              <a:t> =</a:t>
            </a:r>
            <a:r>
              <a:rPr lang="en-US" sz="1000" b="1">
                <a:solidFill>
                  <a:srgbClr val="00B0F0"/>
                </a:solidFill>
                <a:sym typeface="+mn-ea"/>
              </a:rPr>
              <a:t> new Promise( (myResolve, myReject) =&gt; {</a:t>
            </a:r>
            <a:endParaRPr lang="en-US" sz="1000" b="1">
              <a:solidFill>
                <a:srgbClr val="00B0F0"/>
              </a:solidFill>
              <a:sym typeface="+mn-ea"/>
            </a:endParaRPr>
          </a:p>
          <a:p>
            <a:pPr algn="l"/>
            <a:r>
              <a:rPr lang="en-US" sz="1000" b="1">
                <a:solidFill>
                  <a:srgbClr val="92D050"/>
                </a:solidFill>
                <a:sym typeface="+mn-ea"/>
              </a:rPr>
              <a:t>// "Producing Code" (May take some time)</a:t>
            </a:r>
            <a:endParaRPr lang="en-US" sz="1000" b="1">
              <a:solidFill>
                <a:srgbClr val="FFFF00"/>
              </a:solidFill>
              <a:sym typeface="+mn-ea"/>
            </a:endParaRPr>
          </a:p>
          <a:p>
            <a:pPr algn="l"/>
            <a:r>
              <a:rPr lang="en-US" sz="1000" b="1">
                <a:solidFill>
                  <a:srgbClr val="FFFF00"/>
                </a:solidFill>
                <a:sym typeface="+mn-ea"/>
              </a:rPr>
              <a:t>  </a:t>
            </a:r>
            <a:r>
              <a:rPr lang="en-US" sz="1000" b="1">
                <a:solidFill>
                  <a:schemeClr val="accent2"/>
                </a:solidFill>
                <a:sym typeface="+mn-ea"/>
              </a:rPr>
              <a:t>myResolve</a:t>
            </a:r>
            <a:r>
              <a:rPr lang="en-US" sz="1000" b="1">
                <a:solidFill>
                  <a:srgbClr val="00B0F0"/>
                </a:solidFill>
                <a:sym typeface="+mn-ea"/>
              </a:rPr>
              <a:t>(</a:t>
            </a:r>
            <a:r>
              <a:rPr lang="en-US" sz="1000" b="1">
                <a:solidFill>
                  <a:schemeClr val="bg1"/>
                </a:solidFill>
                <a:sym typeface="+mn-ea"/>
              </a:rPr>
              <a:t>successfullOutput</a:t>
            </a:r>
            <a:r>
              <a:rPr lang="en-US" sz="1000" b="1">
                <a:solidFill>
                  <a:srgbClr val="00B0F0"/>
                </a:solidFill>
                <a:sym typeface="+mn-ea"/>
              </a:rPr>
              <a:t>);</a:t>
            </a:r>
            <a:r>
              <a:rPr lang="en-US" sz="1000" b="1">
                <a:solidFill>
                  <a:srgbClr val="92D050"/>
                </a:solidFill>
                <a:sym typeface="+mn-ea"/>
              </a:rPr>
              <a:t> // when successful</a:t>
            </a:r>
            <a:endParaRPr lang="en-US" sz="1000" b="1">
              <a:solidFill>
                <a:srgbClr val="FFFF00"/>
              </a:solidFill>
              <a:sym typeface="+mn-ea"/>
            </a:endParaRPr>
          </a:p>
          <a:p>
            <a:pPr algn="l"/>
            <a:r>
              <a:rPr lang="en-US" sz="1000" b="1">
                <a:solidFill>
                  <a:srgbClr val="FFFF00"/>
                </a:solidFill>
                <a:sym typeface="+mn-ea"/>
              </a:rPr>
              <a:t>  </a:t>
            </a:r>
            <a:r>
              <a:rPr lang="en-US" sz="1000" b="1">
                <a:solidFill>
                  <a:schemeClr val="accent2"/>
                </a:solidFill>
                <a:sym typeface="+mn-ea"/>
              </a:rPr>
              <a:t>myReject</a:t>
            </a:r>
            <a:r>
              <a:rPr lang="en-US" sz="1000" b="1">
                <a:solidFill>
                  <a:srgbClr val="00B0F0"/>
                </a:solidFill>
                <a:sym typeface="+mn-ea"/>
              </a:rPr>
              <a:t>(</a:t>
            </a:r>
            <a:r>
              <a:rPr lang="en-US" sz="1000" b="1">
                <a:solidFill>
                  <a:schemeClr val="bg1"/>
                </a:solidFill>
                <a:sym typeface="+mn-ea"/>
              </a:rPr>
              <a:t>errorOutput</a:t>
            </a:r>
            <a:r>
              <a:rPr lang="en-US" sz="1000" b="1">
                <a:solidFill>
                  <a:srgbClr val="00B0F0"/>
                </a:solidFill>
                <a:sym typeface="+mn-ea"/>
              </a:rPr>
              <a:t>);</a:t>
            </a:r>
            <a:r>
              <a:rPr lang="en-US" sz="1000" b="1">
                <a:solidFill>
                  <a:srgbClr val="92D050"/>
                </a:solidFill>
                <a:sym typeface="+mn-ea"/>
              </a:rPr>
              <a:t>  // when error</a:t>
            </a:r>
            <a:endParaRPr lang="en-US" sz="1000" b="1">
              <a:solidFill>
                <a:srgbClr val="FFFF00"/>
              </a:solidFill>
              <a:sym typeface="+mn-ea"/>
            </a:endParaRPr>
          </a:p>
          <a:p>
            <a:pPr algn="l"/>
            <a:r>
              <a:rPr lang="en-US" sz="1000" b="1">
                <a:solidFill>
                  <a:srgbClr val="00B0F0"/>
                </a:solidFill>
                <a:sym typeface="+mn-ea"/>
              </a:rPr>
              <a:t>});</a:t>
            </a:r>
            <a:endParaRPr lang="en-US" sz="1000" b="1">
              <a:solidFill>
                <a:srgbClr val="00B0F0"/>
              </a:solidFill>
              <a:sym typeface="+mn-ea"/>
            </a:endParaRPr>
          </a:p>
        </p:txBody>
      </p:sp>
      <p:sp>
        <p:nvSpPr>
          <p:cNvPr id="4" name="Rectangles 3"/>
          <p:cNvSpPr/>
          <p:nvPr/>
        </p:nvSpPr>
        <p:spPr>
          <a:xfrm>
            <a:off x="7282180" y="27940"/>
            <a:ext cx="3613150" cy="171196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b="1">
                <a:solidFill>
                  <a:srgbClr val="FFFF00"/>
                </a:solidFill>
                <a:sym typeface="+mn-ea"/>
              </a:rPr>
              <a:t>one example to understand the relationship  between </a:t>
            </a:r>
            <a:endParaRPr lang="en-US" sz="1000" b="1">
              <a:solidFill>
                <a:srgbClr val="FFFF00"/>
              </a:solidFill>
              <a:sym typeface="+mn-ea"/>
            </a:endParaRPr>
          </a:p>
          <a:p>
            <a:pPr algn="ctr"/>
            <a:r>
              <a:rPr lang="en-US" sz="1000" b="1">
                <a:solidFill>
                  <a:srgbClr val="FF0000"/>
                </a:solidFill>
                <a:sym typeface="+mn-ea"/>
              </a:rPr>
              <a:t>promises and async</a:t>
            </a:r>
            <a:endParaRPr lang="en-US" sz="1000" b="1">
              <a:solidFill>
                <a:srgbClr val="FF0000"/>
              </a:solidFill>
              <a:sym typeface="+mn-ea"/>
            </a:endParaRPr>
          </a:p>
          <a:p>
            <a:pPr algn="l"/>
            <a:r>
              <a:rPr lang="en-US" sz="1000" b="1">
                <a:solidFill>
                  <a:srgbClr val="00B0F0"/>
                </a:solidFill>
                <a:sym typeface="+mn-ea"/>
              </a:rPr>
              <a:t>async function</a:t>
            </a:r>
            <a:r>
              <a:rPr lang="en-US" sz="1000" b="1">
                <a:solidFill>
                  <a:schemeClr val="bg1"/>
                </a:solidFill>
                <a:sym typeface="+mn-ea"/>
              </a:rPr>
              <a:t> </a:t>
            </a:r>
            <a:r>
              <a:rPr lang="en-US" sz="1000" b="1">
                <a:solidFill>
                  <a:schemeClr val="accent2"/>
                </a:solidFill>
                <a:sym typeface="+mn-ea"/>
              </a:rPr>
              <a:t>myPromise</a:t>
            </a:r>
            <a:r>
              <a:rPr lang="en-US" sz="1000" b="1">
                <a:solidFill>
                  <a:srgbClr val="00B0F0"/>
                </a:solidFill>
                <a:sym typeface="+mn-ea"/>
              </a:rPr>
              <a:t>() {</a:t>
            </a:r>
            <a:endParaRPr lang="en-US" sz="1000" b="1">
              <a:solidFill>
                <a:srgbClr val="00B0F0"/>
              </a:solidFill>
              <a:sym typeface="+mn-ea"/>
            </a:endParaRPr>
          </a:p>
          <a:p>
            <a:pPr algn="l"/>
            <a:r>
              <a:rPr lang="en-US" sz="1000" b="1">
                <a:solidFill>
                  <a:schemeClr val="bg1"/>
                </a:solidFill>
                <a:sym typeface="+mn-ea"/>
              </a:rPr>
              <a:t>  </a:t>
            </a:r>
            <a:r>
              <a:rPr lang="en-US" sz="1000" b="1">
                <a:solidFill>
                  <a:srgbClr val="00B0F0"/>
                </a:solidFill>
                <a:sym typeface="+mn-ea"/>
              </a:rPr>
              <a:t>return </a:t>
            </a:r>
            <a:r>
              <a:rPr lang="en-US" sz="1000" b="1">
                <a:solidFill>
                  <a:schemeClr val="bg1"/>
                </a:solidFill>
                <a:sym typeface="+mn-ea"/>
              </a:rPr>
              <a:t>"Hello";</a:t>
            </a:r>
            <a:endParaRPr lang="en-US" sz="1000" b="1">
              <a:solidFill>
                <a:schemeClr val="bg1"/>
              </a:solidFill>
              <a:sym typeface="+mn-ea"/>
            </a:endParaRPr>
          </a:p>
          <a:p>
            <a:pPr algn="l"/>
            <a:r>
              <a:rPr lang="en-US" sz="1000" b="1">
                <a:solidFill>
                  <a:srgbClr val="00B0F0"/>
                </a:solidFill>
                <a:sym typeface="+mn-ea"/>
              </a:rPr>
              <a:t>}</a:t>
            </a:r>
            <a:r>
              <a:rPr lang="en-US" sz="1000" b="1">
                <a:solidFill>
                  <a:schemeClr val="bg1"/>
                </a:solidFill>
                <a:sym typeface="+mn-ea"/>
              </a:rPr>
              <a:t>	</a:t>
            </a:r>
            <a:r>
              <a:rPr lang="en-US" sz="1000" b="1">
                <a:solidFill>
                  <a:srgbClr val="FFFF00"/>
                </a:solidFill>
                <a:sym typeface="+mn-ea"/>
              </a:rPr>
              <a:t>Is the same as:</a:t>
            </a:r>
            <a:endParaRPr lang="en-US" sz="1000" b="1">
              <a:solidFill>
                <a:srgbClr val="FFFF00"/>
              </a:solidFill>
              <a:sym typeface="+mn-ea"/>
            </a:endParaRPr>
          </a:p>
          <a:p>
            <a:pPr algn="l"/>
            <a:r>
              <a:rPr lang="en-US" sz="1000" b="1">
                <a:solidFill>
                  <a:srgbClr val="00B0F0"/>
                </a:solidFill>
                <a:sym typeface="+mn-ea"/>
              </a:rPr>
              <a:t>function </a:t>
            </a:r>
            <a:r>
              <a:rPr lang="en-US" sz="1000" b="1">
                <a:solidFill>
                  <a:schemeClr val="accent2"/>
                </a:solidFill>
                <a:sym typeface="+mn-ea"/>
              </a:rPr>
              <a:t>myPromise</a:t>
            </a:r>
            <a:r>
              <a:rPr lang="en-US" sz="1000" b="1">
                <a:solidFill>
                  <a:srgbClr val="00B0F0"/>
                </a:solidFill>
                <a:sym typeface="+mn-ea"/>
              </a:rPr>
              <a:t>() {</a:t>
            </a:r>
            <a:endParaRPr lang="en-US" sz="1000" b="1">
              <a:solidFill>
                <a:srgbClr val="00B0F0"/>
              </a:solidFill>
              <a:sym typeface="+mn-ea"/>
            </a:endParaRPr>
          </a:p>
          <a:p>
            <a:pPr algn="l"/>
            <a:r>
              <a:rPr lang="en-US" sz="1000" b="1">
                <a:solidFill>
                  <a:schemeClr val="bg1"/>
                </a:solidFill>
                <a:sym typeface="+mn-ea"/>
              </a:rPr>
              <a:t>  </a:t>
            </a:r>
            <a:r>
              <a:rPr lang="en-US" sz="1000" b="1">
                <a:solidFill>
                  <a:srgbClr val="00B0F0"/>
                </a:solidFill>
                <a:sym typeface="+mn-ea"/>
              </a:rPr>
              <a:t>return Promise.resolve(</a:t>
            </a:r>
            <a:r>
              <a:rPr lang="en-US" sz="1000" b="1">
                <a:solidFill>
                  <a:schemeClr val="bg1"/>
                </a:solidFill>
                <a:sym typeface="+mn-ea"/>
              </a:rPr>
              <a:t>"Hello"</a:t>
            </a:r>
            <a:r>
              <a:rPr lang="en-US" sz="1000" b="1">
                <a:solidFill>
                  <a:srgbClr val="00B0F0"/>
                </a:solidFill>
                <a:sym typeface="+mn-ea"/>
              </a:rPr>
              <a:t>);</a:t>
            </a:r>
            <a:endParaRPr lang="en-US" sz="1000" b="1">
              <a:solidFill>
                <a:srgbClr val="00B0F0"/>
              </a:solidFill>
              <a:sym typeface="+mn-ea"/>
            </a:endParaRPr>
          </a:p>
          <a:p>
            <a:pPr algn="l"/>
            <a:r>
              <a:rPr lang="en-US" sz="1000" b="1">
                <a:solidFill>
                  <a:srgbClr val="00B0F0"/>
                </a:solidFill>
                <a:sym typeface="+mn-ea"/>
              </a:rPr>
              <a:t>}</a:t>
            </a:r>
            <a:endParaRPr lang="en-US" sz="1000" b="1">
              <a:solidFill>
                <a:srgbClr val="00B0F0"/>
              </a:solidFill>
              <a:sym typeface="+mn-ea"/>
            </a:endParaRPr>
          </a:p>
          <a:p>
            <a:pPr algn="ctr"/>
            <a:r>
              <a:rPr lang="en-US" sz="1000" b="1">
                <a:solidFill>
                  <a:srgbClr val="FF0000"/>
                </a:solidFill>
                <a:sym typeface="+mn-ea"/>
              </a:rPr>
              <a:t>we know that</a:t>
            </a:r>
            <a:r>
              <a:rPr lang="en-US" sz="1000" b="1">
                <a:solidFill>
                  <a:srgbClr val="FFFF00"/>
                </a:solidFill>
                <a:sym typeface="+mn-ea"/>
              </a:rPr>
              <a:t> how to use promises</a:t>
            </a:r>
            <a:endParaRPr lang="en-US" sz="1000" b="1">
              <a:solidFill>
                <a:srgbClr val="FFFF00"/>
              </a:solidFill>
              <a:sym typeface="+mn-ea"/>
            </a:endParaRPr>
          </a:p>
        </p:txBody>
      </p:sp>
      <p:sp>
        <p:nvSpPr>
          <p:cNvPr id="7" name="Rectangles 6"/>
          <p:cNvSpPr/>
          <p:nvPr/>
        </p:nvSpPr>
        <p:spPr>
          <a:xfrm>
            <a:off x="3669030" y="1739900"/>
            <a:ext cx="6084570" cy="162687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a:solidFill>
                  <a:schemeClr val="bg1"/>
                </a:solidFill>
                <a:highlight>
                  <a:srgbClr val="000000">
                    <a:alpha val="0"/>
                  </a:srgbClr>
                </a:highlight>
              </a:rPr>
              <a:t>  </a:t>
            </a:r>
            <a:r>
              <a:rPr lang="en-US" sz="1000" b="1">
                <a:solidFill>
                  <a:schemeClr val="bg1"/>
                </a:solidFill>
                <a:highlight>
                  <a:srgbClr val="000000">
                    <a:alpha val="0"/>
                  </a:srgbClr>
                </a:highlight>
                <a:sym typeface="+mn-ea"/>
              </a:rPr>
              <a:t>  </a:t>
            </a:r>
            <a:r>
              <a:rPr lang="en-US" sz="1000" b="1">
                <a:solidFill>
                  <a:srgbClr val="FFFF00"/>
                </a:solidFill>
                <a:highlight>
                  <a:srgbClr val="000000">
                    <a:alpha val="0"/>
                  </a:srgbClr>
                </a:highlight>
                <a:sym typeface="+mn-ea"/>
              </a:rPr>
              <a:t>"Consuming Code" (Must wait for a fulfilled Promise)  :- use th Promises</a:t>
            </a:r>
            <a:endParaRPr lang="en-US" sz="1000" b="1">
              <a:solidFill>
                <a:srgbClr val="FFFF00"/>
              </a:solidFill>
              <a:sym typeface="+mn-ea"/>
            </a:endParaRPr>
          </a:p>
          <a:p>
            <a:pPr algn="l"/>
            <a:r>
              <a:rPr lang="en-US" sz="1000" b="1">
                <a:solidFill>
                  <a:srgbClr val="FF0000"/>
                </a:solidFill>
                <a:sym typeface="+mn-ea"/>
              </a:rPr>
              <a:t>method1 :-</a:t>
            </a:r>
            <a:r>
              <a:rPr lang="en-US" sz="1000" b="1">
                <a:solidFill>
                  <a:schemeClr val="accent2"/>
                </a:solidFill>
                <a:sym typeface="+mn-ea"/>
              </a:rPr>
              <a:t> myPromise</a:t>
            </a:r>
            <a:r>
              <a:rPr lang="en-US" sz="1000" b="1">
                <a:solidFill>
                  <a:srgbClr val="00B0F0"/>
                </a:solidFill>
                <a:sym typeface="+mn-ea"/>
              </a:rPr>
              <a:t>.then(  function(</a:t>
            </a:r>
            <a:r>
              <a:rPr lang="en-US" sz="1000" b="1">
                <a:solidFill>
                  <a:srgbClr val="FFC000"/>
                </a:solidFill>
                <a:sym typeface="+mn-ea"/>
              </a:rPr>
              <a:t>value</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a:t>
            </a:r>
            <a:r>
              <a:rPr lang="en-US" sz="1000" b="1">
                <a:solidFill>
                  <a:srgbClr val="92D050"/>
                </a:solidFill>
                <a:sym typeface="+mn-ea"/>
              </a:rPr>
              <a:t>successfulCode</a:t>
            </a:r>
            <a:r>
              <a:rPr lang="en-US" sz="1000" b="1">
                <a:solidFill>
                  <a:srgbClr val="92D050"/>
                </a:solidFill>
                <a:sym typeface="+mn-ea"/>
              </a:rPr>
              <a:t>*/</a:t>
            </a:r>
            <a:r>
              <a:rPr lang="en-US" sz="1000" b="1">
                <a:solidFill>
                  <a:srgbClr val="FFFF00"/>
                </a:solidFill>
                <a:sym typeface="+mn-ea"/>
              </a:rPr>
              <a:t> </a:t>
            </a:r>
            <a:r>
              <a:rPr lang="en-US" sz="1000" b="1">
                <a:solidFill>
                  <a:srgbClr val="00B0F0"/>
                </a:solidFill>
                <a:sym typeface="+mn-ea"/>
              </a:rPr>
              <a:t>}, function(</a:t>
            </a:r>
            <a:r>
              <a:rPr lang="en-US" sz="1000" b="1">
                <a:solidFill>
                  <a:srgbClr val="FFC000"/>
                </a:solidFill>
                <a:sym typeface="+mn-ea"/>
              </a:rPr>
              <a:t>error</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a:t>
            </a:r>
            <a:r>
              <a:rPr lang="en-US" sz="1000" b="1">
                <a:solidFill>
                  <a:srgbClr val="92D050"/>
                </a:solidFill>
                <a:sym typeface="+mn-ea"/>
              </a:rPr>
              <a:t>errorCode</a:t>
            </a:r>
            <a:r>
              <a:rPr lang="en-US" sz="1000" b="1">
                <a:solidFill>
                  <a:srgbClr val="92D050"/>
                </a:solidFill>
                <a:sym typeface="+mn-ea"/>
              </a:rPr>
              <a:t>*/</a:t>
            </a:r>
            <a:r>
              <a:rPr lang="en-US" sz="1000" b="1">
                <a:solidFill>
                  <a:srgbClr val="00B0F0"/>
                </a:solidFill>
                <a:sym typeface="+mn-ea"/>
              </a:rPr>
              <a:t> });</a:t>
            </a:r>
            <a:endParaRPr lang="en-US" sz="1000" b="1">
              <a:solidFill>
                <a:srgbClr val="00B0F0"/>
              </a:solidFill>
              <a:sym typeface="+mn-ea"/>
            </a:endParaRPr>
          </a:p>
          <a:p>
            <a:pPr algn="l"/>
            <a:r>
              <a:rPr lang="en-US" sz="1000" b="1">
                <a:solidFill>
                  <a:srgbClr val="FF0000"/>
                </a:solidFill>
                <a:sym typeface="+mn-ea"/>
              </a:rPr>
              <a:t>method2 :- </a:t>
            </a:r>
            <a:r>
              <a:rPr lang="en-US" sz="1000" b="1">
                <a:solidFill>
                  <a:schemeClr val="accent2"/>
                </a:solidFill>
                <a:sym typeface="+mn-ea"/>
              </a:rPr>
              <a:t>myPromise</a:t>
            </a:r>
            <a:r>
              <a:rPr lang="en-US" sz="1000" b="1">
                <a:solidFill>
                  <a:srgbClr val="00B0F0"/>
                </a:solidFill>
                <a:sym typeface="+mn-ea"/>
              </a:rPr>
              <a:t>.then( function(</a:t>
            </a:r>
            <a:r>
              <a:rPr lang="en-US" sz="1000" b="1">
                <a:solidFill>
                  <a:srgbClr val="FFC000"/>
                </a:solidFill>
                <a:sym typeface="+mn-ea"/>
              </a:rPr>
              <a:t>value</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a:t>
            </a:r>
            <a:r>
              <a:rPr lang="en-US" sz="1000" b="1">
                <a:solidFill>
                  <a:srgbClr val="92D050"/>
                </a:solidFill>
                <a:sym typeface="+mn-ea"/>
              </a:rPr>
              <a:t>successfulCode</a:t>
            </a:r>
            <a:r>
              <a:rPr lang="en-US" sz="1000" b="1">
                <a:solidFill>
                  <a:srgbClr val="92D050"/>
                </a:solidFill>
                <a:sym typeface="+mn-ea"/>
              </a:rPr>
              <a:t>*/</a:t>
            </a:r>
            <a:r>
              <a:rPr lang="en-US" sz="1000" b="1">
                <a:solidFill>
                  <a:srgbClr val="FFFF00"/>
                </a:solidFill>
                <a:sym typeface="+mn-ea"/>
              </a:rPr>
              <a:t> </a:t>
            </a:r>
            <a:r>
              <a:rPr lang="en-US" sz="1000" b="1">
                <a:solidFill>
                  <a:srgbClr val="00B0F0"/>
                </a:solidFill>
                <a:sym typeface="+mn-ea"/>
              </a:rPr>
              <a:t>}  ).catch( function(</a:t>
            </a:r>
            <a:r>
              <a:rPr lang="en-US" sz="1000" b="1">
                <a:solidFill>
                  <a:srgbClr val="FFC000"/>
                </a:solidFill>
                <a:sym typeface="+mn-ea"/>
              </a:rPr>
              <a:t>error</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a:t>
            </a:r>
            <a:r>
              <a:rPr lang="en-US" sz="1000" b="1">
                <a:solidFill>
                  <a:srgbClr val="92D050"/>
                </a:solidFill>
                <a:sym typeface="+mn-ea"/>
              </a:rPr>
              <a:t>errorCode</a:t>
            </a:r>
            <a:r>
              <a:rPr lang="en-US" sz="1000" b="1">
                <a:solidFill>
                  <a:srgbClr val="92D050"/>
                </a:solidFill>
                <a:sym typeface="+mn-ea"/>
              </a:rPr>
              <a:t>*/</a:t>
            </a:r>
            <a:r>
              <a:rPr lang="en-US" sz="1000" b="1">
                <a:solidFill>
                  <a:srgbClr val="00B0F0"/>
                </a:solidFill>
                <a:sym typeface="+mn-ea"/>
              </a:rPr>
              <a:t> } );</a:t>
            </a:r>
            <a:endParaRPr lang="en-US" sz="1000" b="1">
              <a:solidFill>
                <a:srgbClr val="00B0F0"/>
              </a:solidFill>
              <a:sym typeface="+mn-ea"/>
            </a:endParaRPr>
          </a:p>
          <a:p>
            <a:pPr algn="l"/>
            <a:r>
              <a:rPr lang="en-US" sz="1000" b="1">
                <a:solidFill>
                  <a:srgbClr val="FF0000"/>
                </a:solidFill>
                <a:sym typeface="+mn-ea"/>
              </a:rPr>
              <a:t>method3 :-</a:t>
            </a:r>
            <a:r>
              <a:rPr lang="en-US" sz="1000" b="1">
                <a:solidFill>
                  <a:schemeClr val="accent2"/>
                </a:solidFill>
                <a:sym typeface="+mn-ea"/>
              </a:rPr>
              <a:t> myPromise</a:t>
            </a:r>
            <a:r>
              <a:rPr lang="en-US" sz="1000" b="1">
                <a:solidFill>
                  <a:srgbClr val="00B0F0"/>
                </a:solidFill>
                <a:sym typeface="+mn-ea"/>
              </a:rPr>
              <a:t>.then( (</a:t>
            </a:r>
            <a:r>
              <a:rPr lang="en-US" sz="1000" b="1">
                <a:solidFill>
                  <a:srgbClr val="FFC000"/>
                </a:solidFill>
                <a:sym typeface="+mn-ea"/>
              </a:rPr>
              <a:t>value</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a:t>
            </a:r>
            <a:r>
              <a:rPr lang="en-US" sz="1000" b="1">
                <a:solidFill>
                  <a:srgbClr val="FFC000"/>
                </a:solidFill>
                <a:sym typeface="+mn-ea"/>
              </a:rPr>
              <a:t>error</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a:t>
            </a:r>
            <a:endParaRPr lang="en-US" sz="1000" b="1">
              <a:solidFill>
                <a:srgbClr val="00B0F0"/>
              </a:solidFill>
              <a:sym typeface="+mn-ea"/>
            </a:endParaRPr>
          </a:p>
          <a:p>
            <a:pPr algn="l"/>
            <a:r>
              <a:rPr lang="en-US" sz="1000" b="1">
                <a:solidFill>
                  <a:srgbClr val="FF0000"/>
                </a:solidFill>
                <a:sym typeface="+mn-ea"/>
              </a:rPr>
              <a:t>method4 :- </a:t>
            </a:r>
            <a:r>
              <a:rPr lang="en-US" sz="1000" b="1">
                <a:solidFill>
                  <a:schemeClr val="accent2"/>
                </a:solidFill>
                <a:sym typeface="+mn-ea"/>
              </a:rPr>
              <a:t>myPromise</a:t>
            </a:r>
            <a:r>
              <a:rPr lang="en-US" sz="1000" b="1">
                <a:solidFill>
                  <a:srgbClr val="00B0F0"/>
                </a:solidFill>
                <a:sym typeface="+mn-ea"/>
              </a:rPr>
              <a:t>.then( (</a:t>
            </a:r>
            <a:r>
              <a:rPr lang="en-US" sz="1000" b="1">
                <a:solidFill>
                  <a:srgbClr val="FFC000"/>
                </a:solidFill>
                <a:sym typeface="+mn-ea"/>
              </a:rPr>
              <a:t>value</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).catch(  (</a:t>
            </a:r>
            <a:r>
              <a:rPr lang="en-US" sz="1000" b="1">
                <a:solidFill>
                  <a:srgbClr val="FFC000"/>
                </a:solidFill>
                <a:sym typeface="+mn-ea"/>
              </a:rPr>
              <a:t>error</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 );</a:t>
            </a:r>
            <a:endParaRPr lang="en-US" sz="1000" b="1">
              <a:solidFill>
                <a:srgbClr val="00B0F0"/>
              </a:solidFill>
              <a:sym typeface="+mn-ea"/>
            </a:endParaRPr>
          </a:p>
          <a:p>
            <a:pPr algn="l"/>
            <a:r>
              <a:rPr lang="en-US" sz="1000" b="1">
                <a:solidFill>
                  <a:srgbClr val="FF0000"/>
                </a:solidFill>
                <a:sym typeface="+mn-ea"/>
              </a:rPr>
              <a:t>method5 :- </a:t>
            </a:r>
            <a:r>
              <a:rPr lang="en-US" sz="1000" b="1">
                <a:solidFill>
                  <a:schemeClr val="accent2"/>
                </a:solidFill>
                <a:sym typeface="+mn-ea"/>
              </a:rPr>
              <a:t>myPromise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a:t>
            </a:r>
            <a:r>
              <a:rPr lang="en-US" sz="1000" b="1">
                <a:solidFill>
                  <a:schemeClr val="accent2"/>
                </a:solidFill>
                <a:sym typeface="+mn-ea"/>
              </a:rPr>
              <a:t> </a:t>
            </a:r>
            <a:r>
              <a:rPr lang="en-US" sz="1000" b="1">
                <a:solidFill>
                  <a:srgbClr val="FFC000"/>
                </a:solidFill>
                <a:sym typeface="+mn-ea"/>
              </a:rPr>
              <a:t>handleRejectedFunction </a:t>
            </a:r>
            <a:r>
              <a:rPr lang="en-US" sz="1000" b="1">
                <a:solidFill>
                  <a:srgbClr val="00B0F0"/>
                </a:solidFill>
                <a:sym typeface="+mn-ea"/>
              </a:rPr>
              <a:t>) ;</a:t>
            </a:r>
            <a:endParaRPr lang="en-US" sz="1000" b="1">
              <a:solidFill>
                <a:srgbClr val="00B0F0"/>
              </a:solidFill>
              <a:sym typeface="+mn-ea"/>
            </a:endParaRPr>
          </a:p>
          <a:p>
            <a:pPr algn="l"/>
            <a:r>
              <a:rPr lang="en-US" sz="1000" b="1">
                <a:solidFill>
                  <a:srgbClr val="FF0000"/>
                </a:solidFill>
                <a:sym typeface="+mn-ea"/>
              </a:rPr>
              <a:t>method6 :- </a:t>
            </a:r>
            <a:r>
              <a:rPr lang="en-US" sz="1000" b="1">
                <a:solidFill>
                  <a:schemeClr val="accent2"/>
                </a:solidFill>
                <a:sym typeface="+mn-ea"/>
              </a:rPr>
              <a:t>myPromise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a:t>
            </a:r>
            <a:endParaRPr lang="en-US" sz="1000" b="1">
              <a:solidFill>
                <a:srgbClr val="00B0F0"/>
              </a:solidFill>
              <a:sym typeface="+mn-ea"/>
            </a:endParaRPr>
          </a:p>
          <a:p>
            <a:pPr algn="l"/>
            <a:endParaRPr lang="en-US" sz="1000" b="1">
              <a:solidFill>
                <a:srgbClr val="00B0F0"/>
              </a:solidFill>
              <a:sym typeface="+mn-ea"/>
            </a:endParaRPr>
          </a:p>
          <a:p>
            <a:pPr algn="l"/>
            <a:r>
              <a:rPr lang="en-US" sz="1000" b="1">
                <a:solidFill>
                  <a:srgbClr val="FF0000"/>
                </a:solidFill>
                <a:sym typeface="+mn-ea"/>
              </a:rPr>
              <a:t>here </a:t>
            </a:r>
            <a:r>
              <a:rPr lang="en-US" sz="1000" b="1">
                <a:solidFill>
                  <a:srgbClr val="FFC000"/>
                </a:solidFill>
                <a:sym typeface="+mn-ea"/>
              </a:rPr>
              <a:t>handleFulfilledFunction</a:t>
            </a:r>
            <a:r>
              <a:rPr lang="en-US" sz="1000" b="1">
                <a:solidFill>
                  <a:srgbClr val="92D050"/>
                </a:solidFill>
                <a:sym typeface="+mn-ea"/>
              </a:rPr>
              <a:t> :-  </a:t>
            </a:r>
            <a:r>
              <a:rPr lang="en-US" sz="1000" b="1">
                <a:solidFill>
                  <a:srgbClr val="00B0F0"/>
                </a:solidFill>
                <a:sym typeface="+mn-ea"/>
              </a:rPr>
              <a:t>function(</a:t>
            </a:r>
            <a:r>
              <a:rPr lang="en-US" sz="1000" b="1">
                <a:solidFill>
                  <a:srgbClr val="FFC000"/>
                </a:solidFill>
                <a:sym typeface="+mn-ea"/>
              </a:rPr>
              <a:t>value</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a:t>
            </a:r>
            <a:r>
              <a:rPr lang="en-US" sz="1000" b="1">
                <a:solidFill>
                  <a:srgbClr val="92D050"/>
                </a:solidFill>
                <a:sym typeface="+mn-ea"/>
              </a:rPr>
              <a:t>:-  </a:t>
            </a:r>
            <a:r>
              <a:rPr lang="en-US" sz="1000" b="1">
                <a:solidFill>
                  <a:srgbClr val="00B0F0"/>
                </a:solidFill>
                <a:sym typeface="+mn-ea"/>
              </a:rPr>
              <a:t>(</a:t>
            </a:r>
            <a:r>
              <a:rPr lang="en-US" sz="1000" b="1">
                <a:solidFill>
                  <a:srgbClr val="FFC000"/>
                </a:solidFill>
                <a:sym typeface="+mn-ea"/>
              </a:rPr>
              <a:t>value</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a:t>
            </a:r>
            <a:endParaRPr lang="en-US" sz="1000" b="1">
              <a:solidFill>
                <a:srgbClr val="00B0F0"/>
              </a:solidFill>
              <a:sym typeface="+mn-ea"/>
            </a:endParaRPr>
          </a:p>
          <a:p>
            <a:pPr algn="l"/>
            <a:r>
              <a:rPr lang="en-US" sz="1000" b="1">
                <a:solidFill>
                  <a:srgbClr val="FF0000"/>
                </a:solidFill>
                <a:sym typeface="+mn-ea"/>
              </a:rPr>
              <a:t>here </a:t>
            </a:r>
            <a:r>
              <a:rPr lang="en-US" sz="1000" b="1">
                <a:solidFill>
                  <a:srgbClr val="FFC000"/>
                </a:solidFill>
                <a:sym typeface="+mn-ea"/>
              </a:rPr>
              <a:t>handleRejectedFunction </a:t>
            </a:r>
            <a:r>
              <a:rPr lang="en-US" sz="1000" b="1">
                <a:solidFill>
                  <a:srgbClr val="92D050"/>
                </a:solidFill>
                <a:sym typeface="+mn-ea"/>
              </a:rPr>
              <a:t>:-  </a:t>
            </a:r>
            <a:r>
              <a:rPr lang="en-US" sz="1000" b="1">
                <a:solidFill>
                  <a:srgbClr val="00B0F0"/>
                </a:solidFill>
                <a:sym typeface="+mn-ea"/>
              </a:rPr>
              <a:t>function(</a:t>
            </a:r>
            <a:r>
              <a:rPr lang="en-US" sz="1000" b="1">
                <a:solidFill>
                  <a:srgbClr val="FFC000"/>
                </a:solidFill>
                <a:sym typeface="+mn-ea"/>
              </a:rPr>
              <a:t>error</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/*errorCode*/</a:t>
            </a:r>
            <a:r>
              <a:rPr lang="en-US" sz="1000" b="1">
                <a:solidFill>
                  <a:srgbClr val="FFFF00"/>
                </a:solidFill>
                <a:sym typeface="+mn-ea"/>
              </a:rPr>
              <a:t> </a:t>
            </a:r>
            <a:r>
              <a:rPr lang="en-US" sz="1000" b="1">
                <a:solidFill>
                  <a:srgbClr val="00B0F0"/>
                </a:solidFill>
                <a:sym typeface="+mn-ea"/>
              </a:rPr>
              <a:t>} </a:t>
            </a:r>
            <a:r>
              <a:rPr lang="en-US" sz="1000" b="1">
                <a:solidFill>
                  <a:srgbClr val="92D050"/>
                </a:solidFill>
                <a:sym typeface="+mn-ea"/>
              </a:rPr>
              <a:t>:-  </a:t>
            </a:r>
            <a:r>
              <a:rPr lang="en-US" sz="1000" b="1">
                <a:solidFill>
                  <a:srgbClr val="00B0F0"/>
                </a:solidFill>
                <a:sym typeface="+mn-ea"/>
              </a:rPr>
              <a:t>(</a:t>
            </a:r>
            <a:r>
              <a:rPr lang="en-US" sz="1000" b="1">
                <a:solidFill>
                  <a:srgbClr val="FFC000"/>
                </a:solidFill>
                <a:sym typeface="+mn-ea"/>
              </a:rPr>
              <a:t>error</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/*errorCode*/</a:t>
            </a:r>
            <a:r>
              <a:rPr lang="en-US" sz="1000" b="1">
                <a:solidFill>
                  <a:srgbClr val="FFFF00"/>
                </a:solidFill>
                <a:sym typeface="+mn-ea"/>
              </a:rPr>
              <a:t> </a:t>
            </a:r>
            <a:r>
              <a:rPr lang="en-US" sz="1000" b="1">
                <a:solidFill>
                  <a:srgbClr val="00B0F0"/>
                </a:solidFill>
                <a:sym typeface="+mn-ea"/>
              </a:rPr>
              <a:t>} </a:t>
            </a:r>
            <a:endParaRPr lang="en-US" sz="1000" b="1">
              <a:solidFill>
                <a:srgbClr val="92D050"/>
              </a:solidFill>
              <a:sym typeface="+mn-ea"/>
            </a:endParaRPr>
          </a:p>
        </p:txBody>
      </p:sp>
      <p:sp>
        <p:nvSpPr>
          <p:cNvPr id="9" name="Rectangles 8"/>
          <p:cNvSpPr/>
          <p:nvPr/>
        </p:nvSpPr>
        <p:spPr>
          <a:xfrm>
            <a:off x="9753600" y="1739900"/>
            <a:ext cx="2160905" cy="162750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b="1">
                <a:solidFill>
                  <a:srgbClr val="FFFF00"/>
                </a:solidFill>
                <a:sym typeface="+mn-ea"/>
              </a:rPr>
              <a:t>an example to use</a:t>
            </a:r>
            <a:r>
              <a:rPr lang="en-US" sz="1000" b="1">
                <a:solidFill>
                  <a:srgbClr val="FF0000"/>
                </a:solidFill>
                <a:sym typeface="+mn-ea"/>
              </a:rPr>
              <a:t> async</a:t>
            </a:r>
            <a:endParaRPr lang="en-US" sz="1000" b="1">
              <a:solidFill>
                <a:srgbClr val="FF0000"/>
              </a:solidFill>
              <a:sym typeface="+mn-ea"/>
            </a:endParaRPr>
          </a:p>
          <a:p>
            <a:pPr algn="l"/>
            <a:r>
              <a:rPr lang="en-US" sz="1000" b="1">
                <a:solidFill>
                  <a:srgbClr val="00B0F0"/>
                </a:solidFill>
                <a:sym typeface="+mn-ea"/>
              </a:rPr>
              <a:t>async function</a:t>
            </a:r>
            <a:r>
              <a:rPr lang="en-US" sz="1000" b="1">
                <a:solidFill>
                  <a:schemeClr val="bg1"/>
                </a:solidFill>
                <a:sym typeface="+mn-ea"/>
              </a:rPr>
              <a:t> </a:t>
            </a:r>
            <a:r>
              <a:rPr lang="en-US" sz="1000" b="1">
                <a:solidFill>
                  <a:schemeClr val="accent2"/>
                </a:solidFill>
                <a:sym typeface="+mn-ea"/>
              </a:rPr>
              <a:t>myFunction</a:t>
            </a:r>
            <a:r>
              <a:rPr lang="en-US" sz="1000" b="1">
                <a:solidFill>
                  <a:srgbClr val="00B0F0"/>
                </a:solidFill>
                <a:sym typeface="+mn-ea"/>
              </a:rPr>
              <a:t>() {</a:t>
            </a:r>
            <a:endParaRPr lang="en-US" sz="1000" b="1">
              <a:solidFill>
                <a:srgbClr val="00B0F0"/>
              </a:solidFill>
              <a:sym typeface="+mn-ea"/>
            </a:endParaRPr>
          </a:p>
          <a:p>
            <a:pPr algn="l"/>
            <a:r>
              <a:rPr lang="en-US" sz="1000" b="1">
                <a:solidFill>
                  <a:schemeClr val="bg1"/>
                </a:solidFill>
                <a:sym typeface="+mn-ea"/>
              </a:rPr>
              <a:t>  </a:t>
            </a:r>
            <a:r>
              <a:rPr lang="en-US" sz="1000" b="1">
                <a:solidFill>
                  <a:srgbClr val="00B0F0"/>
                </a:solidFill>
                <a:sym typeface="+mn-ea"/>
              </a:rPr>
              <a:t>return </a:t>
            </a:r>
            <a:r>
              <a:rPr lang="en-US" sz="1000" b="1">
                <a:solidFill>
                  <a:schemeClr val="bg1"/>
                </a:solidFill>
                <a:sym typeface="+mn-ea"/>
              </a:rPr>
              <a:t>"Hello";</a:t>
            </a:r>
            <a:endParaRPr lang="en-US" sz="1000" b="1">
              <a:solidFill>
                <a:schemeClr val="bg1"/>
              </a:solidFill>
              <a:sym typeface="+mn-ea"/>
            </a:endParaRPr>
          </a:p>
          <a:p>
            <a:pPr algn="l"/>
            <a:r>
              <a:rPr lang="en-US" sz="1000" b="1">
                <a:solidFill>
                  <a:srgbClr val="00B0F0"/>
                </a:solidFill>
                <a:sym typeface="+mn-ea"/>
              </a:rPr>
              <a:t>}</a:t>
            </a:r>
            <a:r>
              <a:rPr lang="en-US" sz="1000" b="1">
                <a:solidFill>
                  <a:schemeClr val="bg1"/>
                </a:solidFill>
                <a:sym typeface="+mn-ea"/>
              </a:rPr>
              <a:t>	</a:t>
            </a:r>
            <a:endParaRPr lang="en-US" sz="1000" b="1">
              <a:solidFill>
                <a:schemeClr val="bg1"/>
              </a:solidFill>
              <a:sym typeface="+mn-ea"/>
            </a:endParaRPr>
          </a:p>
          <a:p>
            <a:pPr algn="l"/>
            <a:r>
              <a:rPr lang="en-US" sz="1000" b="1">
                <a:solidFill>
                  <a:schemeClr val="accent2"/>
                </a:solidFill>
                <a:sym typeface="+mn-ea"/>
              </a:rPr>
              <a:t>myFunction</a:t>
            </a:r>
            <a:r>
              <a:rPr lang="en-US" sz="1000" b="1">
                <a:solidFill>
                  <a:srgbClr val="00B0F0"/>
                </a:solidFill>
                <a:sym typeface="+mn-ea"/>
              </a:rPr>
              <a:t>().then(</a:t>
            </a:r>
            <a:endParaRPr lang="en-US" sz="1000" b="1">
              <a:solidFill>
                <a:srgbClr val="00B0F0"/>
              </a:solidFill>
              <a:sym typeface="+mn-ea"/>
            </a:endParaRPr>
          </a:p>
          <a:p>
            <a:pPr algn="l"/>
            <a:r>
              <a:rPr lang="en-US" sz="1000" b="1">
                <a:solidFill>
                  <a:srgbClr val="FFFF00"/>
                </a:solidFill>
                <a:sym typeface="+mn-ea"/>
              </a:rPr>
              <a:t> </a:t>
            </a:r>
            <a:r>
              <a:rPr lang="en-US" sz="1000" b="1">
                <a:solidFill>
                  <a:srgbClr val="00B0F0"/>
                </a:solidFill>
                <a:sym typeface="+mn-ea"/>
              </a:rPr>
              <a:t> function(</a:t>
            </a:r>
            <a:r>
              <a:rPr lang="en-US" sz="1000" b="1">
                <a:solidFill>
                  <a:schemeClr val="accent2"/>
                </a:solidFill>
                <a:sym typeface="+mn-ea"/>
              </a:rPr>
              <a:t>value</a:t>
            </a:r>
            <a:r>
              <a:rPr lang="en-US" sz="1000" b="1">
                <a:solidFill>
                  <a:srgbClr val="00B0F0"/>
                </a:solidFill>
                <a:sym typeface="+mn-ea"/>
              </a:rPr>
              <a:t>) {</a:t>
            </a:r>
            <a:r>
              <a:rPr lang="en-US" sz="1000" b="1">
                <a:solidFill>
                  <a:schemeClr val="accent2"/>
                </a:solidFill>
                <a:sym typeface="+mn-ea"/>
              </a:rPr>
              <a:t>console.log</a:t>
            </a:r>
            <a:r>
              <a:rPr lang="en-US" sz="1000" b="1">
                <a:solidFill>
                  <a:srgbClr val="00B0F0"/>
                </a:solidFill>
                <a:sym typeface="+mn-ea"/>
              </a:rPr>
              <a:t>(</a:t>
            </a:r>
            <a:r>
              <a:rPr lang="en-US" sz="1000" b="1">
                <a:solidFill>
                  <a:schemeClr val="accent2"/>
                </a:solidFill>
                <a:sym typeface="+mn-ea"/>
              </a:rPr>
              <a:t>value</a:t>
            </a:r>
            <a:r>
              <a:rPr lang="en-US" sz="1000" b="1">
                <a:solidFill>
                  <a:srgbClr val="00B0F0"/>
                </a:solidFill>
                <a:sym typeface="+mn-ea"/>
              </a:rPr>
              <a:t>);}</a:t>
            </a:r>
            <a:endParaRPr lang="en-US" sz="1000" b="1">
              <a:solidFill>
                <a:srgbClr val="00B0F0"/>
              </a:solidFill>
              <a:sym typeface="+mn-ea"/>
            </a:endParaRPr>
          </a:p>
          <a:p>
            <a:pPr algn="l"/>
            <a:r>
              <a:rPr lang="en-US" sz="1000" b="1">
                <a:solidFill>
                  <a:srgbClr val="00B0F0"/>
                </a:solidFill>
                <a:sym typeface="+mn-ea"/>
              </a:rPr>
              <a:t>);</a:t>
            </a:r>
            <a:endParaRPr lang="en-US" sz="1000" b="1">
              <a:solidFill>
                <a:srgbClr val="00B0F0"/>
              </a:solidFill>
              <a:sym typeface="+mn-ea"/>
            </a:endParaRPr>
          </a:p>
        </p:txBody>
      </p:sp>
      <p:sp>
        <p:nvSpPr>
          <p:cNvPr id="10" name="Rectangles 9"/>
          <p:cNvSpPr/>
          <p:nvPr/>
        </p:nvSpPr>
        <p:spPr>
          <a:xfrm>
            <a:off x="95885" y="4175760"/>
            <a:ext cx="3573780" cy="174688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b="1">
                <a:solidFill>
                  <a:srgbClr val="FFFF00"/>
                </a:solidFill>
                <a:sym typeface="+mn-ea"/>
              </a:rPr>
              <a:t>an example to use</a:t>
            </a:r>
            <a:r>
              <a:rPr lang="en-US" sz="1000" b="1">
                <a:solidFill>
                  <a:srgbClr val="FF0000"/>
                </a:solidFill>
                <a:sym typeface="+mn-ea"/>
              </a:rPr>
              <a:t> async</a:t>
            </a:r>
            <a:endParaRPr lang="en-US" sz="1000" b="1">
              <a:solidFill>
                <a:srgbClr val="FF0000"/>
              </a:solidFill>
              <a:sym typeface="+mn-ea"/>
            </a:endParaRPr>
          </a:p>
          <a:p>
            <a:pPr algn="l"/>
            <a:r>
              <a:rPr lang="en-US" sz="1000" b="1">
                <a:solidFill>
                  <a:srgbClr val="00B0F0"/>
                </a:solidFill>
                <a:sym typeface="+mn-ea"/>
              </a:rPr>
              <a:t>async function </a:t>
            </a:r>
            <a:r>
              <a:rPr lang="en-US" sz="1000" b="1">
                <a:solidFill>
                  <a:schemeClr val="accent2"/>
                </a:solidFill>
                <a:sym typeface="+mn-ea"/>
              </a:rPr>
              <a:t>myDisplay</a:t>
            </a:r>
            <a:r>
              <a:rPr lang="en-US" sz="1000" b="1">
                <a:solidFill>
                  <a:srgbClr val="00B0F0"/>
                </a:solidFill>
                <a:sym typeface="+mn-ea"/>
              </a:rPr>
              <a:t>() {</a:t>
            </a:r>
            <a:endParaRPr lang="en-US" sz="1000" b="1">
              <a:solidFill>
                <a:srgbClr val="00B0F0"/>
              </a:solidFill>
              <a:sym typeface="+mn-ea"/>
            </a:endParaRPr>
          </a:p>
          <a:p>
            <a:pPr algn="l"/>
            <a:r>
              <a:rPr lang="en-US" sz="1000" b="1">
                <a:solidFill>
                  <a:schemeClr val="bg1"/>
                </a:solidFill>
                <a:sym typeface="+mn-ea"/>
              </a:rPr>
              <a:t>  </a:t>
            </a:r>
            <a:r>
              <a:rPr lang="en-US" sz="1000" b="1">
                <a:solidFill>
                  <a:srgbClr val="00B0F0"/>
                </a:solidFill>
                <a:sym typeface="+mn-ea"/>
              </a:rPr>
              <a:t>let </a:t>
            </a:r>
            <a:r>
              <a:rPr lang="en-US" sz="1000" b="1">
                <a:solidFill>
                  <a:schemeClr val="accent4"/>
                </a:solidFill>
                <a:sym typeface="+mn-ea"/>
              </a:rPr>
              <a:t>myPromise </a:t>
            </a:r>
            <a:r>
              <a:rPr lang="en-US" sz="1000" b="1">
                <a:solidFill>
                  <a:schemeClr val="bg1"/>
                </a:solidFill>
                <a:sym typeface="+mn-ea"/>
              </a:rPr>
              <a:t>= </a:t>
            </a:r>
            <a:r>
              <a:rPr lang="en-US" sz="1000" b="1">
                <a:solidFill>
                  <a:srgbClr val="00B0F0"/>
                </a:solidFill>
                <a:sym typeface="+mn-ea"/>
              </a:rPr>
              <a:t>new Promise(function(</a:t>
            </a:r>
            <a:r>
              <a:rPr lang="en-US" sz="1000" b="1">
                <a:solidFill>
                  <a:schemeClr val="accent4"/>
                </a:solidFill>
                <a:sym typeface="+mn-ea"/>
              </a:rPr>
              <a:t>resolve</a:t>
            </a:r>
            <a:r>
              <a:rPr lang="en-US" sz="1000" b="1">
                <a:solidFill>
                  <a:srgbClr val="00B0F0"/>
                </a:solidFill>
                <a:sym typeface="+mn-ea"/>
              </a:rPr>
              <a:t>, </a:t>
            </a:r>
            <a:r>
              <a:rPr lang="en-US" sz="1000" b="1">
                <a:solidFill>
                  <a:schemeClr val="accent4"/>
                </a:solidFill>
                <a:sym typeface="+mn-ea"/>
              </a:rPr>
              <a:t>reject</a:t>
            </a:r>
            <a:r>
              <a:rPr lang="en-US" sz="1000" b="1">
                <a:solidFill>
                  <a:srgbClr val="00B0F0"/>
                </a:solidFill>
                <a:sym typeface="+mn-ea"/>
              </a:rPr>
              <a:t>) {</a:t>
            </a:r>
            <a:endParaRPr lang="en-US" sz="1000" b="1">
              <a:solidFill>
                <a:srgbClr val="00B0F0"/>
              </a:solidFill>
              <a:sym typeface="+mn-ea"/>
            </a:endParaRPr>
          </a:p>
          <a:p>
            <a:pPr algn="l"/>
            <a:r>
              <a:rPr lang="en-US" sz="1000" b="1">
                <a:solidFill>
                  <a:schemeClr val="bg1"/>
                </a:solidFill>
                <a:sym typeface="+mn-ea"/>
              </a:rPr>
              <a:t>    </a:t>
            </a:r>
            <a:r>
              <a:rPr lang="en-US" sz="1000" b="1">
                <a:solidFill>
                  <a:srgbClr val="00B0F0"/>
                </a:solidFill>
                <a:sym typeface="+mn-ea"/>
              </a:rPr>
              <a:t>resolve(</a:t>
            </a:r>
            <a:r>
              <a:rPr lang="en-US" sz="1000" b="1">
                <a:solidFill>
                  <a:schemeClr val="bg1"/>
                </a:solidFill>
                <a:sym typeface="+mn-ea"/>
              </a:rPr>
              <a:t>"I love You !!"</a:t>
            </a:r>
            <a:r>
              <a:rPr lang="en-US" sz="1000" b="1">
                <a:solidFill>
                  <a:srgbClr val="00B0F0"/>
                </a:solidFill>
                <a:sym typeface="+mn-ea"/>
              </a:rPr>
              <a:t>);</a:t>
            </a:r>
            <a:endParaRPr lang="en-US" sz="1000" b="1">
              <a:solidFill>
                <a:srgbClr val="00B0F0"/>
              </a:solidFill>
              <a:sym typeface="+mn-ea"/>
            </a:endParaRPr>
          </a:p>
          <a:p>
            <a:pPr algn="l"/>
            <a:r>
              <a:rPr lang="en-US" sz="1000" b="1">
                <a:solidFill>
                  <a:srgbClr val="00B0F0"/>
                </a:solidFill>
                <a:sym typeface="+mn-ea"/>
              </a:rPr>
              <a:t>  });</a:t>
            </a:r>
            <a:endParaRPr lang="en-US" sz="1000" b="1">
              <a:solidFill>
                <a:srgbClr val="00B0F0"/>
              </a:solidFill>
              <a:sym typeface="+mn-ea"/>
            </a:endParaRPr>
          </a:p>
          <a:p>
            <a:pPr algn="l"/>
            <a:r>
              <a:rPr lang="en-US" sz="1000" b="1">
                <a:solidFill>
                  <a:schemeClr val="bg1"/>
                </a:solidFill>
                <a:sym typeface="+mn-ea"/>
              </a:rPr>
              <a:t> </a:t>
            </a:r>
            <a:r>
              <a:rPr lang="en-US" sz="1000" b="1">
                <a:solidFill>
                  <a:srgbClr val="00B0F0"/>
                </a:solidFill>
                <a:sym typeface="+mn-ea"/>
              </a:rPr>
              <a:t> console.log(await</a:t>
            </a:r>
            <a:r>
              <a:rPr lang="en-US" sz="1000" b="1">
                <a:solidFill>
                  <a:schemeClr val="bg1"/>
                </a:solidFill>
                <a:sym typeface="+mn-ea"/>
              </a:rPr>
              <a:t> </a:t>
            </a:r>
            <a:r>
              <a:rPr lang="en-US" sz="1000" b="1">
                <a:solidFill>
                  <a:schemeClr val="accent4"/>
                </a:solidFill>
                <a:sym typeface="+mn-ea"/>
              </a:rPr>
              <a:t>myPromise</a:t>
            </a:r>
            <a:r>
              <a:rPr lang="en-US" sz="1000" b="1">
                <a:solidFill>
                  <a:srgbClr val="00B0F0"/>
                </a:solidFill>
                <a:sym typeface="+mn-ea"/>
              </a:rPr>
              <a:t>);</a:t>
            </a:r>
            <a:endParaRPr lang="en-US" sz="1000" b="1">
              <a:solidFill>
                <a:srgbClr val="00B0F0"/>
              </a:solidFill>
              <a:sym typeface="+mn-ea"/>
            </a:endParaRPr>
          </a:p>
          <a:p>
            <a:pPr algn="l"/>
            <a:r>
              <a:rPr lang="en-US" sz="1000" b="1">
                <a:solidFill>
                  <a:srgbClr val="00B0F0"/>
                </a:solidFill>
                <a:sym typeface="+mn-ea"/>
              </a:rPr>
              <a:t>}</a:t>
            </a:r>
            <a:endParaRPr lang="en-US" sz="1000" b="1">
              <a:solidFill>
                <a:srgbClr val="00B0F0"/>
              </a:solidFill>
              <a:sym typeface="+mn-ea"/>
            </a:endParaRPr>
          </a:p>
          <a:p>
            <a:pPr algn="l"/>
            <a:endParaRPr lang="en-US" sz="1000" b="1">
              <a:solidFill>
                <a:schemeClr val="bg1"/>
              </a:solidFill>
              <a:sym typeface="+mn-ea"/>
            </a:endParaRPr>
          </a:p>
          <a:p>
            <a:pPr algn="l"/>
            <a:r>
              <a:rPr lang="en-US" sz="1000" b="1">
                <a:solidFill>
                  <a:schemeClr val="accent4"/>
                </a:solidFill>
                <a:sym typeface="+mn-ea"/>
              </a:rPr>
              <a:t>myDisplay</a:t>
            </a:r>
            <a:r>
              <a:rPr lang="en-US" sz="1000" b="1">
                <a:solidFill>
                  <a:schemeClr val="bg1"/>
                </a:solidFill>
                <a:sym typeface="+mn-ea"/>
              </a:rPr>
              <a:t>();</a:t>
            </a:r>
            <a:endParaRPr lang="en-US" sz="1000" b="1">
              <a:solidFill>
                <a:schemeClr val="bg1"/>
              </a:solidFill>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95885" y="0"/>
            <a:ext cx="5547995" cy="4502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Example for Asynchronous  JavaScript</a:t>
            </a:r>
            <a:endParaRPr lang="en-US" sz="2400" b="1">
              <a:solidFill>
                <a:schemeClr val="accent1"/>
              </a:solidFill>
            </a:endParaRPr>
          </a:p>
        </p:txBody>
      </p:sp>
      <p:sp>
        <p:nvSpPr>
          <p:cNvPr id="10" name="Rectangles 9"/>
          <p:cNvSpPr/>
          <p:nvPr/>
        </p:nvSpPr>
        <p:spPr>
          <a:xfrm>
            <a:off x="34290" y="701675"/>
            <a:ext cx="2935605" cy="613600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000" b="1">
                <a:solidFill>
                  <a:srgbClr val="FFFF00"/>
                </a:solidFill>
                <a:sym typeface="+mn-ea"/>
              </a:rPr>
              <a:t> Array of object :- </a:t>
            </a:r>
            <a:r>
              <a:rPr lang="en-US" sz="1000" b="1">
                <a:solidFill>
                  <a:schemeClr val="bg1"/>
                </a:solidFill>
                <a:sym typeface="+mn-ea"/>
              </a:rPr>
              <a:t> </a:t>
            </a:r>
            <a:r>
              <a:rPr lang="en-US" sz="1000" b="1">
                <a:solidFill>
                  <a:schemeClr val="accent1"/>
                </a:solidFill>
                <a:sym typeface="+mn-ea"/>
              </a:rPr>
              <a:t>const </a:t>
            </a:r>
            <a:r>
              <a:rPr lang="en-US" sz="1000" b="1">
                <a:solidFill>
                  <a:schemeClr val="accent4"/>
                </a:solidFill>
                <a:sym typeface="+mn-ea"/>
              </a:rPr>
              <a:t>datas </a:t>
            </a:r>
            <a:r>
              <a:rPr lang="en-US" sz="1000" b="1">
                <a:solidFill>
                  <a:srgbClr val="00B0F0"/>
                </a:solidFill>
                <a:sym typeface="+mn-ea"/>
              </a:rPr>
              <a:t>= [</a:t>
            </a:r>
            <a:endParaRPr lang="en-US" sz="1000" b="1">
              <a:solidFill>
                <a:schemeClr val="bg1"/>
              </a:solidFill>
              <a:sym typeface="+mn-ea"/>
            </a:endParaRPr>
          </a:p>
          <a:p>
            <a:pPr algn="l"/>
            <a:r>
              <a:rPr lang="en-US" sz="1000" b="1">
                <a:solidFill>
                  <a:schemeClr val="bg1"/>
                </a:solidFill>
                <a:sym typeface="+mn-ea"/>
              </a:rPr>
              <a:t>  {name : "Ajay" , Profession:"Software Engieer"}</a:t>
            </a:r>
            <a:r>
              <a:rPr lang="en-US" sz="1000" b="1">
                <a:solidFill>
                  <a:srgbClr val="00B0F0"/>
                </a:solidFill>
                <a:sym typeface="+mn-ea"/>
              </a:rPr>
              <a:t>,</a:t>
            </a:r>
            <a:r>
              <a:rPr lang="en-US" sz="1000" b="1">
                <a:solidFill>
                  <a:schemeClr val="bg1"/>
                </a:solidFill>
                <a:sym typeface="+mn-ea"/>
              </a:rPr>
              <a:t> </a:t>
            </a:r>
            <a:endParaRPr lang="en-US" sz="1000" b="1">
              <a:solidFill>
                <a:schemeClr val="bg1"/>
              </a:solidFill>
              <a:sym typeface="+mn-ea"/>
            </a:endParaRPr>
          </a:p>
          <a:p>
            <a:pPr algn="l"/>
            <a:r>
              <a:rPr lang="en-US" sz="1000" b="1">
                <a:solidFill>
                  <a:schemeClr val="bg1"/>
                </a:solidFill>
                <a:sym typeface="+mn-ea"/>
              </a:rPr>
              <a:t>   {name : "Anuj" , Profession:"Software Engieer"}</a:t>
            </a:r>
            <a:r>
              <a:rPr lang="en-US" sz="1000" b="1">
                <a:solidFill>
                  <a:srgbClr val="00B0F0"/>
                </a:solidFill>
                <a:sym typeface="+mn-ea"/>
              </a:rPr>
              <a:t>, ]</a:t>
            </a:r>
            <a:endParaRPr lang="en-US" sz="1000" b="1">
              <a:solidFill>
                <a:schemeClr val="bg1"/>
              </a:solidFill>
              <a:sym typeface="+mn-ea"/>
            </a:endParaRPr>
          </a:p>
          <a:p>
            <a:pPr algn="l"/>
            <a:r>
              <a:rPr lang="en-US" sz="1000" b="1">
                <a:solidFill>
                  <a:srgbClr val="FFFF00"/>
                </a:solidFill>
                <a:sym typeface="+mn-ea"/>
              </a:rPr>
              <a:t>so this is problem</a:t>
            </a:r>
            <a:r>
              <a:rPr lang="en-US" sz="1000" b="1">
                <a:solidFill>
                  <a:schemeClr val="bg1"/>
                </a:solidFill>
                <a:sym typeface="+mn-ea"/>
              </a:rPr>
              <a:t>  :-  </a:t>
            </a:r>
            <a:r>
              <a:rPr lang="en-US" sz="1000" b="1">
                <a:solidFill>
                  <a:schemeClr val="bg1"/>
                </a:solidFill>
                <a:sym typeface="+mn-ea"/>
              </a:rPr>
              <a:t> </a:t>
            </a:r>
            <a:r>
              <a:rPr lang="en-US" sz="1000" b="1">
                <a:solidFill>
                  <a:srgbClr val="92D050"/>
                </a:solidFill>
                <a:sym typeface="+mn-ea"/>
              </a:rPr>
              <a:t>we are not getting data all three  </a:t>
            </a:r>
            <a:endParaRPr lang="en-US" sz="1000" b="1">
              <a:solidFill>
                <a:srgbClr val="92D050"/>
              </a:solidFill>
              <a:sym typeface="+mn-ea"/>
            </a:endParaRPr>
          </a:p>
          <a:p>
            <a:pPr algn="l"/>
            <a:r>
              <a:rPr lang="en-US" sz="1000" b="1">
                <a:solidFill>
                  <a:srgbClr val="92D050"/>
                </a:solidFill>
                <a:sym typeface="+mn-ea"/>
              </a:rPr>
              <a:t> 0 :- Ajay      1 :- Anuj      2 :- Vivek   </a:t>
            </a:r>
            <a:r>
              <a:rPr lang="en-US" sz="1000" b="1">
                <a:solidFill>
                  <a:schemeClr val="bg1"/>
                </a:solidFill>
                <a:sym typeface="+mn-ea"/>
              </a:rPr>
              <a:t>// so this is problem </a:t>
            </a:r>
            <a:endParaRPr lang="en-US" sz="1000" b="1">
              <a:solidFill>
                <a:schemeClr val="bg1"/>
              </a:solidFill>
              <a:sym typeface="+mn-ea"/>
            </a:endParaRPr>
          </a:p>
          <a:p>
            <a:pPr algn="l"/>
            <a:r>
              <a:rPr lang="en-US" sz="1000" b="1">
                <a:solidFill>
                  <a:schemeClr val="bg1"/>
                </a:solidFill>
                <a:sym typeface="+mn-ea"/>
              </a:rPr>
              <a:t> </a:t>
            </a:r>
            <a:r>
              <a:rPr lang="en-US" sz="1000" b="1">
                <a:solidFill>
                  <a:srgbClr val="FFFF00"/>
                </a:solidFill>
                <a:sym typeface="+mn-ea"/>
              </a:rPr>
              <a:t>reason </a:t>
            </a:r>
            <a:r>
              <a:rPr lang="en-US" sz="1000" b="1">
                <a:solidFill>
                  <a:srgbClr val="92D050"/>
                </a:solidFill>
                <a:sym typeface="+mn-ea"/>
              </a:rPr>
              <a:t>:- because in getDatas()  i  keep time less than createData(newdata)  then createData(newdata) function will not be call  because first getDatas() will call at 1000ms  and then createData(newdata) will call at 2000ms   but after 2000ms , getDatas() will not call at any chance because it has already called at 1000ms,  so ther is not any affect is created by createData(newdata) for view.</a:t>
            </a:r>
            <a:endParaRPr lang="en-US" sz="1000" b="1">
              <a:solidFill>
                <a:srgbClr val="92D050"/>
              </a:solidFill>
              <a:sym typeface="+mn-ea"/>
            </a:endParaRPr>
          </a:p>
          <a:p>
            <a:pPr algn="l"/>
            <a:r>
              <a:rPr lang="en-US" sz="1000" b="1">
                <a:solidFill>
                  <a:srgbClr val="00B0F0"/>
                </a:solidFill>
                <a:sym typeface="+mn-ea"/>
              </a:rPr>
              <a:t>function </a:t>
            </a:r>
            <a:r>
              <a:rPr lang="en-US" sz="1000" b="1">
                <a:solidFill>
                  <a:schemeClr val="accent4"/>
                </a:solidFill>
                <a:sym typeface="+mn-ea"/>
              </a:rPr>
              <a:t>getDatas</a:t>
            </a:r>
            <a:r>
              <a:rPr lang="en-US" sz="1000" b="1">
                <a:solidFill>
                  <a:schemeClr val="bg1"/>
                </a:solidFill>
                <a:sym typeface="+mn-ea"/>
              </a:rPr>
              <a:t>()</a:t>
            </a:r>
            <a:r>
              <a:rPr lang="en-US" sz="1000" b="1">
                <a:solidFill>
                  <a:srgbClr val="00B0F0"/>
                </a:solidFill>
                <a:sym typeface="+mn-ea"/>
              </a:rPr>
              <a:t>{</a:t>
            </a:r>
            <a:endParaRPr lang="en-US" sz="1000" b="1">
              <a:solidFill>
                <a:srgbClr val="00B0F0"/>
              </a:solidFill>
              <a:sym typeface="+mn-ea"/>
            </a:endParaRPr>
          </a:p>
          <a:p>
            <a:pPr algn="l"/>
            <a:r>
              <a:rPr lang="en-US" sz="1000" b="1">
                <a:solidFill>
                  <a:schemeClr val="bg1"/>
                </a:solidFill>
                <a:sym typeface="+mn-ea"/>
              </a:rPr>
              <a:t>    </a:t>
            </a:r>
            <a:r>
              <a:rPr lang="en-US" sz="1000" b="1">
                <a:solidFill>
                  <a:schemeClr val="accent5"/>
                </a:solidFill>
                <a:sym typeface="+mn-ea"/>
              </a:rPr>
              <a:t>setTimeout</a:t>
            </a:r>
            <a:r>
              <a:rPr lang="en-US" sz="1000" b="1">
                <a:solidFill>
                  <a:schemeClr val="bg1"/>
                </a:solidFill>
                <a:sym typeface="+mn-ea"/>
              </a:rPr>
              <a:t>( () =&gt;{</a:t>
            </a:r>
            <a:endParaRPr lang="en-US" sz="1000" b="1">
              <a:solidFill>
                <a:schemeClr val="bg1"/>
              </a:solidFill>
              <a:sym typeface="+mn-ea"/>
            </a:endParaRPr>
          </a:p>
          <a:p>
            <a:pPr algn="l"/>
            <a:r>
              <a:rPr lang="en-US" sz="1000" b="1">
                <a:solidFill>
                  <a:schemeClr val="bg1"/>
                </a:solidFill>
                <a:sym typeface="+mn-ea"/>
              </a:rPr>
              <a:t>        let output = "";</a:t>
            </a:r>
            <a:endParaRPr lang="en-US" sz="1000" b="1">
              <a:solidFill>
                <a:schemeClr val="bg1"/>
              </a:solidFill>
              <a:sym typeface="+mn-ea"/>
            </a:endParaRPr>
          </a:p>
          <a:p>
            <a:pPr algn="l"/>
            <a:r>
              <a:rPr lang="en-US" sz="1000" b="1">
                <a:solidFill>
                  <a:schemeClr val="bg1"/>
                </a:solidFill>
                <a:sym typeface="+mn-ea"/>
              </a:rPr>
              <a:t>        datas.forEach((element , index)=&gt;{</a:t>
            </a:r>
            <a:endParaRPr lang="en-US" sz="1000" b="1">
              <a:solidFill>
                <a:schemeClr val="bg1"/>
              </a:solidFill>
              <a:sym typeface="+mn-ea"/>
            </a:endParaRPr>
          </a:p>
          <a:p>
            <a:pPr algn="l"/>
            <a:r>
              <a:rPr lang="en-US" sz="1000" b="1">
                <a:solidFill>
                  <a:schemeClr val="bg1"/>
                </a:solidFill>
                <a:sym typeface="+mn-ea"/>
              </a:rPr>
              <a:t>            output +=`&lt;li&gt; ${index} :-  ${element.name}&lt;/li&gt;`</a:t>
            </a:r>
            <a:endParaRPr lang="en-US" sz="1000" b="1">
              <a:solidFill>
                <a:schemeClr val="bg1"/>
              </a:solidFill>
              <a:sym typeface="+mn-ea"/>
            </a:endParaRPr>
          </a:p>
          <a:p>
            <a:pPr algn="l"/>
            <a:r>
              <a:rPr lang="en-US" sz="1000" b="1">
                <a:solidFill>
                  <a:schemeClr val="bg1"/>
                </a:solidFill>
                <a:sym typeface="+mn-ea"/>
              </a:rPr>
              <a:t>        })</a:t>
            </a:r>
            <a:endParaRPr lang="en-US" sz="1000" b="1">
              <a:solidFill>
                <a:schemeClr val="bg1"/>
              </a:solidFill>
              <a:sym typeface="+mn-ea"/>
            </a:endParaRPr>
          </a:p>
          <a:p>
            <a:pPr algn="l"/>
            <a:r>
              <a:rPr lang="en-US" sz="1000" b="1">
                <a:solidFill>
                  <a:schemeClr val="bg1"/>
                </a:solidFill>
                <a:sym typeface="+mn-ea"/>
              </a:rPr>
              <a:t>        document.body.innerHTML=output;</a:t>
            </a:r>
            <a:endParaRPr lang="en-US" sz="1000" b="1">
              <a:solidFill>
                <a:schemeClr val="bg1"/>
              </a:solidFill>
              <a:sym typeface="+mn-ea"/>
            </a:endParaRPr>
          </a:p>
          <a:p>
            <a:pPr algn="l"/>
            <a:r>
              <a:rPr lang="en-US" sz="1000" b="1">
                <a:solidFill>
                  <a:schemeClr val="bg1"/>
                </a:solidFill>
                <a:sym typeface="+mn-ea"/>
              </a:rPr>
              <a:t>    } ,1000);</a:t>
            </a:r>
            <a:endParaRPr lang="en-US" sz="1000" b="1">
              <a:solidFill>
                <a:schemeClr val="bg1"/>
              </a:solidFill>
              <a:sym typeface="+mn-ea"/>
            </a:endParaRPr>
          </a:p>
          <a:p>
            <a:pPr algn="l"/>
            <a:r>
              <a:rPr lang="en-US" sz="1000" b="1">
                <a:solidFill>
                  <a:srgbClr val="00B0F0"/>
                </a:solidFill>
                <a:sym typeface="+mn-ea"/>
              </a:rPr>
              <a:t>}</a:t>
            </a:r>
            <a:endParaRPr lang="en-US" sz="1000" b="1">
              <a:solidFill>
                <a:srgbClr val="00B0F0"/>
              </a:solidFill>
              <a:sym typeface="+mn-ea"/>
            </a:endParaRPr>
          </a:p>
          <a:p>
            <a:pPr algn="l"/>
            <a:r>
              <a:rPr lang="en-US" sz="1000" b="1">
                <a:solidFill>
                  <a:srgbClr val="00B0F0"/>
                </a:solidFill>
                <a:sym typeface="+mn-ea"/>
              </a:rPr>
              <a:t>function </a:t>
            </a:r>
            <a:r>
              <a:rPr lang="en-US" sz="1000" b="1">
                <a:solidFill>
                  <a:schemeClr val="accent4"/>
                </a:solidFill>
                <a:sym typeface="+mn-ea"/>
              </a:rPr>
              <a:t>createData</a:t>
            </a:r>
            <a:r>
              <a:rPr lang="en-US" sz="1000" b="1">
                <a:solidFill>
                  <a:schemeClr val="bg1"/>
                </a:solidFill>
                <a:sym typeface="+mn-ea"/>
              </a:rPr>
              <a:t>(newdata)</a:t>
            </a:r>
            <a:r>
              <a:rPr lang="en-US" sz="1000" b="1">
                <a:solidFill>
                  <a:srgbClr val="00B0F0"/>
                </a:solidFill>
                <a:sym typeface="+mn-ea"/>
              </a:rPr>
              <a:t>{</a:t>
            </a:r>
            <a:endParaRPr lang="en-US" sz="1000" b="1">
              <a:solidFill>
                <a:srgbClr val="00B0F0"/>
              </a:solidFill>
              <a:sym typeface="+mn-ea"/>
            </a:endParaRPr>
          </a:p>
          <a:p>
            <a:pPr algn="l"/>
            <a:r>
              <a:rPr lang="en-US" sz="1000" b="1">
                <a:solidFill>
                  <a:schemeClr val="bg1"/>
                </a:solidFill>
                <a:sym typeface="+mn-ea"/>
              </a:rPr>
              <a:t>    </a:t>
            </a:r>
            <a:r>
              <a:rPr lang="en-US" sz="1000" b="1">
                <a:solidFill>
                  <a:schemeClr val="accent5"/>
                </a:solidFill>
                <a:sym typeface="+mn-ea"/>
              </a:rPr>
              <a:t>setTimeout</a:t>
            </a:r>
            <a:r>
              <a:rPr lang="en-US" sz="1000" b="1">
                <a:solidFill>
                  <a:schemeClr val="bg1"/>
                </a:solidFill>
                <a:sym typeface="+mn-ea"/>
              </a:rPr>
              <a:t>(()=&gt;{</a:t>
            </a:r>
            <a:endParaRPr lang="en-US" sz="1000" b="1">
              <a:solidFill>
                <a:schemeClr val="bg1"/>
              </a:solidFill>
              <a:sym typeface="+mn-ea"/>
            </a:endParaRPr>
          </a:p>
          <a:p>
            <a:pPr algn="l"/>
            <a:r>
              <a:rPr lang="en-US" sz="1000" b="1">
                <a:solidFill>
                  <a:schemeClr val="bg1"/>
                </a:solidFill>
                <a:sym typeface="+mn-ea"/>
              </a:rPr>
              <a:t>        datas.push(newdata);</a:t>
            </a:r>
            <a:endParaRPr lang="en-US" sz="1000" b="1">
              <a:solidFill>
                <a:schemeClr val="bg1"/>
              </a:solidFill>
              <a:sym typeface="+mn-ea"/>
            </a:endParaRPr>
          </a:p>
          <a:p>
            <a:pPr algn="l"/>
            <a:r>
              <a:rPr lang="en-US" sz="1000" b="1">
                <a:solidFill>
                  <a:schemeClr val="bg1"/>
                </a:solidFill>
                <a:sym typeface="+mn-ea"/>
              </a:rPr>
              <a:t>    } , 2000)</a:t>
            </a:r>
            <a:endParaRPr lang="en-US" sz="1000" b="1">
              <a:solidFill>
                <a:schemeClr val="bg1"/>
              </a:solidFill>
              <a:sym typeface="+mn-ea"/>
            </a:endParaRPr>
          </a:p>
          <a:p>
            <a:pPr algn="l"/>
            <a:r>
              <a:rPr lang="en-US" sz="1000" b="1">
                <a:solidFill>
                  <a:schemeClr val="bg1"/>
                </a:solidFill>
                <a:sym typeface="+mn-ea"/>
              </a:rPr>
              <a:t>  </a:t>
            </a:r>
            <a:r>
              <a:rPr lang="en-US" sz="1000" b="1">
                <a:solidFill>
                  <a:srgbClr val="92D050"/>
                </a:solidFill>
                <a:sym typeface="+mn-ea"/>
              </a:rPr>
              <a:t>  //  if i wil keep time less than 2000ms ex:- 1000ms then createData(newdata) function will not be call because first getDatas() will call at 1000ms  and then createData(newdata) will call at 2000m</a:t>
            </a:r>
            <a:r>
              <a:rPr lang="en-US" sz="1000" b="1">
                <a:solidFill>
                  <a:schemeClr val="bg1"/>
                </a:solidFill>
                <a:sym typeface="+mn-ea"/>
              </a:rPr>
              <a:t>s</a:t>
            </a:r>
            <a:endParaRPr lang="en-US" sz="1000" b="1">
              <a:solidFill>
                <a:schemeClr val="bg1"/>
              </a:solidFill>
              <a:sym typeface="+mn-ea"/>
            </a:endParaRPr>
          </a:p>
          <a:p>
            <a:pPr algn="l"/>
            <a:r>
              <a:rPr lang="en-US" sz="1000" b="1">
                <a:solidFill>
                  <a:srgbClr val="00B0F0"/>
                </a:solidFill>
                <a:sym typeface="+mn-ea"/>
              </a:rPr>
              <a:t>}</a:t>
            </a:r>
            <a:endParaRPr lang="en-US" sz="1000" b="1">
              <a:solidFill>
                <a:srgbClr val="00B0F0"/>
              </a:solidFill>
              <a:sym typeface="+mn-ea"/>
            </a:endParaRPr>
          </a:p>
          <a:p>
            <a:pPr algn="l"/>
            <a:r>
              <a:rPr lang="en-US" sz="1000" b="1">
                <a:solidFill>
                  <a:srgbClr val="FFC000"/>
                </a:solidFill>
                <a:sym typeface="+mn-ea"/>
              </a:rPr>
              <a:t>createData</a:t>
            </a:r>
            <a:r>
              <a:rPr lang="en-US" sz="1000" b="1">
                <a:solidFill>
                  <a:schemeClr val="bg1"/>
                </a:solidFill>
                <a:sym typeface="+mn-ea"/>
              </a:rPr>
              <a:t>({name : "Vivek" , Profession:"Software Engieer"})</a:t>
            </a:r>
            <a:endParaRPr lang="en-US" sz="1000" b="1">
              <a:solidFill>
                <a:schemeClr val="bg1"/>
              </a:solidFill>
              <a:sym typeface="+mn-ea"/>
            </a:endParaRPr>
          </a:p>
          <a:p>
            <a:pPr algn="l"/>
            <a:r>
              <a:rPr lang="en-US" sz="1000" b="1">
                <a:solidFill>
                  <a:srgbClr val="FFC000"/>
                </a:solidFill>
                <a:sym typeface="+mn-ea"/>
              </a:rPr>
              <a:t>getDatas</a:t>
            </a:r>
            <a:r>
              <a:rPr lang="en-US" sz="1000" b="1">
                <a:solidFill>
                  <a:schemeClr val="bg1"/>
                </a:solidFill>
                <a:sym typeface="+mn-ea"/>
              </a:rPr>
              <a:t>(); </a:t>
            </a:r>
            <a:r>
              <a:rPr lang="en-US" sz="1000" b="1">
                <a:solidFill>
                  <a:srgbClr val="92D050"/>
                </a:solidFill>
                <a:sym typeface="+mn-ea"/>
              </a:rPr>
              <a:t>// this is a "call function"   , this is not a "callBack function"</a:t>
            </a:r>
            <a:endParaRPr lang="en-US" sz="1000" b="1">
              <a:solidFill>
                <a:schemeClr val="bg1"/>
              </a:solidFill>
              <a:sym typeface="+mn-ea"/>
            </a:endParaRPr>
          </a:p>
          <a:p>
            <a:pPr algn="l"/>
            <a:r>
              <a:rPr lang="en-US" sz="1000" b="1">
                <a:solidFill>
                  <a:srgbClr val="92D050"/>
                </a:solidFill>
                <a:sym typeface="+mn-ea"/>
              </a:rPr>
              <a:t>// output :-     0 :- Ajay      1 :- Anuj </a:t>
            </a:r>
            <a:endParaRPr lang="en-US" sz="1000" b="1">
              <a:solidFill>
                <a:srgbClr val="92D050"/>
              </a:solidFill>
              <a:sym typeface="+mn-ea"/>
            </a:endParaRPr>
          </a:p>
        </p:txBody>
      </p:sp>
      <p:sp>
        <p:nvSpPr>
          <p:cNvPr id="2" name="Rounded Rectangle 1"/>
          <p:cNvSpPr/>
          <p:nvPr/>
        </p:nvSpPr>
        <p:spPr>
          <a:xfrm>
            <a:off x="283210" y="450215"/>
            <a:ext cx="2611120" cy="25146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b="1">
                <a:solidFill>
                  <a:schemeClr val="accent1"/>
                </a:solidFill>
              </a:rPr>
              <a:t>Problem</a:t>
            </a:r>
            <a:endParaRPr lang="en-US" sz="1600" b="1">
              <a:solidFill>
                <a:schemeClr val="accent1"/>
              </a:solidFill>
            </a:endParaRPr>
          </a:p>
        </p:txBody>
      </p:sp>
      <p:sp>
        <p:nvSpPr>
          <p:cNvPr id="3" name="Rectangles 2"/>
          <p:cNvSpPr/>
          <p:nvPr/>
        </p:nvSpPr>
        <p:spPr>
          <a:xfrm>
            <a:off x="2969895" y="701675"/>
            <a:ext cx="4210685" cy="406781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endParaRPr lang="en-US" sz="1000" b="1">
              <a:solidFill>
                <a:schemeClr val="bg1"/>
              </a:solidFill>
              <a:sym typeface="+mn-ea"/>
            </a:endParaRPr>
          </a:p>
          <a:p>
            <a:pPr algn="l"/>
            <a:r>
              <a:rPr lang="en-US" sz="1000" b="1">
                <a:solidFill>
                  <a:schemeClr val="tx1"/>
                </a:solidFill>
                <a:highlight>
                  <a:srgbClr val="FFFF00"/>
                </a:highlight>
                <a:sym typeface="+mn-ea"/>
              </a:rPr>
              <a:t>//  solution -1  :- with call function</a:t>
            </a:r>
            <a:endParaRPr lang="en-US" sz="1000" b="1">
              <a:solidFill>
                <a:schemeClr val="tx1"/>
              </a:solidFill>
              <a:highlight>
                <a:srgbClr val="FFFF00"/>
              </a:highlight>
              <a:sym typeface="+mn-ea"/>
            </a:endParaRPr>
          </a:p>
          <a:p>
            <a:pPr algn="l"/>
            <a:r>
              <a:rPr lang="en-US" sz="1000" b="1">
                <a:solidFill>
                  <a:srgbClr val="00B0F0"/>
                </a:solidFill>
                <a:sym typeface="+mn-ea"/>
              </a:rPr>
              <a:t>function </a:t>
            </a:r>
            <a:r>
              <a:rPr lang="en-US" sz="1000" b="1">
                <a:solidFill>
                  <a:schemeClr val="accent4"/>
                </a:solidFill>
                <a:sym typeface="+mn-ea"/>
              </a:rPr>
              <a:t>getDatas</a:t>
            </a:r>
            <a:r>
              <a:rPr lang="en-US" sz="1000" b="1">
                <a:solidFill>
                  <a:schemeClr val="bg1"/>
                </a:solidFill>
                <a:sym typeface="+mn-ea"/>
              </a:rPr>
              <a:t>()</a:t>
            </a:r>
            <a:r>
              <a:rPr lang="en-US" sz="1000" b="1">
                <a:solidFill>
                  <a:srgbClr val="00B0F0"/>
                </a:solidFill>
                <a:sym typeface="+mn-ea"/>
              </a:rPr>
              <a:t>{</a:t>
            </a:r>
            <a:endParaRPr lang="en-US" sz="1000" b="1">
              <a:solidFill>
                <a:srgbClr val="00B0F0"/>
              </a:solidFill>
              <a:sym typeface="+mn-ea"/>
            </a:endParaRPr>
          </a:p>
          <a:p>
            <a:pPr algn="l"/>
            <a:r>
              <a:rPr lang="en-US" sz="1000" b="1">
                <a:solidFill>
                  <a:schemeClr val="bg1"/>
                </a:solidFill>
                <a:sym typeface="+mn-ea"/>
              </a:rPr>
              <a:t>    </a:t>
            </a:r>
            <a:r>
              <a:rPr lang="en-US" sz="1000" b="1">
                <a:solidFill>
                  <a:schemeClr val="accent5"/>
                </a:solidFill>
                <a:sym typeface="+mn-ea"/>
              </a:rPr>
              <a:t>setTimeout</a:t>
            </a:r>
            <a:r>
              <a:rPr lang="en-US" sz="1000" b="1">
                <a:solidFill>
                  <a:schemeClr val="bg1"/>
                </a:solidFill>
                <a:sym typeface="+mn-ea"/>
              </a:rPr>
              <a:t>( () =&gt;{</a:t>
            </a:r>
            <a:endParaRPr lang="en-US" sz="1000" b="1">
              <a:solidFill>
                <a:schemeClr val="bg1"/>
              </a:solidFill>
              <a:sym typeface="+mn-ea"/>
            </a:endParaRPr>
          </a:p>
          <a:p>
            <a:pPr algn="l"/>
            <a:r>
              <a:rPr lang="en-US" sz="1000" b="1">
                <a:solidFill>
                  <a:schemeClr val="bg1"/>
                </a:solidFill>
                <a:sym typeface="+mn-ea"/>
              </a:rPr>
              <a:t>        let output = "";</a:t>
            </a:r>
            <a:endParaRPr lang="en-US" sz="1000" b="1">
              <a:solidFill>
                <a:schemeClr val="bg1"/>
              </a:solidFill>
              <a:sym typeface="+mn-ea"/>
            </a:endParaRPr>
          </a:p>
          <a:p>
            <a:pPr algn="l"/>
            <a:r>
              <a:rPr lang="en-US" sz="1000" b="1">
                <a:solidFill>
                  <a:schemeClr val="bg1"/>
                </a:solidFill>
                <a:sym typeface="+mn-ea"/>
              </a:rPr>
              <a:t>        datas.forEach((element , index)=&gt;{</a:t>
            </a:r>
            <a:endParaRPr lang="en-US" sz="1000" b="1">
              <a:solidFill>
                <a:schemeClr val="bg1"/>
              </a:solidFill>
              <a:sym typeface="+mn-ea"/>
            </a:endParaRPr>
          </a:p>
          <a:p>
            <a:pPr algn="l"/>
            <a:r>
              <a:rPr lang="en-US" sz="1000" b="1">
                <a:solidFill>
                  <a:schemeClr val="bg1"/>
                </a:solidFill>
                <a:sym typeface="+mn-ea"/>
              </a:rPr>
              <a:t>            output +=`&lt;li&gt; ${index} :-  ${element.name}&lt;/li&gt;`</a:t>
            </a:r>
            <a:endParaRPr lang="en-US" sz="1000" b="1">
              <a:solidFill>
                <a:schemeClr val="bg1"/>
              </a:solidFill>
              <a:sym typeface="+mn-ea"/>
            </a:endParaRPr>
          </a:p>
          <a:p>
            <a:pPr algn="l"/>
            <a:r>
              <a:rPr lang="en-US" sz="1000" b="1">
                <a:solidFill>
                  <a:schemeClr val="bg1"/>
                </a:solidFill>
                <a:sym typeface="+mn-ea"/>
              </a:rPr>
              <a:t>        })</a:t>
            </a:r>
            <a:endParaRPr lang="en-US" sz="1000" b="1">
              <a:solidFill>
                <a:schemeClr val="bg1"/>
              </a:solidFill>
              <a:sym typeface="+mn-ea"/>
            </a:endParaRPr>
          </a:p>
          <a:p>
            <a:pPr algn="l"/>
            <a:r>
              <a:rPr lang="en-US" sz="1000" b="1">
                <a:solidFill>
                  <a:schemeClr val="bg1"/>
                </a:solidFill>
                <a:sym typeface="+mn-ea"/>
              </a:rPr>
              <a:t>        document.body.innerHTML=output;</a:t>
            </a:r>
            <a:endParaRPr lang="en-US" sz="1000" b="1">
              <a:solidFill>
                <a:schemeClr val="bg1"/>
              </a:solidFill>
              <a:sym typeface="+mn-ea"/>
            </a:endParaRPr>
          </a:p>
          <a:p>
            <a:pPr algn="l"/>
            <a:r>
              <a:rPr lang="en-US" sz="1000" b="1">
                <a:solidFill>
                  <a:schemeClr val="bg1"/>
                </a:solidFill>
                <a:sym typeface="+mn-ea"/>
              </a:rPr>
              <a:t>    } ,</a:t>
            </a:r>
            <a:r>
              <a:rPr lang="en-US" sz="1000" b="1">
                <a:solidFill>
                  <a:srgbClr val="7030A0"/>
                </a:solidFill>
                <a:sym typeface="+mn-ea"/>
              </a:rPr>
              <a:t>5000</a:t>
            </a:r>
            <a:r>
              <a:rPr lang="en-US" sz="1000" b="1">
                <a:solidFill>
                  <a:schemeClr val="bg1"/>
                </a:solidFill>
                <a:sym typeface="+mn-ea"/>
              </a:rPr>
              <a:t>);</a:t>
            </a:r>
            <a:endParaRPr lang="en-US" sz="1000" b="1">
              <a:solidFill>
                <a:schemeClr val="bg1"/>
              </a:solidFill>
              <a:sym typeface="+mn-ea"/>
            </a:endParaRPr>
          </a:p>
          <a:p>
            <a:pPr algn="l"/>
            <a:r>
              <a:rPr lang="en-US" sz="1000" b="1">
                <a:solidFill>
                  <a:srgbClr val="00B0F0"/>
                </a:solidFill>
                <a:sym typeface="+mn-ea"/>
              </a:rPr>
              <a:t>}</a:t>
            </a:r>
            <a:r>
              <a:rPr lang="en-US" sz="1000" b="1">
                <a:solidFill>
                  <a:srgbClr val="92D050"/>
                </a:solidFill>
                <a:sym typeface="+mn-ea"/>
              </a:rPr>
              <a:t>//  if i wil keep time less than 2000ms ex:- 1950ms  then createData(newdata) function will not be call because first getDatas() will call at 1950ms and then createData(newdata) will call at 2000ms. </a:t>
            </a:r>
            <a:r>
              <a:rPr lang="en-US" sz="1000" b="1">
                <a:solidFill>
                  <a:schemeClr val="accent6"/>
                </a:solidFill>
                <a:sym typeface="+mn-ea"/>
              </a:rPr>
              <a:t>if i wil keep time more than 2000ms ex:- 2050ms. then createData(newdata) function will be call, because first createData(newdata) will call at 2000ms and then getDatas() will call at 2050ms;</a:t>
            </a:r>
            <a:endParaRPr lang="en-US" sz="1000" b="1">
              <a:solidFill>
                <a:schemeClr val="bg1"/>
              </a:solidFill>
              <a:sym typeface="+mn-ea"/>
            </a:endParaRPr>
          </a:p>
          <a:p>
            <a:pPr algn="l"/>
            <a:r>
              <a:rPr lang="en-US" sz="1000" b="1">
                <a:solidFill>
                  <a:schemeClr val="bg1"/>
                </a:solidFill>
                <a:sym typeface="+mn-ea"/>
              </a:rPr>
              <a:t>}</a:t>
            </a:r>
            <a:endParaRPr lang="en-US" sz="1000" b="1">
              <a:solidFill>
                <a:schemeClr val="bg1"/>
              </a:solidFill>
              <a:sym typeface="+mn-ea"/>
            </a:endParaRPr>
          </a:p>
          <a:p>
            <a:pPr algn="l"/>
            <a:r>
              <a:rPr lang="en-US" sz="1000" b="1">
                <a:solidFill>
                  <a:srgbClr val="00B0F0"/>
                </a:solidFill>
                <a:sym typeface="+mn-ea"/>
              </a:rPr>
              <a:t>function </a:t>
            </a:r>
            <a:r>
              <a:rPr lang="en-US" sz="1000" b="1">
                <a:solidFill>
                  <a:schemeClr val="accent4"/>
                </a:solidFill>
                <a:sym typeface="+mn-ea"/>
              </a:rPr>
              <a:t>createData</a:t>
            </a:r>
            <a:r>
              <a:rPr lang="en-US" sz="1000" b="1">
                <a:solidFill>
                  <a:schemeClr val="bg1"/>
                </a:solidFill>
                <a:sym typeface="+mn-ea"/>
              </a:rPr>
              <a:t>(newdata)</a:t>
            </a:r>
            <a:r>
              <a:rPr lang="en-US" sz="1000" b="1">
                <a:solidFill>
                  <a:srgbClr val="00B0F0"/>
                </a:solidFill>
                <a:sym typeface="+mn-ea"/>
              </a:rPr>
              <a:t>{</a:t>
            </a:r>
            <a:endParaRPr lang="en-US" sz="1000" b="1">
              <a:solidFill>
                <a:srgbClr val="00B0F0"/>
              </a:solidFill>
              <a:sym typeface="+mn-ea"/>
            </a:endParaRPr>
          </a:p>
          <a:p>
            <a:pPr algn="l"/>
            <a:r>
              <a:rPr lang="en-US" sz="1000" b="1">
                <a:solidFill>
                  <a:schemeClr val="bg1"/>
                </a:solidFill>
                <a:sym typeface="+mn-ea"/>
              </a:rPr>
              <a:t>    </a:t>
            </a:r>
            <a:r>
              <a:rPr lang="en-US" sz="1000" b="1">
                <a:solidFill>
                  <a:schemeClr val="accent5"/>
                </a:solidFill>
                <a:sym typeface="+mn-ea"/>
              </a:rPr>
              <a:t>setTimeout</a:t>
            </a:r>
            <a:r>
              <a:rPr lang="en-US" sz="1000" b="1">
                <a:solidFill>
                  <a:schemeClr val="bg1"/>
                </a:solidFill>
                <a:sym typeface="+mn-ea"/>
              </a:rPr>
              <a:t>(()=&gt;{  datas.push(newdata);  } , </a:t>
            </a:r>
            <a:r>
              <a:rPr lang="en-US" sz="1000" b="1">
                <a:solidFill>
                  <a:srgbClr val="7030A0"/>
                </a:solidFill>
                <a:sym typeface="+mn-ea"/>
              </a:rPr>
              <a:t>2000</a:t>
            </a:r>
            <a:r>
              <a:rPr lang="en-US" sz="1000" b="1">
                <a:solidFill>
                  <a:schemeClr val="bg1"/>
                </a:solidFill>
                <a:sym typeface="+mn-ea"/>
              </a:rPr>
              <a:t>)</a:t>
            </a:r>
            <a:endParaRPr lang="en-US" sz="1000" b="1">
              <a:solidFill>
                <a:schemeClr val="bg1"/>
              </a:solidFill>
              <a:sym typeface="+mn-ea"/>
            </a:endParaRPr>
          </a:p>
          <a:p>
            <a:pPr algn="l"/>
            <a:r>
              <a:rPr lang="en-US" sz="1000" b="1">
                <a:solidFill>
                  <a:srgbClr val="00B0F0"/>
                </a:solidFill>
                <a:sym typeface="+mn-ea"/>
              </a:rPr>
              <a:t>}</a:t>
            </a:r>
            <a:endParaRPr lang="en-US" sz="1000" b="1">
              <a:solidFill>
                <a:srgbClr val="00B0F0"/>
              </a:solidFill>
              <a:sym typeface="+mn-ea"/>
            </a:endParaRPr>
          </a:p>
          <a:p>
            <a:pPr algn="l"/>
            <a:r>
              <a:rPr lang="en-US" sz="1000" b="1">
                <a:solidFill>
                  <a:srgbClr val="FFC000"/>
                </a:solidFill>
                <a:sym typeface="+mn-ea"/>
              </a:rPr>
              <a:t>createData</a:t>
            </a:r>
            <a:r>
              <a:rPr lang="en-US" sz="1000" b="1">
                <a:solidFill>
                  <a:schemeClr val="bg1"/>
                </a:solidFill>
                <a:sym typeface="+mn-ea"/>
              </a:rPr>
              <a:t>({name : "Vivek" , Profession:"Software Engieer"})</a:t>
            </a:r>
            <a:endParaRPr lang="en-US" sz="1000" b="1">
              <a:solidFill>
                <a:schemeClr val="bg1"/>
              </a:solidFill>
              <a:sym typeface="+mn-ea"/>
            </a:endParaRPr>
          </a:p>
          <a:p>
            <a:pPr algn="l"/>
            <a:r>
              <a:rPr lang="en-US" sz="1000" b="1">
                <a:solidFill>
                  <a:srgbClr val="FFC000"/>
                </a:solidFill>
                <a:sym typeface="+mn-ea"/>
              </a:rPr>
              <a:t>getDatas</a:t>
            </a:r>
            <a:r>
              <a:rPr lang="en-US" sz="1000" b="1">
                <a:solidFill>
                  <a:schemeClr val="bg1"/>
                </a:solidFill>
                <a:sym typeface="+mn-ea"/>
              </a:rPr>
              <a:t>(); </a:t>
            </a:r>
            <a:r>
              <a:rPr lang="en-US" sz="1000" b="1">
                <a:solidFill>
                  <a:schemeClr val="bg1"/>
                </a:solidFill>
                <a:sym typeface="+mn-ea"/>
              </a:rPr>
              <a:t> </a:t>
            </a:r>
            <a:r>
              <a:rPr lang="en-US" sz="1000" b="1">
                <a:solidFill>
                  <a:srgbClr val="92D050"/>
                </a:solidFill>
                <a:sym typeface="+mn-ea"/>
              </a:rPr>
              <a:t>// this is a "call function"   , this is not a "callBack function"   </a:t>
            </a:r>
            <a:r>
              <a:rPr lang="en-US" sz="1000" b="1">
                <a:solidFill>
                  <a:schemeClr val="accent6"/>
                </a:solidFill>
                <a:sym typeface="+mn-ea"/>
              </a:rPr>
              <a:t>// output :-  0 :- Ajay   1 :- Anuj   2 :- Vivek </a:t>
            </a:r>
            <a:endParaRPr lang="en-US" sz="1000" b="1">
              <a:solidFill>
                <a:schemeClr val="accent6"/>
              </a:solidFill>
              <a:sym typeface="+mn-ea"/>
            </a:endParaRPr>
          </a:p>
          <a:p>
            <a:pPr algn="l"/>
            <a:endParaRPr lang="en-US" sz="1000" b="1">
              <a:solidFill>
                <a:schemeClr val="accent6"/>
              </a:solidFill>
              <a:sym typeface="+mn-ea"/>
            </a:endParaRPr>
          </a:p>
        </p:txBody>
      </p:sp>
      <p:sp>
        <p:nvSpPr>
          <p:cNvPr id="5" name="Rounded Rectangle 4"/>
          <p:cNvSpPr/>
          <p:nvPr/>
        </p:nvSpPr>
        <p:spPr>
          <a:xfrm>
            <a:off x="3301365" y="450215"/>
            <a:ext cx="2611120" cy="25146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b="1">
                <a:solidFill>
                  <a:schemeClr val="accent1"/>
                </a:solidFill>
              </a:rPr>
              <a:t>Solution -1 :- call function</a:t>
            </a:r>
            <a:endParaRPr lang="en-US" sz="1600" b="1">
              <a:solidFill>
                <a:schemeClr val="accent1"/>
              </a:solidFill>
            </a:endParaRPr>
          </a:p>
        </p:txBody>
      </p:sp>
      <p:sp>
        <p:nvSpPr>
          <p:cNvPr id="6" name="Rectangles 5"/>
          <p:cNvSpPr/>
          <p:nvPr/>
        </p:nvSpPr>
        <p:spPr>
          <a:xfrm>
            <a:off x="2969895" y="4770120"/>
            <a:ext cx="4210685" cy="206756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endParaRPr lang="en-US" sz="1000" b="1">
              <a:solidFill>
                <a:schemeClr val="bg1"/>
              </a:solidFill>
              <a:sym typeface="+mn-ea"/>
            </a:endParaRPr>
          </a:p>
          <a:p>
            <a:pPr algn="l"/>
            <a:r>
              <a:rPr lang="en-US" sz="1000" b="1">
                <a:solidFill>
                  <a:schemeClr val="tx1"/>
                </a:solidFill>
                <a:highlight>
                  <a:srgbClr val="FFFF00"/>
                </a:highlight>
                <a:sym typeface="+mn-ea"/>
              </a:rPr>
              <a:t>//  solution -2  :- with call BAck function</a:t>
            </a:r>
            <a:endParaRPr lang="en-US" sz="1000" b="1">
              <a:solidFill>
                <a:schemeClr val="tx1"/>
              </a:solidFill>
              <a:highlight>
                <a:srgbClr val="FFFF00"/>
              </a:highlight>
              <a:sym typeface="+mn-ea"/>
            </a:endParaRPr>
          </a:p>
          <a:p>
            <a:pPr algn="l"/>
            <a:r>
              <a:rPr lang="en-US" sz="1000" b="1">
                <a:solidFill>
                  <a:srgbClr val="00B0F0"/>
                </a:solidFill>
                <a:sym typeface="+mn-ea"/>
              </a:rPr>
              <a:t>function </a:t>
            </a:r>
            <a:r>
              <a:rPr lang="en-US" sz="1000" b="1">
                <a:solidFill>
                  <a:schemeClr val="accent4"/>
                </a:solidFill>
                <a:sym typeface="+mn-ea"/>
              </a:rPr>
              <a:t>getDatas</a:t>
            </a:r>
            <a:r>
              <a:rPr lang="en-US" sz="1000" b="1">
                <a:solidFill>
                  <a:schemeClr val="bg1"/>
                </a:solidFill>
                <a:sym typeface="+mn-ea"/>
              </a:rPr>
              <a:t>()</a:t>
            </a:r>
            <a:r>
              <a:rPr lang="en-US" sz="1000" b="1">
                <a:solidFill>
                  <a:srgbClr val="00B0F0"/>
                </a:solidFill>
                <a:sym typeface="+mn-ea"/>
              </a:rPr>
              <a:t>{</a:t>
            </a:r>
            <a:endParaRPr lang="en-US" sz="1000" b="1">
              <a:solidFill>
                <a:srgbClr val="00B0F0"/>
              </a:solidFill>
              <a:sym typeface="+mn-ea"/>
            </a:endParaRPr>
          </a:p>
          <a:p>
            <a:pPr algn="l"/>
            <a:r>
              <a:rPr lang="en-US" sz="1000" b="1">
                <a:solidFill>
                  <a:schemeClr val="bg1"/>
                </a:solidFill>
                <a:sym typeface="+mn-ea"/>
              </a:rPr>
              <a:t>    </a:t>
            </a:r>
            <a:r>
              <a:rPr lang="en-US" sz="1000" b="1">
                <a:solidFill>
                  <a:schemeClr val="accent5"/>
                </a:solidFill>
                <a:sym typeface="+mn-ea"/>
              </a:rPr>
              <a:t>setTimeout</a:t>
            </a:r>
            <a:r>
              <a:rPr lang="en-US" sz="1000" b="1">
                <a:solidFill>
                  <a:schemeClr val="bg1"/>
                </a:solidFill>
                <a:sym typeface="+mn-ea"/>
              </a:rPr>
              <a:t>( () =&gt;{</a:t>
            </a:r>
            <a:endParaRPr lang="en-US" sz="1000" b="1">
              <a:solidFill>
                <a:schemeClr val="bg1"/>
              </a:solidFill>
              <a:sym typeface="+mn-ea"/>
            </a:endParaRPr>
          </a:p>
          <a:p>
            <a:pPr algn="l"/>
            <a:r>
              <a:rPr lang="en-US" sz="1000" b="1">
                <a:solidFill>
                  <a:schemeClr val="bg1"/>
                </a:solidFill>
                <a:sym typeface="+mn-ea"/>
              </a:rPr>
              <a:t>        let output = "";</a:t>
            </a:r>
            <a:endParaRPr lang="en-US" sz="1000" b="1">
              <a:solidFill>
                <a:schemeClr val="bg1"/>
              </a:solidFill>
              <a:sym typeface="+mn-ea"/>
            </a:endParaRPr>
          </a:p>
          <a:p>
            <a:pPr algn="l"/>
            <a:r>
              <a:rPr lang="en-US" sz="1000" b="1">
                <a:solidFill>
                  <a:schemeClr val="bg1"/>
                </a:solidFill>
                <a:sym typeface="+mn-ea"/>
              </a:rPr>
              <a:t>        datas.forEach((element , index)=&gt;{</a:t>
            </a:r>
            <a:endParaRPr lang="en-US" sz="1000" b="1">
              <a:solidFill>
                <a:schemeClr val="bg1"/>
              </a:solidFill>
              <a:sym typeface="+mn-ea"/>
            </a:endParaRPr>
          </a:p>
          <a:p>
            <a:pPr algn="l"/>
            <a:r>
              <a:rPr lang="en-US" sz="1000" b="1">
                <a:solidFill>
                  <a:schemeClr val="bg1"/>
                </a:solidFill>
                <a:sym typeface="+mn-ea"/>
              </a:rPr>
              <a:t>            output +=`&lt;li&gt; ${index} :-  ${element.name}&lt;/li&gt;` })</a:t>
            </a:r>
            <a:endParaRPr lang="en-US" sz="1000" b="1">
              <a:solidFill>
                <a:schemeClr val="bg1"/>
              </a:solidFill>
              <a:sym typeface="+mn-ea"/>
            </a:endParaRPr>
          </a:p>
          <a:p>
            <a:pPr algn="l"/>
            <a:r>
              <a:rPr lang="en-US" sz="1000" b="1">
                <a:solidFill>
                  <a:schemeClr val="bg1"/>
                </a:solidFill>
                <a:sym typeface="+mn-ea"/>
              </a:rPr>
              <a:t>        document.body.innerHTML=output; } ,</a:t>
            </a:r>
            <a:r>
              <a:rPr lang="en-US" sz="1000" b="1">
                <a:solidFill>
                  <a:srgbClr val="7030A0"/>
                </a:solidFill>
                <a:sym typeface="+mn-ea"/>
              </a:rPr>
              <a:t>1000</a:t>
            </a:r>
            <a:r>
              <a:rPr lang="en-US" sz="1000" b="1">
                <a:solidFill>
                  <a:schemeClr val="bg1"/>
                </a:solidFill>
                <a:sym typeface="+mn-ea"/>
              </a:rPr>
              <a:t>);</a:t>
            </a:r>
            <a:endParaRPr lang="en-US" sz="1000" b="1">
              <a:solidFill>
                <a:schemeClr val="bg1"/>
              </a:solidFill>
              <a:sym typeface="+mn-ea"/>
            </a:endParaRPr>
          </a:p>
          <a:p>
            <a:pPr algn="l"/>
            <a:r>
              <a:rPr lang="en-US" sz="1000" b="1">
                <a:solidFill>
                  <a:srgbClr val="00B0F0"/>
                </a:solidFill>
                <a:sym typeface="+mn-ea"/>
              </a:rPr>
              <a:t>}</a:t>
            </a:r>
            <a:endParaRPr lang="en-US" sz="1000" b="1">
              <a:solidFill>
                <a:schemeClr val="bg1"/>
              </a:solidFill>
              <a:sym typeface="+mn-ea"/>
            </a:endParaRPr>
          </a:p>
          <a:p>
            <a:pPr algn="l"/>
            <a:r>
              <a:rPr lang="en-US" sz="1000" b="1">
                <a:solidFill>
                  <a:srgbClr val="00B0F0"/>
                </a:solidFill>
                <a:sym typeface="+mn-ea"/>
              </a:rPr>
              <a:t>function </a:t>
            </a:r>
            <a:r>
              <a:rPr lang="en-US" sz="1000" b="1">
                <a:solidFill>
                  <a:schemeClr val="accent4"/>
                </a:solidFill>
                <a:sym typeface="+mn-ea"/>
              </a:rPr>
              <a:t>createData</a:t>
            </a:r>
            <a:r>
              <a:rPr lang="en-US" sz="1000" b="1">
                <a:solidFill>
                  <a:schemeClr val="bg1"/>
                </a:solidFill>
                <a:sym typeface="+mn-ea"/>
              </a:rPr>
              <a:t>(newdata , </a:t>
            </a:r>
            <a:r>
              <a:rPr lang="en-US" sz="1000" b="1">
                <a:solidFill>
                  <a:schemeClr val="accent2"/>
                </a:solidFill>
                <a:sym typeface="+mn-ea"/>
              </a:rPr>
              <a:t>callBackFunction</a:t>
            </a:r>
            <a:r>
              <a:rPr lang="en-US" sz="1000" b="1">
                <a:solidFill>
                  <a:schemeClr val="bg1"/>
                </a:solidFill>
                <a:sym typeface="+mn-ea"/>
              </a:rPr>
              <a:t>())</a:t>
            </a:r>
            <a:r>
              <a:rPr lang="en-US" sz="1000" b="1">
                <a:solidFill>
                  <a:srgbClr val="00B0F0"/>
                </a:solidFill>
                <a:sym typeface="+mn-ea"/>
              </a:rPr>
              <a:t>{</a:t>
            </a:r>
            <a:endParaRPr lang="en-US" sz="1000" b="1">
              <a:solidFill>
                <a:srgbClr val="00B0F0"/>
              </a:solidFill>
              <a:sym typeface="+mn-ea"/>
            </a:endParaRPr>
          </a:p>
          <a:p>
            <a:pPr algn="l"/>
            <a:r>
              <a:rPr lang="en-US" sz="1000" b="1">
                <a:solidFill>
                  <a:schemeClr val="bg1"/>
                </a:solidFill>
                <a:sym typeface="+mn-ea"/>
              </a:rPr>
              <a:t>    </a:t>
            </a:r>
            <a:r>
              <a:rPr lang="en-US" sz="1000" b="1">
                <a:solidFill>
                  <a:schemeClr val="accent5"/>
                </a:solidFill>
                <a:sym typeface="+mn-ea"/>
              </a:rPr>
              <a:t>setTimeout</a:t>
            </a:r>
            <a:r>
              <a:rPr lang="en-US" sz="1000" b="1">
                <a:solidFill>
                  <a:schemeClr val="bg1"/>
                </a:solidFill>
                <a:sym typeface="+mn-ea"/>
              </a:rPr>
              <a:t>(()=&gt;{  datas.push(newdata); </a:t>
            </a:r>
            <a:r>
              <a:rPr lang="en-US" sz="1000" b="1">
                <a:solidFill>
                  <a:schemeClr val="accent2"/>
                </a:solidFill>
                <a:sym typeface="+mn-ea"/>
              </a:rPr>
              <a:t>callBackFunction</a:t>
            </a:r>
            <a:r>
              <a:rPr lang="en-US" sz="1000" b="1">
                <a:solidFill>
                  <a:schemeClr val="bg1"/>
                </a:solidFill>
                <a:sym typeface="+mn-ea"/>
              </a:rPr>
              <a:t>(); </a:t>
            </a:r>
            <a:r>
              <a:rPr lang="en-US" sz="1000" b="1">
                <a:solidFill>
                  <a:schemeClr val="bg1"/>
                </a:solidFill>
                <a:sym typeface="+mn-ea"/>
              </a:rPr>
              <a:t> } , </a:t>
            </a:r>
            <a:r>
              <a:rPr lang="en-US" sz="1000" b="1">
                <a:solidFill>
                  <a:srgbClr val="7030A0"/>
                </a:solidFill>
                <a:sym typeface="+mn-ea"/>
              </a:rPr>
              <a:t>2000</a:t>
            </a:r>
            <a:r>
              <a:rPr lang="en-US" sz="1000" b="1">
                <a:solidFill>
                  <a:schemeClr val="bg1"/>
                </a:solidFill>
                <a:sym typeface="+mn-ea"/>
              </a:rPr>
              <a:t>)</a:t>
            </a:r>
            <a:endParaRPr lang="en-US" sz="1000" b="1">
              <a:solidFill>
                <a:schemeClr val="bg1"/>
              </a:solidFill>
              <a:sym typeface="+mn-ea"/>
            </a:endParaRPr>
          </a:p>
          <a:p>
            <a:pPr algn="l"/>
            <a:r>
              <a:rPr lang="en-US" sz="1000" b="1">
                <a:solidFill>
                  <a:srgbClr val="00B0F0"/>
                </a:solidFill>
                <a:sym typeface="+mn-ea"/>
              </a:rPr>
              <a:t>}</a:t>
            </a:r>
            <a:endParaRPr lang="en-US" sz="1000" b="1">
              <a:solidFill>
                <a:srgbClr val="00B0F0"/>
              </a:solidFill>
              <a:sym typeface="+mn-ea"/>
            </a:endParaRPr>
          </a:p>
          <a:p>
            <a:pPr algn="l"/>
            <a:r>
              <a:rPr lang="en-US" sz="1000" b="1">
                <a:solidFill>
                  <a:srgbClr val="FFC000"/>
                </a:solidFill>
                <a:sym typeface="+mn-ea"/>
              </a:rPr>
              <a:t>createData</a:t>
            </a:r>
            <a:r>
              <a:rPr lang="en-US" sz="1000" b="1">
                <a:solidFill>
                  <a:schemeClr val="bg1"/>
                </a:solidFill>
                <a:sym typeface="+mn-ea"/>
              </a:rPr>
              <a:t>(  {name : "Vivek" , Profession:"Software Engieer"} , getDatas()  );</a:t>
            </a:r>
            <a:endParaRPr lang="en-US" sz="1000" b="1">
              <a:solidFill>
                <a:schemeClr val="bg1"/>
              </a:solidFill>
              <a:sym typeface="+mn-ea"/>
            </a:endParaRPr>
          </a:p>
          <a:p>
            <a:pPr algn="l"/>
            <a:r>
              <a:rPr lang="en-US" sz="1000" b="1">
                <a:solidFill>
                  <a:srgbClr val="92D050"/>
                </a:solidFill>
                <a:sym typeface="+mn-ea"/>
              </a:rPr>
              <a:t> </a:t>
            </a:r>
            <a:r>
              <a:rPr lang="en-US" sz="1000" b="1">
                <a:solidFill>
                  <a:schemeClr val="accent6"/>
                </a:solidFill>
                <a:sym typeface="+mn-ea"/>
              </a:rPr>
              <a:t>// output :-  0 :- Ajay   1 :- Anuj   2 :- Vivek </a:t>
            </a:r>
            <a:endParaRPr lang="en-US" sz="1000" b="1">
              <a:solidFill>
                <a:schemeClr val="accent6"/>
              </a:solidFill>
              <a:sym typeface="+mn-ea"/>
            </a:endParaRPr>
          </a:p>
          <a:p>
            <a:pPr algn="l"/>
            <a:endParaRPr lang="en-US" sz="1000" b="1">
              <a:solidFill>
                <a:schemeClr val="accent6"/>
              </a:solidFill>
              <a:sym typeface="+mn-ea"/>
            </a:endParaRPr>
          </a:p>
        </p:txBody>
      </p:sp>
      <p:sp>
        <p:nvSpPr>
          <p:cNvPr id="7" name="Rectangles 6"/>
          <p:cNvSpPr/>
          <p:nvPr/>
        </p:nvSpPr>
        <p:spPr>
          <a:xfrm>
            <a:off x="7180580" y="34290"/>
            <a:ext cx="4976495" cy="279527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000" b="1">
                <a:solidFill>
                  <a:schemeClr val="tx1"/>
                </a:solidFill>
                <a:highlight>
                  <a:srgbClr val="FFFF00"/>
                </a:highlight>
                <a:sym typeface="+mn-ea"/>
              </a:rPr>
              <a:t>//  solution -3  :- with Promise function</a:t>
            </a:r>
            <a:endParaRPr lang="en-US" sz="1000" b="1">
              <a:solidFill>
                <a:schemeClr val="tx1"/>
              </a:solidFill>
              <a:highlight>
                <a:srgbClr val="FFFF00"/>
              </a:highlight>
              <a:sym typeface="+mn-ea"/>
            </a:endParaRPr>
          </a:p>
          <a:p>
            <a:pPr algn="l"/>
            <a:r>
              <a:rPr lang="en-US" sz="1000" b="1">
                <a:solidFill>
                  <a:srgbClr val="00B0F0"/>
                </a:solidFill>
                <a:sym typeface="+mn-ea"/>
              </a:rPr>
              <a:t>function </a:t>
            </a:r>
            <a:r>
              <a:rPr lang="en-US" sz="1000" b="1">
                <a:solidFill>
                  <a:schemeClr val="accent4"/>
                </a:solidFill>
                <a:sym typeface="+mn-ea"/>
              </a:rPr>
              <a:t>getDatas</a:t>
            </a:r>
            <a:r>
              <a:rPr lang="en-US" sz="1000" b="1">
                <a:solidFill>
                  <a:schemeClr val="bg1"/>
                </a:solidFill>
                <a:sym typeface="+mn-ea"/>
              </a:rPr>
              <a:t>()</a:t>
            </a:r>
            <a:r>
              <a:rPr lang="en-US" sz="1000" b="1">
                <a:solidFill>
                  <a:srgbClr val="00B0F0"/>
                </a:solidFill>
                <a:sym typeface="+mn-ea"/>
              </a:rPr>
              <a:t>{</a:t>
            </a:r>
            <a:endParaRPr lang="en-US" sz="1000" b="1">
              <a:solidFill>
                <a:srgbClr val="00B0F0"/>
              </a:solidFill>
              <a:sym typeface="+mn-ea"/>
            </a:endParaRPr>
          </a:p>
          <a:p>
            <a:pPr algn="l"/>
            <a:r>
              <a:rPr lang="en-US" sz="1000" b="1">
                <a:solidFill>
                  <a:schemeClr val="bg1"/>
                </a:solidFill>
                <a:sym typeface="+mn-ea"/>
              </a:rPr>
              <a:t>    </a:t>
            </a:r>
            <a:r>
              <a:rPr lang="en-US" sz="1000" b="1">
                <a:solidFill>
                  <a:schemeClr val="accent5"/>
                </a:solidFill>
                <a:sym typeface="+mn-ea"/>
              </a:rPr>
              <a:t>setTimeout</a:t>
            </a:r>
            <a:r>
              <a:rPr lang="en-US" sz="1000" b="1">
                <a:solidFill>
                  <a:schemeClr val="bg1"/>
                </a:solidFill>
                <a:sym typeface="+mn-ea"/>
              </a:rPr>
              <a:t>( () =&gt;{</a:t>
            </a:r>
            <a:endParaRPr lang="en-US" sz="1000" b="1">
              <a:solidFill>
                <a:schemeClr val="bg1"/>
              </a:solidFill>
              <a:sym typeface="+mn-ea"/>
            </a:endParaRPr>
          </a:p>
          <a:p>
            <a:pPr algn="l"/>
            <a:r>
              <a:rPr lang="en-US" sz="1000" b="1">
                <a:solidFill>
                  <a:schemeClr val="bg1"/>
                </a:solidFill>
                <a:sym typeface="+mn-ea"/>
              </a:rPr>
              <a:t>        let output = "";</a:t>
            </a:r>
            <a:endParaRPr lang="en-US" sz="1000" b="1">
              <a:solidFill>
                <a:schemeClr val="bg1"/>
              </a:solidFill>
              <a:sym typeface="+mn-ea"/>
            </a:endParaRPr>
          </a:p>
          <a:p>
            <a:pPr algn="l"/>
            <a:r>
              <a:rPr lang="en-US" sz="1000" b="1">
                <a:solidFill>
                  <a:schemeClr val="bg1"/>
                </a:solidFill>
                <a:sym typeface="+mn-ea"/>
              </a:rPr>
              <a:t>        datas.forEach((element , index)=&gt;{</a:t>
            </a:r>
            <a:endParaRPr lang="en-US" sz="1000" b="1">
              <a:solidFill>
                <a:schemeClr val="bg1"/>
              </a:solidFill>
              <a:sym typeface="+mn-ea"/>
            </a:endParaRPr>
          </a:p>
          <a:p>
            <a:pPr algn="l"/>
            <a:r>
              <a:rPr lang="en-US" sz="1000" b="1">
                <a:solidFill>
                  <a:schemeClr val="bg1"/>
                </a:solidFill>
                <a:sym typeface="+mn-ea"/>
              </a:rPr>
              <a:t>            output +=`&lt;li&gt; ${index} :-  ${element.name}&lt;/li&gt;` })</a:t>
            </a:r>
            <a:endParaRPr lang="en-US" sz="1000" b="1">
              <a:solidFill>
                <a:schemeClr val="bg1"/>
              </a:solidFill>
              <a:sym typeface="+mn-ea"/>
            </a:endParaRPr>
          </a:p>
          <a:p>
            <a:pPr algn="l"/>
            <a:r>
              <a:rPr lang="en-US" sz="1000" b="1">
                <a:solidFill>
                  <a:schemeClr val="bg1"/>
                </a:solidFill>
                <a:sym typeface="+mn-ea"/>
              </a:rPr>
              <a:t>        document.body.innerHTML=output;   } ,</a:t>
            </a:r>
            <a:r>
              <a:rPr lang="en-US" sz="1000" b="1">
                <a:solidFill>
                  <a:srgbClr val="7030A0"/>
                </a:solidFill>
                <a:sym typeface="+mn-ea"/>
              </a:rPr>
              <a:t>1000</a:t>
            </a:r>
            <a:r>
              <a:rPr lang="en-US" sz="1000" b="1">
                <a:solidFill>
                  <a:schemeClr val="bg1"/>
                </a:solidFill>
                <a:sym typeface="+mn-ea"/>
              </a:rPr>
              <a:t>);</a:t>
            </a:r>
            <a:endParaRPr lang="en-US" sz="1000" b="1">
              <a:solidFill>
                <a:schemeClr val="bg1"/>
              </a:solidFill>
              <a:sym typeface="+mn-ea"/>
            </a:endParaRPr>
          </a:p>
          <a:p>
            <a:pPr algn="l"/>
            <a:r>
              <a:rPr lang="en-US" sz="1000" b="1">
                <a:solidFill>
                  <a:srgbClr val="00B0F0"/>
                </a:solidFill>
                <a:sym typeface="+mn-ea"/>
              </a:rPr>
              <a:t>}</a:t>
            </a:r>
            <a:endParaRPr lang="en-US" sz="1000" b="1">
              <a:solidFill>
                <a:schemeClr val="bg1"/>
              </a:solidFill>
              <a:sym typeface="+mn-ea"/>
            </a:endParaRPr>
          </a:p>
          <a:p>
            <a:pPr algn="l"/>
            <a:r>
              <a:rPr lang="en-US" sz="1000" b="1">
                <a:solidFill>
                  <a:srgbClr val="00B0F0"/>
                </a:solidFill>
                <a:sym typeface="+mn-ea"/>
              </a:rPr>
              <a:t>function </a:t>
            </a:r>
            <a:r>
              <a:rPr lang="en-US" sz="1000" b="1">
                <a:solidFill>
                  <a:schemeClr val="accent4"/>
                </a:solidFill>
                <a:sym typeface="+mn-ea"/>
              </a:rPr>
              <a:t>createData</a:t>
            </a:r>
            <a:r>
              <a:rPr lang="en-US" sz="1000" b="1">
                <a:solidFill>
                  <a:schemeClr val="bg1"/>
                </a:solidFill>
                <a:sym typeface="+mn-ea"/>
              </a:rPr>
              <a:t>(newdata)</a:t>
            </a:r>
            <a:r>
              <a:rPr lang="en-US" sz="1000" b="1">
                <a:solidFill>
                  <a:srgbClr val="00B0F0"/>
                </a:solidFill>
                <a:sym typeface="+mn-ea"/>
              </a:rPr>
              <a:t>{</a:t>
            </a:r>
            <a:endParaRPr lang="en-US" sz="1000" b="1">
              <a:solidFill>
                <a:srgbClr val="00B0F0"/>
              </a:solidFill>
              <a:sym typeface="+mn-ea"/>
            </a:endParaRPr>
          </a:p>
          <a:p>
            <a:pPr algn="l"/>
            <a:r>
              <a:rPr lang="en-US" sz="1000" b="1">
                <a:solidFill>
                  <a:schemeClr val="accent5"/>
                </a:solidFill>
                <a:sym typeface="+mn-ea"/>
              </a:rPr>
              <a:t>return new Promise((resolve, reject) =&gt;</a:t>
            </a:r>
            <a:r>
              <a:rPr lang="en-US" sz="1000" b="1">
                <a:solidFill>
                  <a:srgbClr val="00B0F0"/>
                </a:solidFill>
                <a:sym typeface="+mn-ea"/>
              </a:rPr>
              <a:t> {</a:t>
            </a:r>
            <a:endParaRPr lang="en-US" sz="1000" b="1">
              <a:solidFill>
                <a:srgbClr val="00B0F0"/>
              </a:solidFill>
              <a:sym typeface="+mn-ea"/>
            </a:endParaRPr>
          </a:p>
          <a:p>
            <a:pPr algn="l"/>
            <a:r>
              <a:rPr lang="en-US" sz="1000" b="1">
                <a:solidFill>
                  <a:schemeClr val="bg1"/>
                </a:solidFill>
                <a:sym typeface="+mn-ea"/>
              </a:rPr>
              <a:t>    </a:t>
            </a:r>
            <a:r>
              <a:rPr lang="en-US" sz="1000" b="1">
                <a:solidFill>
                  <a:schemeClr val="accent5"/>
                </a:solidFill>
                <a:sym typeface="+mn-ea"/>
              </a:rPr>
              <a:t>setTimeout</a:t>
            </a:r>
            <a:r>
              <a:rPr lang="en-US" sz="1000" b="1">
                <a:solidFill>
                  <a:schemeClr val="bg1"/>
                </a:solidFill>
                <a:sym typeface="+mn-ea"/>
              </a:rPr>
              <a:t>(()=&gt;{</a:t>
            </a:r>
            <a:endParaRPr lang="en-US" sz="1000" b="1">
              <a:solidFill>
                <a:schemeClr val="bg1"/>
              </a:solidFill>
              <a:sym typeface="+mn-ea"/>
            </a:endParaRPr>
          </a:p>
          <a:p>
            <a:pPr algn="l"/>
            <a:r>
              <a:rPr lang="en-US" sz="1000" b="1">
                <a:solidFill>
                  <a:schemeClr val="bg1"/>
                </a:solidFill>
                <a:sym typeface="+mn-ea"/>
              </a:rPr>
              <a:t>datas.push(newdata);  </a:t>
            </a:r>
            <a:r>
              <a:rPr lang="en-US" sz="1000" b="1">
                <a:solidFill>
                  <a:srgbClr val="00B0F0"/>
                </a:solidFill>
                <a:sym typeface="+mn-ea"/>
              </a:rPr>
              <a:t>let</a:t>
            </a:r>
            <a:r>
              <a:rPr lang="en-US" sz="1000" b="1">
                <a:solidFill>
                  <a:schemeClr val="bg1"/>
                </a:solidFill>
                <a:sym typeface="+mn-ea"/>
              </a:rPr>
              <a:t> error = false; </a:t>
            </a:r>
            <a:r>
              <a:rPr lang="en-US" sz="1000" b="1">
                <a:solidFill>
                  <a:srgbClr val="00B0F0"/>
                </a:solidFill>
                <a:sym typeface="+mn-ea"/>
              </a:rPr>
              <a:t>if(</a:t>
            </a:r>
            <a:r>
              <a:rPr lang="en-US" sz="1000" b="1">
                <a:solidFill>
                  <a:schemeClr val="bg1"/>
                </a:solidFill>
                <a:sym typeface="+mn-ea"/>
              </a:rPr>
              <a:t>!error</a:t>
            </a:r>
            <a:r>
              <a:rPr lang="en-US" sz="1000" b="1">
                <a:solidFill>
                  <a:srgbClr val="00B0F0"/>
                </a:solidFill>
                <a:sym typeface="+mn-ea"/>
              </a:rPr>
              <a:t>)resolve();  else reject(</a:t>
            </a:r>
            <a:r>
              <a:rPr lang="en-US" sz="1000" b="1">
                <a:solidFill>
                  <a:schemeClr val="bg1"/>
                </a:solidFill>
                <a:sym typeface="+mn-ea"/>
              </a:rPr>
              <a:t>" kuch shi nhi hai! "</a:t>
            </a:r>
            <a:r>
              <a:rPr lang="en-US" sz="1000" b="1">
                <a:solidFill>
                  <a:srgbClr val="00B0F0"/>
                </a:solidFill>
                <a:sym typeface="+mn-ea"/>
              </a:rPr>
              <a:t>);</a:t>
            </a:r>
            <a:endParaRPr lang="en-US" sz="1000" b="1">
              <a:solidFill>
                <a:srgbClr val="00B0F0"/>
              </a:solidFill>
              <a:sym typeface="+mn-ea"/>
            </a:endParaRPr>
          </a:p>
          <a:p>
            <a:pPr algn="l"/>
            <a:r>
              <a:rPr lang="en-US" sz="1000" b="1">
                <a:solidFill>
                  <a:schemeClr val="bg1"/>
                </a:solidFill>
                <a:sym typeface="+mn-ea"/>
              </a:rPr>
              <a:t>    } , </a:t>
            </a:r>
            <a:r>
              <a:rPr lang="en-US" sz="1000" b="1">
                <a:solidFill>
                  <a:srgbClr val="7030A0"/>
                </a:solidFill>
                <a:sym typeface="+mn-ea"/>
              </a:rPr>
              <a:t>2000</a:t>
            </a:r>
            <a:r>
              <a:rPr lang="en-US" sz="1000" b="1">
                <a:solidFill>
                  <a:schemeClr val="bg1"/>
                </a:solidFill>
                <a:sym typeface="+mn-ea"/>
              </a:rPr>
              <a:t>)</a:t>
            </a:r>
            <a:endParaRPr lang="en-US" sz="1000" b="1">
              <a:solidFill>
                <a:schemeClr val="bg1"/>
              </a:solidFill>
              <a:sym typeface="+mn-ea"/>
            </a:endParaRPr>
          </a:p>
          <a:p>
            <a:pPr algn="l"/>
            <a:r>
              <a:rPr lang="en-US" sz="1000" b="1">
                <a:solidFill>
                  <a:schemeClr val="accent5"/>
                </a:solidFill>
                <a:sym typeface="+mn-ea"/>
              </a:rPr>
              <a:t>  })</a:t>
            </a:r>
            <a:endParaRPr lang="en-US" sz="1000" b="1">
              <a:solidFill>
                <a:schemeClr val="accent5"/>
              </a:solidFill>
              <a:sym typeface="+mn-ea"/>
            </a:endParaRPr>
          </a:p>
          <a:p>
            <a:pPr algn="l"/>
            <a:r>
              <a:rPr lang="en-US" sz="1000" b="1">
                <a:solidFill>
                  <a:srgbClr val="00B0F0"/>
                </a:solidFill>
                <a:sym typeface="+mn-ea"/>
              </a:rPr>
              <a:t>}</a:t>
            </a:r>
            <a:endParaRPr lang="en-US" sz="1000" b="1">
              <a:solidFill>
                <a:srgbClr val="00B0F0"/>
              </a:solidFill>
              <a:sym typeface="+mn-ea"/>
            </a:endParaRPr>
          </a:p>
          <a:p>
            <a:pPr algn="l"/>
            <a:r>
              <a:rPr lang="en-US" sz="1000" b="1">
                <a:solidFill>
                  <a:srgbClr val="FFC000"/>
                </a:solidFill>
                <a:sym typeface="+mn-ea"/>
              </a:rPr>
              <a:t>createData</a:t>
            </a:r>
            <a:r>
              <a:rPr lang="en-US" sz="1000" b="1">
                <a:solidFill>
                  <a:schemeClr val="bg1"/>
                </a:solidFill>
                <a:sym typeface="+mn-ea"/>
              </a:rPr>
              <a:t>({name : "Vivek" , Profession: "Engieer" } )</a:t>
            </a:r>
            <a:r>
              <a:rPr lang="en-US" sz="1000" b="1">
                <a:solidFill>
                  <a:srgbClr val="00B0F0"/>
                </a:solidFill>
                <a:sym typeface="+mn-ea"/>
              </a:rPr>
              <a:t>.then(</a:t>
            </a:r>
            <a:r>
              <a:rPr lang="en-US" sz="1000" b="1">
                <a:solidFill>
                  <a:schemeClr val="bg1"/>
                </a:solidFill>
                <a:sym typeface="+mn-ea"/>
              </a:rPr>
              <a:t>getDatas</a:t>
            </a:r>
            <a:r>
              <a:rPr lang="en-US" sz="1000" b="1">
                <a:solidFill>
                  <a:srgbClr val="00B0F0"/>
                </a:solidFill>
                <a:sym typeface="+mn-ea"/>
              </a:rPr>
              <a:t>).catch( </a:t>
            </a:r>
            <a:r>
              <a:rPr lang="en-US" sz="1000" b="1">
                <a:solidFill>
                  <a:schemeClr val="bg1"/>
                </a:solidFill>
                <a:sym typeface="+mn-ea"/>
              </a:rPr>
              <a:t>(err)=&gt;console.log(err) </a:t>
            </a:r>
            <a:r>
              <a:rPr lang="en-US" sz="1000" b="1">
                <a:solidFill>
                  <a:srgbClr val="00B0F0"/>
                </a:solidFill>
                <a:sym typeface="+mn-ea"/>
              </a:rPr>
              <a:t>);</a:t>
            </a:r>
            <a:endParaRPr lang="en-US" sz="1000" b="1">
              <a:solidFill>
                <a:schemeClr val="bg1"/>
              </a:solidFill>
              <a:sym typeface="+mn-ea"/>
            </a:endParaRPr>
          </a:p>
          <a:p>
            <a:pPr algn="l"/>
            <a:r>
              <a:rPr lang="en-US" sz="1000" b="1">
                <a:solidFill>
                  <a:srgbClr val="92D050"/>
                </a:solidFill>
                <a:sym typeface="+mn-ea"/>
              </a:rPr>
              <a:t> </a:t>
            </a:r>
            <a:r>
              <a:rPr lang="en-US" sz="1000" b="1">
                <a:solidFill>
                  <a:schemeClr val="accent6"/>
                </a:solidFill>
                <a:sym typeface="+mn-ea"/>
              </a:rPr>
              <a:t>// output :-  0 :- Ajay   1 :- Anuj   2 :- Vivek </a:t>
            </a:r>
            <a:endParaRPr lang="en-US" sz="1000" b="1">
              <a:solidFill>
                <a:schemeClr val="accent6"/>
              </a:solidFill>
              <a:sym typeface="+mn-ea"/>
            </a:endParaRPr>
          </a:p>
        </p:txBody>
      </p:sp>
      <p:sp>
        <p:nvSpPr>
          <p:cNvPr id="12" name="Rectangles 11"/>
          <p:cNvSpPr/>
          <p:nvPr/>
        </p:nvSpPr>
        <p:spPr>
          <a:xfrm>
            <a:off x="7180580" y="2829560"/>
            <a:ext cx="4976495" cy="290004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000" b="1">
                <a:solidFill>
                  <a:schemeClr val="tx1"/>
                </a:solidFill>
                <a:highlight>
                  <a:srgbClr val="FFFF00"/>
                </a:highlight>
                <a:sym typeface="+mn-ea"/>
              </a:rPr>
              <a:t>//  solution -3  :- with Async function</a:t>
            </a:r>
            <a:endParaRPr lang="en-US" sz="1000" b="1">
              <a:solidFill>
                <a:schemeClr val="tx1"/>
              </a:solidFill>
              <a:highlight>
                <a:srgbClr val="FFFF00"/>
              </a:highlight>
              <a:sym typeface="+mn-ea"/>
            </a:endParaRPr>
          </a:p>
          <a:p>
            <a:pPr algn="l"/>
            <a:r>
              <a:rPr lang="en-US" sz="1000" b="1">
                <a:solidFill>
                  <a:srgbClr val="00B0F0"/>
                </a:solidFill>
                <a:sym typeface="+mn-ea"/>
              </a:rPr>
              <a:t>function </a:t>
            </a:r>
            <a:r>
              <a:rPr lang="en-US" sz="1000" b="1">
                <a:solidFill>
                  <a:schemeClr val="accent4"/>
                </a:solidFill>
                <a:sym typeface="+mn-ea"/>
              </a:rPr>
              <a:t>getDatas</a:t>
            </a:r>
            <a:r>
              <a:rPr lang="en-US" sz="1000" b="1">
                <a:solidFill>
                  <a:schemeClr val="bg1"/>
                </a:solidFill>
                <a:sym typeface="+mn-ea"/>
              </a:rPr>
              <a:t>()</a:t>
            </a:r>
            <a:r>
              <a:rPr lang="en-US" sz="1000" b="1">
                <a:solidFill>
                  <a:srgbClr val="00B0F0"/>
                </a:solidFill>
                <a:sym typeface="+mn-ea"/>
              </a:rPr>
              <a:t>{</a:t>
            </a:r>
            <a:endParaRPr lang="en-US" sz="1000" b="1">
              <a:solidFill>
                <a:srgbClr val="00B0F0"/>
              </a:solidFill>
              <a:sym typeface="+mn-ea"/>
            </a:endParaRPr>
          </a:p>
          <a:p>
            <a:pPr algn="l"/>
            <a:r>
              <a:rPr lang="en-US" sz="1000" b="1">
                <a:solidFill>
                  <a:schemeClr val="bg1"/>
                </a:solidFill>
                <a:sym typeface="+mn-ea"/>
              </a:rPr>
              <a:t>    </a:t>
            </a:r>
            <a:r>
              <a:rPr lang="en-US" sz="1000" b="1">
                <a:solidFill>
                  <a:schemeClr val="accent5"/>
                </a:solidFill>
                <a:sym typeface="+mn-ea"/>
              </a:rPr>
              <a:t>setTimeout</a:t>
            </a:r>
            <a:r>
              <a:rPr lang="en-US" sz="1000" b="1">
                <a:solidFill>
                  <a:schemeClr val="bg1"/>
                </a:solidFill>
                <a:sym typeface="+mn-ea"/>
              </a:rPr>
              <a:t>( () =&gt;{</a:t>
            </a:r>
            <a:endParaRPr lang="en-US" sz="1000" b="1">
              <a:solidFill>
                <a:schemeClr val="bg1"/>
              </a:solidFill>
              <a:sym typeface="+mn-ea"/>
            </a:endParaRPr>
          </a:p>
          <a:p>
            <a:pPr algn="l"/>
            <a:r>
              <a:rPr lang="en-US" sz="1000" b="1">
                <a:solidFill>
                  <a:schemeClr val="bg1"/>
                </a:solidFill>
                <a:sym typeface="+mn-ea"/>
              </a:rPr>
              <a:t>        let output = "";</a:t>
            </a:r>
            <a:endParaRPr lang="en-US" sz="1000" b="1">
              <a:solidFill>
                <a:schemeClr val="bg1"/>
              </a:solidFill>
              <a:sym typeface="+mn-ea"/>
            </a:endParaRPr>
          </a:p>
          <a:p>
            <a:pPr algn="l"/>
            <a:r>
              <a:rPr lang="en-US" sz="1000" b="1">
                <a:solidFill>
                  <a:schemeClr val="bg1"/>
                </a:solidFill>
                <a:sym typeface="+mn-ea"/>
              </a:rPr>
              <a:t>        datas.forEach((element , index)=&gt;{</a:t>
            </a:r>
            <a:endParaRPr lang="en-US" sz="1000" b="1">
              <a:solidFill>
                <a:schemeClr val="bg1"/>
              </a:solidFill>
              <a:sym typeface="+mn-ea"/>
            </a:endParaRPr>
          </a:p>
          <a:p>
            <a:pPr algn="l"/>
            <a:r>
              <a:rPr lang="en-US" sz="1000" b="1">
                <a:solidFill>
                  <a:schemeClr val="bg1"/>
                </a:solidFill>
                <a:sym typeface="+mn-ea"/>
              </a:rPr>
              <a:t>            output +=`&lt;li&gt; ${index} :-  ${element.name}&lt;/li&gt;` })</a:t>
            </a:r>
            <a:endParaRPr lang="en-US" sz="1000" b="1">
              <a:solidFill>
                <a:schemeClr val="bg1"/>
              </a:solidFill>
              <a:sym typeface="+mn-ea"/>
            </a:endParaRPr>
          </a:p>
          <a:p>
            <a:pPr algn="l"/>
            <a:r>
              <a:rPr lang="en-US" sz="1000" b="1">
                <a:solidFill>
                  <a:schemeClr val="bg1"/>
                </a:solidFill>
                <a:sym typeface="+mn-ea"/>
              </a:rPr>
              <a:t>        document.body.innerHTML=output;   } ,</a:t>
            </a:r>
            <a:r>
              <a:rPr lang="en-US" sz="1000" b="1">
                <a:solidFill>
                  <a:srgbClr val="7030A0"/>
                </a:solidFill>
                <a:sym typeface="+mn-ea"/>
              </a:rPr>
              <a:t>1000</a:t>
            </a:r>
            <a:r>
              <a:rPr lang="en-US" sz="1000" b="1">
                <a:solidFill>
                  <a:schemeClr val="bg1"/>
                </a:solidFill>
                <a:sym typeface="+mn-ea"/>
              </a:rPr>
              <a:t>);</a:t>
            </a:r>
            <a:endParaRPr lang="en-US" sz="1000" b="1">
              <a:solidFill>
                <a:schemeClr val="bg1"/>
              </a:solidFill>
              <a:sym typeface="+mn-ea"/>
            </a:endParaRPr>
          </a:p>
          <a:p>
            <a:pPr algn="l"/>
            <a:r>
              <a:rPr lang="en-US" sz="1000" b="1">
                <a:solidFill>
                  <a:srgbClr val="00B0F0"/>
                </a:solidFill>
                <a:sym typeface="+mn-ea"/>
              </a:rPr>
              <a:t>}</a:t>
            </a:r>
            <a:endParaRPr lang="en-US" sz="1000" b="1">
              <a:solidFill>
                <a:schemeClr val="bg1"/>
              </a:solidFill>
              <a:sym typeface="+mn-ea"/>
            </a:endParaRPr>
          </a:p>
          <a:p>
            <a:pPr algn="l"/>
            <a:r>
              <a:rPr lang="en-US" sz="1000" b="1">
                <a:solidFill>
                  <a:srgbClr val="00B0F0"/>
                </a:solidFill>
                <a:sym typeface="+mn-ea"/>
              </a:rPr>
              <a:t>function </a:t>
            </a:r>
            <a:r>
              <a:rPr lang="en-US" sz="1000" b="1">
                <a:solidFill>
                  <a:schemeClr val="accent4"/>
                </a:solidFill>
                <a:sym typeface="+mn-ea"/>
              </a:rPr>
              <a:t>createData</a:t>
            </a:r>
            <a:r>
              <a:rPr lang="en-US" sz="1000" b="1">
                <a:solidFill>
                  <a:schemeClr val="bg1"/>
                </a:solidFill>
                <a:sym typeface="+mn-ea"/>
              </a:rPr>
              <a:t>(newdata)</a:t>
            </a:r>
            <a:r>
              <a:rPr lang="en-US" sz="1000" b="1">
                <a:solidFill>
                  <a:srgbClr val="00B0F0"/>
                </a:solidFill>
                <a:sym typeface="+mn-ea"/>
              </a:rPr>
              <a:t>{</a:t>
            </a:r>
            <a:endParaRPr lang="en-US" sz="1000" b="1">
              <a:solidFill>
                <a:srgbClr val="00B0F0"/>
              </a:solidFill>
              <a:sym typeface="+mn-ea"/>
            </a:endParaRPr>
          </a:p>
          <a:p>
            <a:pPr algn="l"/>
            <a:r>
              <a:rPr lang="en-US" sz="1000" b="1">
                <a:solidFill>
                  <a:schemeClr val="bg1"/>
                </a:solidFill>
                <a:sym typeface="+mn-ea"/>
              </a:rPr>
              <a:t>    </a:t>
            </a:r>
            <a:r>
              <a:rPr lang="en-US" sz="1000" b="1">
                <a:solidFill>
                  <a:schemeClr val="accent5"/>
                </a:solidFill>
                <a:sym typeface="+mn-ea"/>
              </a:rPr>
              <a:t>setTimeout</a:t>
            </a:r>
            <a:r>
              <a:rPr lang="en-US" sz="1000" b="1">
                <a:solidFill>
                  <a:schemeClr val="bg1"/>
                </a:solidFill>
                <a:sym typeface="+mn-ea"/>
              </a:rPr>
              <a:t>(()=&gt;{   datas.push(newdata);      } , </a:t>
            </a:r>
            <a:r>
              <a:rPr lang="en-US" sz="1000" b="1">
                <a:solidFill>
                  <a:srgbClr val="7030A0"/>
                </a:solidFill>
                <a:sym typeface="+mn-ea"/>
              </a:rPr>
              <a:t>2000</a:t>
            </a:r>
            <a:r>
              <a:rPr lang="en-US" sz="1000" b="1">
                <a:solidFill>
                  <a:schemeClr val="bg1"/>
                </a:solidFill>
                <a:sym typeface="+mn-ea"/>
              </a:rPr>
              <a:t>)</a:t>
            </a:r>
            <a:endParaRPr lang="en-US" sz="1000" b="1">
              <a:solidFill>
                <a:schemeClr val="bg1"/>
              </a:solidFill>
              <a:sym typeface="+mn-ea"/>
            </a:endParaRPr>
          </a:p>
          <a:p>
            <a:pPr algn="l"/>
            <a:r>
              <a:rPr lang="en-US" sz="1000" b="1">
                <a:solidFill>
                  <a:srgbClr val="00B0F0"/>
                </a:solidFill>
                <a:sym typeface="+mn-ea"/>
              </a:rPr>
              <a:t>}</a:t>
            </a:r>
            <a:endParaRPr lang="en-US" sz="1000" b="1">
              <a:solidFill>
                <a:srgbClr val="00B0F0"/>
              </a:solidFill>
              <a:sym typeface="+mn-ea"/>
            </a:endParaRPr>
          </a:p>
          <a:p>
            <a:pPr algn="l"/>
            <a:r>
              <a:rPr lang="en-US" sz="1000" b="1">
                <a:solidFill>
                  <a:srgbClr val="00B0F0"/>
                </a:solidFill>
                <a:sym typeface="+mn-ea"/>
              </a:rPr>
              <a:t>async function </a:t>
            </a:r>
            <a:r>
              <a:rPr lang="en-US" sz="1000" b="1">
                <a:solidFill>
                  <a:srgbClr val="FFC000"/>
                </a:solidFill>
                <a:sym typeface="+mn-ea"/>
              </a:rPr>
              <a:t>start(){</a:t>
            </a:r>
            <a:endParaRPr lang="en-US" sz="1000" b="1">
              <a:solidFill>
                <a:srgbClr val="FFC000"/>
              </a:solidFill>
              <a:sym typeface="+mn-ea"/>
            </a:endParaRPr>
          </a:p>
          <a:p>
            <a:pPr algn="l"/>
            <a:r>
              <a:rPr lang="en-US" sz="1000" b="1">
                <a:solidFill>
                  <a:srgbClr val="FFC000"/>
                </a:solidFill>
                <a:sym typeface="+mn-ea"/>
              </a:rPr>
              <a:t>    </a:t>
            </a:r>
            <a:r>
              <a:rPr lang="en-US" sz="1000" b="1">
                <a:solidFill>
                  <a:srgbClr val="00B0F0"/>
                </a:solidFill>
                <a:sym typeface="+mn-ea"/>
              </a:rPr>
              <a:t>await </a:t>
            </a:r>
            <a:r>
              <a:rPr lang="en-US" sz="1000" b="1">
                <a:solidFill>
                  <a:srgbClr val="FFC000"/>
                </a:solidFill>
                <a:sym typeface="+mn-ea"/>
              </a:rPr>
              <a:t>createData</a:t>
            </a:r>
            <a:r>
              <a:rPr lang="en-US" sz="1000" b="1">
                <a:solidFill>
                  <a:schemeClr val="bg1"/>
                </a:solidFill>
                <a:sym typeface="+mn-ea"/>
              </a:rPr>
              <a:t>({name : "Vivek" , Profession:"Software Engieer"} )</a:t>
            </a:r>
            <a:endParaRPr lang="en-US" sz="1000" b="1">
              <a:solidFill>
                <a:schemeClr val="bg1"/>
              </a:solidFill>
              <a:sym typeface="+mn-ea"/>
            </a:endParaRPr>
          </a:p>
          <a:p>
            <a:pPr algn="l"/>
            <a:r>
              <a:rPr lang="en-US" sz="1000" b="1">
                <a:solidFill>
                  <a:srgbClr val="FFC000"/>
                </a:solidFill>
                <a:sym typeface="+mn-ea"/>
              </a:rPr>
              <a:t>   </a:t>
            </a:r>
            <a:r>
              <a:rPr lang="en-US" sz="1000" b="1">
                <a:solidFill>
                  <a:srgbClr val="92D050"/>
                </a:solidFill>
                <a:sym typeface="+mn-ea"/>
              </a:rPr>
              <a:t> // await is only valid with async function.</a:t>
            </a:r>
            <a:endParaRPr lang="en-US" sz="1000" b="1">
              <a:solidFill>
                <a:srgbClr val="FFC000"/>
              </a:solidFill>
              <a:sym typeface="+mn-ea"/>
            </a:endParaRPr>
          </a:p>
          <a:p>
            <a:pPr algn="l"/>
            <a:r>
              <a:rPr lang="en-US" sz="1000" b="1">
                <a:solidFill>
                  <a:srgbClr val="FFC000"/>
                </a:solidFill>
                <a:sym typeface="+mn-ea"/>
              </a:rPr>
              <a:t>    getDatas()</a:t>
            </a:r>
            <a:endParaRPr lang="en-US" sz="1000" b="1">
              <a:solidFill>
                <a:srgbClr val="FFC000"/>
              </a:solidFill>
              <a:sym typeface="+mn-ea"/>
            </a:endParaRPr>
          </a:p>
          <a:p>
            <a:pPr algn="l"/>
            <a:r>
              <a:rPr lang="en-US" sz="1000" b="1">
                <a:solidFill>
                  <a:srgbClr val="00B0F0"/>
                </a:solidFill>
                <a:sym typeface="+mn-ea"/>
              </a:rPr>
              <a:t>}</a:t>
            </a:r>
            <a:endParaRPr lang="en-US" sz="1000" b="1">
              <a:solidFill>
                <a:srgbClr val="00B0F0"/>
              </a:solidFill>
              <a:sym typeface="+mn-ea"/>
            </a:endParaRPr>
          </a:p>
          <a:p>
            <a:pPr algn="l"/>
            <a:r>
              <a:rPr lang="en-US" sz="1000" b="1">
                <a:solidFill>
                  <a:srgbClr val="FFC000"/>
                </a:solidFill>
                <a:sym typeface="+mn-ea"/>
              </a:rPr>
              <a:t>start</a:t>
            </a:r>
            <a:r>
              <a:rPr lang="en-US" sz="1000" b="1">
                <a:solidFill>
                  <a:schemeClr val="bg1"/>
                </a:solidFill>
                <a:sym typeface="+mn-ea"/>
              </a:rPr>
              <a:t>() </a:t>
            </a:r>
            <a:r>
              <a:rPr lang="en-US" sz="1000" b="1">
                <a:solidFill>
                  <a:srgbClr val="00B0F0"/>
                </a:solidFill>
                <a:sym typeface="+mn-ea"/>
              </a:rPr>
              <a:t>;</a:t>
            </a:r>
            <a:endParaRPr lang="en-US" sz="1000" b="1">
              <a:solidFill>
                <a:schemeClr val="bg1"/>
              </a:solidFill>
              <a:sym typeface="+mn-ea"/>
            </a:endParaRPr>
          </a:p>
          <a:p>
            <a:pPr algn="l"/>
            <a:r>
              <a:rPr lang="en-US" sz="1000" b="1">
                <a:solidFill>
                  <a:srgbClr val="92D050"/>
                </a:solidFill>
                <a:sym typeface="+mn-ea"/>
              </a:rPr>
              <a:t> </a:t>
            </a:r>
            <a:r>
              <a:rPr lang="en-US" sz="1000" b="1">
                <a:solidFill>
                  <a:schemeClr val="accent6"/>
                </a:solidFill>
                <a:sym typeface="+mn-ea"/>
              </a:rPr>
              <a:t>// output :-  0 :- Ajay   1 :- Anuj   2 :- Vivek </a:t>
            </a:r>
            <a:endParaRPr lang="en-US" sz="1000" b="1">
              <a:solidFill>
                <a:schemeClr val="accent6"/>
              </a:solidFill>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26" name="文本框 25"/>
          <p:cNvSpPr txBox="1"/>
          <p:nvPr/>
        </p:nvSpPr>
        <p:spPr>
          <a:xfrm>
            <a:off x="2575401" y="2082740"/>
            <a:ext cx="7310438" cy="829945"/>
          </a:xfrm>
          <a:prstGeom prst="rect">
            <a:avLst/>
          </a:prstGeom>
          <a:noFill/>
        </p:spPr>
        <p:txBody>
          <a:bodyPr wrap="square" rtlCol="0">
            <a:spAutoFit/>
          </a:bodyPr>
          <a:p>
            <a:pPr algn="ctr"/>
            <a:r>
              <a:rPr lang="en-US" altLang="zh-CN" sz="4800" b="1" dirty="0">
                <a:solidFill>
                  <a:schemeClr val="accent1"/>
                </a:solidFill>
              </a:rPr>
              <a:t>Class -work </a:t>
            </a:r>
            <a:endParaRPr lang="en-US" altLang="zh-CN" sz="3600" b="1" dirty="0">
              <a:solidFill>
                <a:schemeClr val="tx1">
                  <a:lumMod val="75000"/>
                  <a:lumOff val="25000"/>
                </a:schemeClr>
              </a:solidFill>
            </a:endParaRPr>
          </a:p>
        </p:txBody>
      </p:sp>
      <p:sp>
        <p:nvSpPr>
          <p:cNvPr id="27" name="矩形 26"/>
          <p:cNvSpPr/>
          <p:nvPr/>
        </p:nvSpPr>
        <p:spPr>
          <a:xfrm>
            <a:off x="1327150" y="2912745"/>
            <a:ext cx="9806940" cy="1123950"/>
          </a:xfrm>
          <a:prstGeom prst="rect">
            <a:avLst/>
          </a:prstGeom>
        </p:spPr>
        <p:txBody>
          <a:bodyPr wrap="square">
            <a:spAutoFit/>
          </a:bodyPr>
          <a:p>
            <a:pPr algn="ctr">
              <a:lnSpc>
                <a:spcPct val="140000"/>
              </a:lnSpc>
            </a:pPr>
            <a:r>
              <a:rPr lang="en-US" altLang="zh-CN" sz="1600" b="1" dirty="0">
                <a:solidFill>
                  <a:schemeClr val="bg1">
                    <a:lumMod val="65000"/>
                  </a:schemeClr>
                </a:solidFill>
              </a:rPr>
              <a:t>When you write a computer program, you need to be able to tell the computer what to do in different situations. With conditions, you can control the flow of the dart program. Suppose you need to execute a specific code when a particular situation is true. In that case, you can use conditions in programming language.</a:t>
            </a:r>
            <a:endParaRPr lang="en-US" altLang="zh-CN" sz="1600" b="1" dirty="0">
              <a:solidFill>
                <a:schemeClr val="bg1">
                  <a:lumMod val="65000"/>
                </a:schemeClr>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545465" y="11430"/>
            <a:ext cx="1598930" cy="28003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Class</a:t>
            </a:r>
            <a:endParaRPr lang="en-US" sz="2400" b="1">
              <a:solidFill>
                <a:schemeClr val="accent1"/>
              </a:solidFill>
            </a:endParaRPr>
          </a:p>
        </p:txBody>
      </p:sp>
      <p:sp>
        <p:nvSpPr>
          <p:cNvPr id="5" name="Rectangles 4"/>
          <p:cNvSpPr/>
          <p:nvPr/>
        </p:nvSpPr>
        <p:spPr>
          <a:xfrm>
            <a:off x="116205" y="302260"/>
            <a:ext cx="2458085" cy="526542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a:t>
            </a:r>
            <a:r>
              <a:rPr lang="en-US" sz="1200" b="1">
                <a:highlight>
                  <a:srgbClr val="FFFF00"/>
                </a:highlight>
                <a:sym typeface="+mn-ea"/>
              </a:rPr>
              <a:t>   Class</a:t>
            </a:r>
            <a:r>
              <a:rPr lang="en-US" sz="1200">
                <a:highlight>
                  <a:srgbClr val="FFFF00"/>
                </a:highlight>
                <a:sym typeface="+mn-ea"/>
              </a:rPr>
              <a:t>:- </a:t>
            </a:r>
            <a:r>
              <a:rPr lang="en-US" sz="1200" b="1">
                <a:solidFill>
                  <a:schemeClr val="tx1"/>
                </a:solidFill>
                <a:highlight>
                  <a:srgbClr val="FFFF00"/>
                </a:highlight>
                <a:sym typeface="+mn-ea"/>
              </a:rPr>
              <a:t>  :- </a:t>
            </a:r>
            <a:r>
              <a:rPr lang="en-US" sz="1200">
                <a:highlight>
                  <a:srgbClr val="FFFF00"/>
                </a:highlight>
                <a:sym typeface="+mn-ea"/>
              </a:rPr>
              <a:t>JAvaScript ....</a:t>
            </a:r>
            <a:endParaRPr lang="en-US" sz="1200" b="1">
              <a:solidFill>
                <a:srgbClr val="00B050"/>
              </a:solidFill>
              <a:sym typeface="+mn-ea"/>
            </a:endParaRPr>
          </a:p>
          <a:p>
            <a:pPr algn="ctr"/>
            <a:r>
              <a:rPr lang="en-US" sz="1200" b="1">
                <a:solidFill>
                  <a:srgbClr val="FFFF00"/>
                </a:solidFill>
                <a:sym typeface="+mn-ea"/>
              </a:rPr>
              <a:t>with global variable</a:t>
            </a:r>
            <a:endParaRPr lang="en-US" sz="1200" b="1">
              <a:solidFill>
                <a:srgbClr val="92D050"/>
              </a:solidFill>
              <a:sym typeface="+mn-ea"/>
            </a:endParaRPr>
          </a:p>
          <a:p>
            <a:pPr algn="l"/>
            <a:r>
              <a:rPr lang="en-US" sz="1200" b="1">
                <a:solidFill>
                  <a:srgbClr val="00B0F0"/>
                </a:solidFill>
                <a:sym typeface="+mn-ea"/>
              </a:rPr>
              <a:t>class </a:t>
            </a:r>
            <a:r>
              <a:rPr lang="en-US" sz="1200" b="1">
                <a:solidFill>
                  <a:schemeClr val="accent4"/>
                </a:solidFill>
                <a:sym typeface="+mn-ea"/>
              </a:rPr>
              <a:t>ClassName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r>
              <a:rPr lang="en-US" sz="1200" b="1">
                <a:solidFill>
                  <a:srgbClr val="E907E7"/>
                </a:solidFill>
                <a:sym typeface="+mn-ea"/>
              </a:rPr>
              <a:t>// variable inside class</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var0</a:t>
            </a:r>
            <a:r>
              <a:rPr lang="en-US" sz="1200" b="1">
                <a:solidFill>
                  <a:srgbClr val="00B0F0"/>
                </a:solidFill>
                <a:sym typeface="+mn-ea"/>
              </a:rPr>
              <a:t>; </a:t>
            </a:r>
            <a:r>
              <a:rPr lang="en-US" sz="1200" b="1">
                <a:solidFill>
                  <a:schemeClr val="accent6"/>
                </a:solidFill>
                <a:sym typeface="+mn-ea"/>
              </a:rPr>
              <a:t>// global variable</a:t>
            </a:r>
            <a:endParaRPr lang="en-US" sz="1200" b="1">
              <a:solidFill>
                <a:schemeClr val="accent6"/>
              </a:solidFill>
              <a:sym typeface="+mn-ea"/>
            </a:endParaRPr>
          </a:p>
          <a:p>
            <a:pPr algn="l"/>
            <a:r>
              <a:rPr lang="en-US" sz="1200" b="1">
                <a:solidFill>
                  <a:srgbClr val="00B0F0"/>
                </a:solidFill>
                <a:sym typeface="+mn-ea"/>
              </a:rPr>
              <a:t>  </a:t>
            </a:r>
            <a:r>
              <a:rPr lang="en-US" sz="1200" b="1">
                <a:solidFill>
                  <a:schemeClr val="accent2"/>
                </a:solidFill>
                <a:sym typeface="+mn-ea"/>
              </a:rPr>
              <a:t>var1</a:t>
            </a:r>
            <a:r>
              <a:rPr lang="en-US" sz="1200" b="1">
                <a:solidFill>
                  <a:srgbClr val="00B0F0"/>
                </a:solidFill>
                <a:sym typeface="+mn-ea"/>
              </a:rPr>
              <a:t>; </a:t>
            </a:r>
            <a:r>
              <a:rPr lang="en-US" sz="1200" b="1">
                <a:solidFill>
                  <a:schemeClr val="accent6"/>
                </a:solidFill>
                <a:sym typeface="+mn-ea"/>
              </a:rPr>
              <a:t>// global variable</a:t>
            </a:r>
            <a:endParaRPr lang="en-US" sz="1200" b="1">
              <a:solidFill>
                <a:schemeClr val="accent6"/>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varN</a:t>
            </a:r>
            <a:r>
              <a:rPr lang="en-US" sz="1200" b="1">
                <a:solidFill>
                  <a:srgbClr val="00B0F0"/>
                </a:solidFill>
                <a:sym typeface="+mn-ea"/>
              </a:rPr>
              <a:t>; </a:t>
            </a:r>
            <a:r>
              <a:rPr lang="en-US" sz="1200" b="1">
                <a:solidFill>
                  <a:srgbClr val="92D050"/>
                </a:solidFill>
                <a:sym typeface="+mn-ea"/>
              </a:rPr>
              <a:t>// global variable</a:t>
            </a:r>
            <a:endParaRPr lang="en-US" sz="1200" b="1">
              <a:solidFill>
                <a:srgbClr val="92D050"/>
              </a:solidFill>
              <a:sym typeface="+mn-ea"/>
            </a:endParaRPr>
          </a:p>
          <a:p>
            <a:pPr algn="l"/>
            <a:r>
              <a:rPr lang="en-US" sz="1200" b="1">
                <a:solidFill>
                  <a:srgbClr val="E907E7"/>
                </a:solidFill>
                <a:sym typeface="+mn-ea"/>
              </a:rPr>
              <a:t>   // constructor inside class</a:t>
            </a:r>
            <a:endParaRPr lang="en-US" sz="1200" b="1">
              <a:solidFill>
                <a:srgbClr val="E907E7"/>
              </a:solidFill>
              <a:sym typeface="+mn-ea"/>
            </a:endParaRPr>
          </a:p>
          <a:p>
            <a:pPr algn="l"/>
            <a:r>
              <a:rPr lang="en-US" sz="1200" b="1">
                <a:solidFill>
                  <a:srgbClr val="92D050"/>
                </a:solidFill>
                <a:sym typeface="+mn-ea"/>
              </a:rPr>
              <a:t>  // if you create constructor , then you may omit to declare global variable </a:t>
            </a:r>
            <a:endParaRPr lang="en-US" sz="1200" b="1">
              <a:solidFill>
                <a:srgbClr val="92D050"/>
              </a:solidFill>
              <a:sym typeface="+mn-ea"/>
            </a:endParaRPr>
          </a:p>
          <a:p>
            <a:pPr algn="l"/>
            <a:r>
              <a:rPr lang="en-US" sz="1200" b="1">
                <a:solidFill>
                  <a:srgbClr val="00B0F0"/>
                </a:solidFill>
                <a:sym typeface="+mn-ea"/>
              </a:rPr>
              <a:t>  constructor(</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parN</a:t>
            </a:r>
            <a:r>
              <a:rPr lang="en-US" sz="1200" b="1">
                <a:solidFill>
                  <a:srgbClr val="00B0F0"/>
                </a:solidFill>
                <a:sym typeface="+mn-ea"/>
              </a:rPr>
              <a:t>) {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92D050"/>
                </a:solidFill>
                <a:sym typeface="+mn-ea"/>
              </a:rPr>
              <a:t>/*this.var0:- global variable*/</a:t>
            </a:r>
            <a:r>
              <a:rPr lang="en-US" sz="1200" b="1">
                <a:solidFill>
                  <a:srgbClr val="00B0F0"/>
                </a:solidFill>
                <a:sym typeface="+mn-ea"/>
              </a:rPr>
              <a:t>= </a:t>
            </a:r>
            <a:r>
              <a:rPr lang="en-US" sz="1200" b="1">
                <a:solidFill>
                  <a:schemeClr val="bg1"/>
                </a:solidFill>
                <a:sym typeface="+mn-ea"/>
              </a:rPr>
              <a:t>par0</a:t>
            </a:r>
            <a:r>
              <a:rPr lang="en-US" sz="1200" b="1">
                <a:solidFill>
                  <a:srgbClr val="92D050"/>
                </a:solidFill>
                <a:sym typeface="+mn-ea"/>
              </a:rPr>
              <a:t>; /*par0 :- parameter by constructorglobal variable*/</a:t>
            </a:r>
            <a:endParaRPr lang="en-US" sz="1200" b="1">
              <a:solidFill>
                <a:srgbClr val="92D050"/>
              </a:solidFill>
              <a:sym typeface="+mn-ea"/>
            </a:endParaRPr>
          </a:p>
          <a:p>
            <a:pPr algn="l"/>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00B0F0"/>
                </a:solidFill>
                <a:sym typeface="+mn-ea"/>
              </a:rPr>
              <a:t>= </a:t>
            </a:r>
            <a:r>
              <a:rPr lang="en-US" sz="1200" b="1">
                <a:solidFill>
                  <a:schemeClr val="bg1"/>
                </a:solidFill>
                <a:sym typeface="+mn-ea"/>
              </a:rPr>
              <a:t>par0</a:t>
            </a:r>
            <a:r>
              <a:rPr lang="en-US" sz="1200" b="1">
                <a:solidFill>
                  <a:srgbClr val="00B0F0"/>
                </a:solidFill>
                <a:sym typeface="+mn-ea"/>
              </a:rPr>
              <a:t>;</a:t>
            </a:r>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var1</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varN</a:t>
            </a:r>
            <a:r>
              <a:rPr lang="en-US" sz="1200" b="1">
                <a:solidFill>
                  <a:srgbClr val="00B0F0"/>
                </a:solidFill>
                <a:sym typeface="+mn-ea"/>
              </a:rPr>
              <a:t>= </a:t>
            </a:r>
            <a:r>
              <a:rPr lang="en-US" sz="1200" b="1">
                <a:solidFill>
                  <a:schemeClr val="bg1"/>
                </a:solidFill>
                <a:sym typeface="+mn-ea"/>
              </a:rPr>
              <a:t>parN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E907E7"/>
                </a:solidFill>
                <a:sym typeface="+mn-ea"/>
              </a:rPr>
              <a:t> // functioninside class</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method_1</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 ...</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method_2</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 </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method_3</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 ...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p:txBody>
      </p:sp>
      <p:sp>
        <p:nvSpPr>
          <p:cNvPr id="2" name="Rectangles 1"/>
          <p:cNvSpPr/>
          <p:nvPr/>
        </p:nvSpPr>
        <p:spPr>
          <a:xfrm>
            <a:off x="2574925" y="11430"/>
            <a:ext cx="2516505" cy="408876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a:t>
            </a:r>
            <a:r>
              <a:rPr lang="en-US" sz="1200" b="1">
                <a:highlight>
                  <a:srgbClr val="FFFF00"/>
                </a:highlight>
                <a:sym typeface="+mn-ea"/>
              </a:rPr>
              <a:t>   Class</a:t>
            </a:r>
            <a:r>
              <a:rPr lang="en-US" sz="1200" b="1">
                <a:solidFill>
                  <a:schemeClr val="tx1"/>
                </a:solidFill>
                <a:highlight>
                  <a:srgbClr val="FFFF00"/>
                </a:highlight>
                <a:sym typeface="+mn-ea"/>
              </a:rPr>
              <a:t>  :- </a:t>
            </a:r>
            <a:r>
              <a:rPr lang="en-US" sz="1200">
                <a:highlight>
                  <a:srgbClr val="FFFF00"/>
                </a:highlight>
                <a:sym typeface="+mn-ea"/>
              </a:rPr>
              <a:t>JAvaScript ....</a:t>
            </a:r>
            <a:endParaRPr lang="en-US" sz="1200" b="1">
              <a:solidFill>
                <a:srgbClr val="00B050"/>
              </a:solidFill>
              <a:sym typeface="+mn-ea"/>
            </a:endParaRPr>
          </a:p>
          <a:p>
            <a:pPr algn="ctr"/>
            <a:r>
              <a:rPr lang="en-US" sz="1200" b="1">
                <a:solidFill>
                  <a:srgbClr val="FFFF00"/>
                </a:solidFill>
                <a:sym typeface="+mn-ea"/>
              </a:rPr>
              <a:t>without global variable</a:t>
            </a:r>
            <a:endParaRPr lang="en-US" sz="1200" b="1">
              <a:solidFill>
                <a:srgbClr val="92D050"/>
              </a:solidFill>
              <a:sym typeface="+mn-ea"/>
            </a:endParaRPr>
          </a:p>
          <a:p>
            <a:pPr algn="l"/>
            <a:r>
              <a:rPr lang="en-US" sz="1200" b="1">
                <a:solidFill>
                  <a:srgbClr val="00B0F0"/>
                </a:solidFill>
                <a:sym typeface="+mn-ea"/>
              </a:rPr>
              <a:t>class </a:t>
            </a:r>
            <a:r>
              <a:rPr lang="en-US" sz="1200" b="1">
                <a:solidFill>
                  <a:schemeClr val="accent4"/>
                </a:solidFill>
                <a:sym typeface="+mn-ea"/>
              </a:rPr>
              <a:t>ClassName </a:t>
            </a:r>
            <a:r>
              <a:rPr lang="en-US" sz="1200" b="1">
                <a:solidFill>
                  <a:srgbClr val="00B0F0"/>
                </a:solidFill>
                <a:sym typeface="+mn-ea"/>
              </a:rPr>
              <a:t>{</a:t>
            </a:r>
            <a:endParaRPr lang="en-US" sz="1200" b="1">
              <a:solidFill>
                <a:srgbClr val="92D050"/>
              </a:solidFill>
              <a:sym typeface="+mn-ea"/>
            </a:endParaRPr>
          </a:p>
          <a:p>
            <a:pPr algn="l"/>
            <a:r>
              <a:rPr lang="en-US" sz="1200" b="1">
                <a:solidFill>
                  <a:srgbClr val="E907E7"/>
                </a:solidFill>
                <a:sym typeface="+mn-ea"/>
              </a:rPr>
              <a:t>   // constructor inside class</a:t>
            </a:r>
            <a:endParaRPr lang="en-US" sz="1200" b="1">
              <a:solidFill>
                <a:srgbClr val="92D050"/>
              </a:solidFill>
              <a:sym typeface="+mn-ea"/>
            </a:endParaRPr>
          </a:p>
          <a:p>
            <a:pPr algn="l"/>
            <a:r>
              <a:rPr lang="en-US" sz="1200" b="1">
                <a:solidFill>
                  <a:srgbClr val="92D050"/>
                </a:solidFill>
                <a:sym typeface="+mn-ea"/>
              </a:rPr>
              <a:t>  // if you create constructor , then you may omit to declare global variable </a:t>
            </a:r>
            <a:endParaRPr lang="en-US" sz="1200" b="1">
              <a:solidFill>
                <a:srgbClr val="92D050"/>
              </a:solidFill>
              <a:sym typeface="+mn-ea"/>
            </a:endParaRPr>
          </a:p>
          <a:p>
            <a:pPr algn="l"/>
            <a:r>
              <a:rPr lang="en-US" sz="1200" b="1">
                <a:solidFill>
                  <a:srgbClr val="00B0F0"/>
                </a:solidFill>
                <a:sym typeface="+mn-ea"/>
              </a:rPr>
              <a:t>  constructor(</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parN</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92D050"/>
                </a:solidFill>
                <a:sym typeface="+mn-ea"/>
              </a:rPr>
              <a:t>/*this.</a:t>
            </a:r>
            <a:r>
              <a:rPr lang="en-US" sz="1200" b="1">
                <a:solidFill>
                  <a:srgbClr val="92D050"/>
                </a:solidFill>
                <a:sym typeface="+mn-ea"/>
              </a:rPr>
              <a:t>var0</a:t>
            </a:r>
            <a:r>
              <a:rPr lang="en-US" sz="1200" b="1">
                <a:solidFill>
                  <a:srgbClr val="92D050"/>
                </a:solidFill>
                <a:sym typeface="+mn-ea"/>
              </a:rPr>
              <a:t>:- global variable*/= </a:t>
            </a:r>
            <a:r>
              <a:rPr lang="en-US" sz="1200" b="1">
                <a:solidFill>
                  <a:schemeClr val="bg1"/>
                </a:solidFill>
                <a:sym typeface="+mn-ea"/>
              </a:rPr>
              <a:t>par0</a:t>
            </a:r>
            <a:r>
              <a:rPr lang="en-US" sz="1200" b="1">
                <a:solidFill>
                  <a:srgbClr val="92D050"/>
                </a:solidFill>
                <a:sym typeface="+mn-ea"/>
              </a:rPr>
              <a:t>; /*par0 :- argument by constructorglobal variable*/</a:t>
            </a:r>
            <a:endParaRPr lang="en-US" sz="1200" b="1">
              <a:solidFill>
                <a:srgbClr val="92D050"/>
              </a:solidFill>
              <a:sym typeface="+mn-ea"/>
            </a:endParaRPr>
          </a:p>
          <a:p>
            <a:pPr algn="l"/>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00B0F0"/>
                </a:solidFill>
                <a:sym typeface="+mn-ea"/>
              </a:rPr>
              <a:t>= </a:t>
            </a:r>
            <a:r>
              <a:rPr lang="en-US" sz="1200" b="1">
                <a:solidFill>
                  <a:schemeClr val="bg1"/>
                </a:solidFill>
                <a:sym typeface="+mn-ea"/>
              </a:rPr>
              <a:t>par0</a:t>
            </a:r>
            <a:r>
              <a:rPr lang="en-US" sz="1200" b="1">
                <a:solidFill>
                  <a:srgbClr val="00B0F0"/>
                </a:solidFill>
                <a:sym typeface="+mn-ea"/>
              </a:rPr>
              <a:t>;</a:t>
            </a:r>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var1</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varN</a:t>
            </a:r>
            <a:r>
              <a:rPr lang="en-US" sz="1200" b="1">
                <a:solidFill>
                  <a:srgbClr val="00B0F0"/>
                </a:solidFill>
                <a:sym typeface="+mn-ea"/>
              </a:rPr>
              <a:t>= </a:t>
            </a:r>
            <a:r>
              <a:rPr lang="en-US" sz="1200" b="1">
                <a:solidFill>
                  <a:schemeClr val="bg1"/>
                </a:solidFill>
                <a:sym typeface="+mn-ea"/>
              </a:rPr>
              <a:t>parN</a:t>
            </a:r>
            <a:r>
              <a:rPr lang="en-US" sz="1200" b="1">
                <a:solidFill>
                  <a:srgbClr val="00B0F0"/>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E907E7"/>
                </a:solidFill>
                <a:sym typeface="+mn-ea"/>
              </a:rPr>
              <a:t> // function inside class</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method_1</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a:t>
            </a:r>
            <a:r>
              <a:rPr lang="en-US" sz="1200" b="1">
                <a:solidFill>
                  <a:srgbClr val="00B0F0"/>
                </a:solidFill>
                <a:sym typeface="+mn-ea"/>
              </a:rPr>
              <a:t>) {</a:t>
            </a:r>
            <a:r>
              <a:rPr lang="en-US" sz="1200" b="1">
                <a:solidFill>
                  <a:schemeClr val="bg1"/>
                </a:solidFill>
                <a:sym typeface="+mn-ea"/>
              </a:rPr>
              <a:t> ...</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method_2</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a:t>
            </a:r>
            <a:r>
              <a:rPr lang="en-US" sz="1200" b="1">
                <a:solidFill>
                  <a:srgbClr val="00B0F0"/>
                </a:solidFill>
                <a:sym typeface="+mn-ea"/>
              </a:rPr>
              <a:t>) { </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method_3</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a:t>
            </a:r>
            <a:r>
              <a:rPr lang="en-US" sz="1200" b="1">
                <a:solidFill>
                  <a:srgbClr val="00B0F0"/>
                </a:solidFill>
                <a:sym typeface="+mn-ea"/>
              </a:rPr>
              <a:t>) {</a:t>
            </a:r>
            <a:r>
              <a:rPr lang="en-US" sz="1200" b="1">
                <a:solidFill>
                  <a:schemeClr val="bg1"/>
                </a:solidFill>
                <a:sym typeface="+mn-ea"/>
              </a:rPr>
              <a:t> ...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p:txBody>
      </p:sp>
      <p:sp>
        <p:nvSpPr>
          <p:cNvPr id="3" name="Rectangles 2"/>
          <p:cNvSpPr/>
          <p:nvPr/>
        </p:nvSpPr>
        <p:spPr>
          <a:xfrm>
            <a:off x="2574290" y="4100195"/>
            <a:ext cx="2219325" cy="193802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access(invoke) the variable and method s through objectName which is defined in class</a:t>
            </a:r>
            <a:endParaRPr lang="en-US" sz="1200" b="1">
              <a:solidFill>
                <a:schemeClr val="bg1"/>
              </a:solidFill>
              <a:sym typeface="+mn-ea"/>
            </a:endParaRPr>
          </a:p>
          <a:p>
            <a:pPr algn="l"/>
            <a:r>
              <a:rPr lang="en-US" sz="1200" b="1">
                <a:solidFill>
                  <a:schemeClr val="accent4"/>
                </a:solidFill>
                <a:sym typeface="+mn-ea"/>
              </a:rPr>
              <a:t>ON </a:t>
            </a:r>
            <a:r>
              <a:rPr lang="en-US" sz="1200" b="1">
                <a:solidFill>
                  <a:srgbClr val="00B0F0"/>
                </a:solidFill>
                <a:sym typeface="+mn-ea"/>
              </a:rPr>
              <a:t>.</a:t>
            </a:r>
            <a:r>
              <a:rPr lang="en-US" sz="1200" b="1">
                <a:solidFill>
                  <a:schemeClr val="bg1"/>
                </a:solidFill>
                <a:sym typeface="+mn-ea"/>
              </a:rPr>
              <a:t>var0 </a:t>
            </a:r>
            <a:r>
              <a:rPr lang="en-US" sz="1200" b="1">
                <a:solidFill>
                  <a:schemeClr val="accent4"/>
                </a:solidFill>
                <a:sym typeface="+mn-ea"/>
              </a:rPr>
              <a:t> ;   ON </a:t>
            </a:r>
            <a:r>
              <a:rPr lang="en-US" sz="1200" b="1">
                <a:solidFill>
                  <a:srgbClr val="00B0F0"/>
                </a:solidFill>
                <a:sym typeface="+mn-ea"/>
              </a:rPr>
              <a:t>.</a:t>
            </a:r>
            <a:r>
              <a:rPr lang="en-US" sz="1200" b="1">
                <a:solidFill>
                  <a:schemeClr val="bg1"/>
                </a:solidFill>
                <a:sym typeface="+mn-ea"/>
              </a:rPr>
              <a:t>var1 </a:t>
            </a:r>
            <a:r>
              <a:rPr lang="en-US" sz="1200" b="1">
                <a:solidFill>
                  <a:schemeClr val="accent4"/>
                </a:solidFill>
                <a:sym typeface="+mn-ea"/>
              </a:rPr>
              <a:t> ;    ....   </a:t>
            </a:r>
            <a:endParaRPr lang="en-US" sz="1200" b="1">
              <a:solidFill>
                <a:schemeClr val="accent4"/>
              </a:solidFill>
              <a:sym typeface="+mn-ea"/>
            </a:endParaRPr>
          </a:p>
          <a:p>
            <a:pPr algn="l"/>
            <a:r>
              <a:rPr lang="en-US" sz="1200" b="1">
                <a:solidFill>
                  <a:schemeClr val="accent4"/>
                </a:solidFill>
                <a:sym typeface="+mn-ea"/>
              </a:rPr>
              <a:t>ON </a:t>
            </a:r>
            <a:r>
              <a:rPr lang="en-US" sz="1200" b="1">
                <a:solidFill>
                  <a:srgbClr val="00B0F0"/>
                </a:solidFill>
                <a:sym typeface="+mn-ea"/>
              </a:rPr>
              <a:t>.</a:t>
            </a:r>
            <a:r>
              <a:rPr lang="en-US" sz="1200" b="1">
                <a:solidFill>
                  <a:schemeClr val="bg1"/>
                </a:solidFill>
                <a:sym typeface="+mn-ea"/>
              </a:rPr>
              <a:t>varN </a:t>
            </a:r>
            <a:r>
              <a:rPr lang="en-US" sz="1200" b="1">
                <a:solidFill>
                  <a:schemeClr val="accent4"/>
                </a:solidFill>
                <a:sym typeface="+mn-ea"/>
              </a:rPr>
              <a:t> ;</a:t>
            </a:r>
            <a:endParaRPr lang="en-US" sz="1200" b="1">
              <a:solidFill>
                <a:schemeClr val="accent4"/>
              </a:solidFill>
              <a:sym typeface="+mn-ea"/>
            </a:endParaRPr>
          </a:p>
          <a:p>
            <a:pPr algn="l"/>
            <a:endParaRPr lang="en-US" sz="1200" b="1">
              <a:solidFill>
                <a:srgbClr val="00B0F0"/>
              </a:solidFill>
              <a:sym typeface="+mn-ea"/>
            </a:endParaRPr>
          </a:p>
          <a:p>
            <a:pPr algn="l"/>
            <a:r>
              <a:rPr lang="en-US" sz="1200" b="1">
                <a:solidFill>
                  <a:schemeClr val="accent4"/>
                </a:solidFill>
                <a:sym typeface="+mn-ea"/>
              </a:rPr>
              <a:t>ON </a:t>
            </a:r>
            <a:r>
              <a:rPr lang="en-US" sz="1200" b="1">
                <a:solidFill>
                  <a:srgbClr val="00B0F0"/>
                </a:solidFill>
                <a:sym typeface="+mn-ea"/>
              </a:rPr>
              <a:t>.</a:t>
            </a:r>
            <a:r>
              <a:rPr lang="en-US" sz="1200" b="1">
                <a:solidFill>
                  <a:schemeClr val="bg1"/>
                </a:solidFill>
                <a:sym typeface="+mn-ea"/>
              </a:rPr>
              <a:t>method1(arg0, arg1, ....);    </a:t>
            </a:r>
            <a:r>
              <a:rPr lang="en-US" sz="1200" b="1">
                <a:solidFill>
                  <a:schemeClr val="accent4"/>
                </a:solidFill>
                <a:sym typeface="+mn-ea"/>
              </a:rPr>
              <a:t>ON </a:t>
            </a:r>
            <a:r>
              <a:rPr lang="en-US" sz="1200" b="1">
                <a:solidFill>
                  <a:srgbClr val="00B0F0"/>
                </a:solidFill>
                <a:sym typeface="+mn-ea"/>
              </a:rPr>
              <a:t>.</a:t>
            </a:r>
            <a:r>
              <a:rPr lang="en-US" sz="1200" b="1">
                <a:solidFill>
                  <a:schemeClr val="bg1"/>
                </a:solidFill>
                <a:sym typeface="+mn-ea"/>
              </a:rPr>
              <a:t>method2(arg0, arg1, ....); </a:t>
            </a:r>
            <a:endParaRPr lang="en-US" sz="1200" b="1">
              <a:solidFill>
                <a:schemeClr val="bg1"/>
              </a:solidFill>
              <a:sym typeface="+mn-ea"/>
            </a:endParaRPr>
          </a:p>
          <a:p>
            <a:pPr algn="l"/>
            <a:r>
              <a:rPr lang="en-US" sz="1200" b="1">
                <a:solidFill>
                  <a:schemeClr val="accent4"/>
                </a:solidFill>
                <a:sym typeface="+mn-ea"/>
              </a:rPr>
              <a:t>	.... </a:t>
            </a:r>
            <a:endParaRPr lang="en-US" sz="1200" b="1">
              <a:solidFill>
                <a:schemeClr val="accent4"/>
              </a:solidFill>
              <a:sym typeface="+mn-ea"/>
            </a:endParaRPr>
          </a:p>
          <a:p>
            <a:pPr algn="l"/>
            <a:r>
              <a:rPr lang="en-US" sz="1200" b="1">
                <a:solidFill>
                  <a:schemeClr val="accent4"/>
                </a:solidFill>
                <a:sym typeface="+mn-ea"/>
              </a:rPr>
              <a:t>ON </a:t>
            </a:r>
            <a:r>
              <a:rPr lang="en-US" sz="1200" b="1">
                <a:solidFill>
                  <a:srgbClr val="00B0F0"/>
                </a:solidFill>
                <a:sym typeface="+mn-ea"/>
              </a:rPr>
              <a:t>.</a:t>
            </a:r>
            <a:r>
              <a:rPr lang="en-US" sz="1200" b="1">
                <a:solidFill>
                  <a:schemeClr val="bg1"/>
                </a:solidFill>
                <a:sym typeface="+mn-ea"/>
              </a:rPr>
              <a:t>methodN(arg0, arg1, ....);</a:t>
            </a:r>
            <a:endParaRPr lang="en-US" sz="1200" b="1">
              <a:solidFill>
                <a:srgbClr val="00B0F0"/>
              </a:solidFill>
              <a:sym typeface="+mn-ea"/>
            </a:endParaRPr>
          </a:p>
        </p:txBody>
      </p:sp>
      <p:sp>
        <p:nvSpPr>
          <p:cNvPr id="4" name="Rectangles 3"/>
          <p:cNvSpPr/>
          <p:nvPr/>
        </p:nvSpPr>
        <p:spPr>
          <a:xfrm>
            <a:off x="116840" y="5567680"/>
            <a:ext cx="2457450" cy="67500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Creating Object(instanting Object) With the help of class constructor</a:t>
            </a:r>
            <a:endParaRPr lang="en-US" sz="1200" b="1">
              <a:solidFill>
                <a:srgbClr val="92D050"/>
              </a:solidFill>
              <a:sym typeface="+mn-ea"/>
            </a:endParaRPr>
          </a:p>
          <a:p>
            <a:pPr algn="l"/>
            <a:r>
              <a:rPr lang="en-US" sz="1200" b="1">
                <a:solidFill>
                  <a:srgbClr val="00B0F0"/>
                </a:solidFill>
                <a:sym typeface="+mn-ea"/>
              </a:rPr>
              <a:t>key </a:t>
            </a:r>
            <a:r>
              <a:rPr lang="en-US" sz="1200" b="1">
                <a:solidFill>
                  <a:schemeClr val="accent4"/>
                </a:solidFill>
                <a:sym typeface="+mn-ea"/>
              </a:rPr>
              <a:t>ON </a:t>
            </a:r>
            <a:r>
              <a:rPr lang="en-US" sz="1200" b="1">
                <a:solidFill>
                  <a:srgbClr val="00B0F0"/>
                </a:solidFill>
                <a:sym typeface="+mn-ea"/>
              </a:rPr>
              <a:t>= new </a:t>
            </a:r>
            <a:r>
              <a:rPr lang="en-US" sz="1200" b="1">
                <a:solidFill>
                  <a:schemeClr val="accent4"/>
                </a:solidFill>
                <a:sym typeface="+mn-ea"/>
              </a:rPr>
              <a:t>CN</a:t>
            </a:r>
            <a:r>
              <a:rPr lang="en-US" sz="1200" b="1">
                <a:solidFill>
                  <a:srgbClr val="00B0F0"/>
                </a:solidFill>
                <a:sym typeface="+mn-ea"/>
              </a:rPr>
              <a:t>(</a:t>
            </a:r>
            <a:r>
              <a:rPr lang="en-US" sz="1200" b="1">
                <a:solidFill>
                  <a:schemeClr val="bg1"/>
                </a:solidFill>
                <a:sym typeface="+mn-ea"/>
              </a:rPr>
              <a:t>arg0,arg1,...,argN</a:t>
            </a:r>
            <a:r>
              <a:rPr lang="en-US" sz="1200" b="1">
                <a:solidFill>
                  <a:srgbClr val="00B0F0"/>
                </a:solidFill>
                <a:sym typeface="+mn-ea"/>
              </a:rPr>
              <a:t>)</a:t>
            </a:r>
            <a:endParaRPr lang="en-US" sz="1200" b="1">
              <a:solidFill>
                <a:schemeClr val="bg1"/>
              </a:solidFill>
              <a:sym typeface="+mn-ea"/>
            </a:endParaRPr>
          </a:p>
        </p:txBody>
      </p:sp>
      <p:sp>
        <p:nvSpPr>
          <p:cNvPr id="7" name="Rectangles 6"/>
          <p:cNvSpPr/>
          <p:nvPr/>
        </p:nvSpPr>
        <p:spPr>
          <a:xfrm>
            <a:off x="5092065" y="0"/>
            <a:ext cx="2764155" cy="682688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a:t>
            </a:r>
            <a:r>
              <a:rPr lang="en-US" sz="1200" b="1">
                <a:highlight>
                  <a:srgbClr val="FFFF00"/>
                </a:highlight>
                <a:sym typeface="+mn-ea"/>
              </a:rPr>
              <a:t>   Class</a:t>
            </a:r>
            <a:r>
              <a:rPr lang="en-US" sz="1200">
                <a:highlight>
                  <a:srgbClr val="FFFF00"/>
                </a:highlight>
                <a:sym typeface="+mn-ea"/>
              </a:rPr>
              <a:t>:- </a:t>
            </a:r>
            <a:r>
              <a:rPr lang="en-US" sz="1200" b="1">
                <a:solidFill>
                  <a:schemeClr val="tx1"/>
                </a:solidFill>
                <a:highlight>
                  <a:srgbClr val="FFFF00"/>
                </a:highlight>
                <a:sym typeface="+mn-ea"/>
              </a:rPr>
              <a:t>  :- </a:t>
            </a:r>
            <a:r>
              <a:rPr lang="en-US" sz="1200">
                <a:highlight>
                  <a:srgbClr val="FFFF00"/>
                </a:highlight>
                <a:sym typeface="+mn-ea"/>
              </a:rPr>
              <a:t>python</a:t>
            </a:r>
            <a:r>
              <a:rPr lang="en-US" sz="1200">
                <a:highlight>
                  <a:srgbClr val="FFFF00"/>
                </a:highlight>
                <a:sym typeface="+mn-ea"/>
              </a:rPr>
              <a:t>....</a:t>
            </a:r>
            <a:endParaRPr lang="en-US" sz="1200" b="1">
              <a:solidFill>
                <a:srgbClr val="00B050"/>
              </a:solidFill>
              <a:sym typeface="+mn-ea"/>
            </a:endParaRPr>
          </a:p>
          <a:p>
            <a:pPr algn="ctr"/>
            <a:r>
              <a:rPr lang="en-US" sz="1200" b="1">
                <a:solidFill>
                  <a:srgbClr val="FFFF00"/>
                </a:solidFill>
                <a:sym typeface="+mn-ea"/>
              </a:rPr>
              <a:t>without global variable</a:t>
            </a:r>
            <a:endParaRPr lang="en-US" sz="1200" b="1">
              <a:solidFill>
                <a:srgbClr val="92D050"/>
              </a:solidFill>
              <a:sym typeface="+mn-ea"/>
            </a:endParaRPr>
          </a:p>
          <a:p>
            <a:pPr algn="l"/>
            <a:r>
              <a:rPr lang="en-US" sz="1200" b="1">
                <a:solidFill>
                  <a:srgbClr val="00B0F0"/>
                </a:solidFill>
                <a:sym typeface="+mn-ea"/>
              </a:rPr>
              <a:t>class </a:t>
            </a:r>
            <a:r>
              <a:rPr lang="en-US" sz="1200" b="1">
                <a:solidFill>
                  <a:schemeClr val="accent4"/>
                </a:solidFill>
                <a:sym typeface="+mn-ea"/>
              </a:rPr>
              <a:t>ClassName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r>
              <a:rPr lang="en-US" sz="1200" b="1">
                <a:solidFill>
                  <a:srgbClr val="E907E7"/>
                </a:solidFill>
                <a:sym typeface="+mn-ea"/>
              </a:rPr>
              <a:t># globl variable without constructor</a:t>
            </a:r>
            <a:endParaRPr lang="en-US" sz="1200" b="1">
              <a:solidFill>
                <a:srgbClr val="E907E7"/>
              </a:solidFill>
              <a:sym typeface="+mn-ea"/>
            </a:endParaRPr>
          </a:p>
          <a:p>
            <a:pPr algn="l"/>
            <a:r>
              <a:rPr lang="en-US" sz="1200" b="1">
                <a:solidFill>
                  <a:srgbClr val="92D050"/>
                </a:solidFill>
                <a:sym typeface="+mn-ea"/>
              </a:rPr>
              <a:t>you may omit global variable</a:t>
            </a:r>
            <a:endParaRPr lang="en-US" sz="1200" b="1">
              <a:solidFill>
                <a:srgbClr val="92D050"/>
              </a:solidFill>
              <a:sym typeface="+mn-ea"/>
            </a:endParaRPr>
          </a:p>
          <a:p>
            <a:pPr algn="l"/>
            <a:r>
              <a:rPr lang="en-US" sz="1200" b="1">
                <a:solidFill>
                  <a:srgbClr val="00B0F0"/>
                </a:solidFill>
                <a:sym typeface="+mn-ea"/>
              </a:rPr>
              <a:t>              </a:t>
            </a:r>
            <a:r>
              <a:rPr lang="en-US" sz="1200" b="1">
                <a:solidFill>
                  <a:schemeClr val="accent2"/>
                </a:solidFill>
                <a:sym typeface="+mn-ea"/>
              </a:rPr>
              <a:t>var0</a:t>
            </a:r>
            <a:r>
              <a:rPr lang="en-US" sz="1200" b="1">
                <a:solidFill>
                  <a:srgbClr val="00B0F0"/>
                </a:solidFill>
                <a:sym typeface="+mn-ea"/>
              </a:rPr>
              <a:t>= </a:t>
            </a:r>
            <a:r>
              <a:rPr lang="en-US" sz="1200" b="1">
                <a:solidFill>
                  <a:schemeClr val="bg1"/>
                </a:solidFill>
                <a:sym typeface="+mn-ea"/>
              </a:rPr>
              <a:t>val0</a:t>
            </a:r>
            <a:endParaRPr lang="en-US" sz="1200" b="1">
              <a:solidFill>
                <a:srgbClr val="92D050"/>
              </a:solidFill>
              <a:sym typeface="+mn-ea"/>
            </a:endParaRPr>
          </a:p>
          <a:p>
            <a:pPr algn="l"/>
            <a:r>
              <a:rPr lang="en-US" sz="1200" b="1">
                <a:solidFill>
                  <a:srgbClr val="00B0F0"/>
                </a:solidFill>
                <a:sym typeface="+mn-ea"/>
              </a:rPr>
              <a:t>              </a:t>
            </a:r>
            <a:r>
              <a:rPr lang="en-US" sz="1200" b="1">
                <a:solidFill>
                  <a:schemeClr val="accent2"/>
                </a:solidFill>
                <a:sym typeface="+mn-ea"/>
              </a:rPr>
              <a:t>var1</a:t>
            </a:r>
            <a:r>
              <a:rPr lang="en-US" sz="1200" b="1">
                <a:solidFill>
                  <a:srgbClr val="00B0F0"/>
                </a:solidFill>
                <a:sym typeface="+mn-ea"/>
              </a:rPr>
              <a:t>= </a:t>
            </a:r>
            <a:r>
              <a:rPr lang="en-US" sz="1200" b="1">
                <a:solidFill>
                  <a:schemeClr val="bg1"/>
                </a:solidFill>
                <a:sym typeface="+mn-ea"/>
              </a:rPr>
              <a:t>val1</a:t>
            </a:r>
            <a:endParaRPr lang="en-US" sz="1200" b="1">
              <a:solidFill>
                <a:srgbClr val="00B0F0"/>
              </a:solidFill>
              <a:sym typeface="+mn-ea"/>
            </a:endParaRPr>
          </a:p>
          <a:p>
            <a:pPr algn="l"/>
            <a:r>
              <a:rPr lang="en-US" sz="1200" b="1">
                <a:solidFill>
                  <a:srgbClr val="E907E7"/>
                </a:solidFill>
                <a:sym typeface="+mn-ea"/>
              </a:rPr>
              <a:t>    # constructor inside class</a:t>
            </a:r>
            <a:endParaRPr lang="en-US" sz="1200" b="1">
              <a:solidFill>
                <a:srgbClr val="92D050"/>
              </a:solidFill>
              <a:sym typeface="+mn-ea"/>
            </a:endParaRPr>
          </a:p>
          <a:p>
            <a:pPr algn="l"/>
            <a:r>
              <a:rPr lang="en-US" sz="1200" b="1">
                <a:solidFill>
                  <a:srgbClr val="92D050"/>
                </a:solidFill>
                <a:sym typeface="+mn-ea"/>
              </a:rPr>
              <a:t>  # The</a:t>
            </a:r>
            <a:r>
              <a:rPr lang="en-US" sz="1200" b="1">
                <a:solidFill>
                  <a:srgbClr val="FF0000"/>
                </a:solidFill>
                <a:sym typeface="+mn-ea"/>
              </a:rPr>
              <a:t> __init__()</a:t>
            </a:r>
            <a:r>
              <a:rPr lang="en-US" sz="1200" b="1">
                <a:solidFill>
                  <a:srgbClr val="92D050"/>
                </a:solidFill>
                <a:sym typeface="+mn-ea"/>
              </a:rPr>
              <a:t> function is called automatically every time the class is being used to create a new object.</a:t>
            </a:r>
            <a:endParaRPr lang="en-US" sz="1200" b="1">
              <a:solidFill>
                <a:srgbClr val="92D050"/>
              </a:solidFill>
              <a:sym typeface="+mn-ea"/>
            </a:endParaRPr>
          </a:p>
          <a:p>
            <a:pPr algn="l"/>
            <a:r>
              <a:rPr lang="en-US" sz="1200" b="1">
                <a:solidFill>
                  <a:srgbClr val="00B0F0"/>
                </a:solidFill>
                <a:sym typeface="+mn-ea"/>
              </a:rPr>
              <a:t>  def __init__(self</a:t>
            </a:r>
            <a:r>
              <a:rPr lang="en-US" sz="1200" b="1">
                <a:solidFill>
                  <a:schemeClr val="bg1"/>
                </a:solidFill>
                <a:sym typeface="+mn-ea"/>
              </a:rPr>
              <a:t>, 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parN</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rgbClr val="00B0F0"/>
                </a:solidFill>
                <a:sym typeface="+mn-ea"/>
              </a:rPr>
              <a:t>self</a:t>
            </a:r>
            <a:r>
              <a:rPr lang="en-US" sz="1200" b="1">
                <a:solidFill>
                  <a:srgbClr val="00B0F0"/>
                </a:solidFill>
                <a:sym typeface="+mn-ea"/>
              </a:rPr>
              <a:t>.</a:t>
            </a:r>
            <a:r>
              <a:rPr lang="en-US" sz="1200" b="1">
                <a:solidFill>
                  <a:schemeClr val="accent2"/>
                </a:solidFill>
                <a:sym typeface="+mn-ea"/>
              </a:rPr>
              <a:t>var0</a:t>
            </a:r>
            <a:r>
              <a:rPr lang="en-US" sz="1200" b="1">
                <a:solidFill>
                  <a:srgbClr val="92D050"/>
                </a:solidFill>
                <a:sym typeface="+mn-ea"/>
              </a:rPr>
              <a:t>/*self.var0:- global variable*/</a:t>
            </a:r>
            <a:r>
              <a:rPr lang="en-US" sz="1200" b="1">
                <a:solidFill>
                  <a:srgbClr val="00B0F0"/>
                </a:solidFill>
                <a:sym typeface="+mn-ea"/>
              </a:rPr>
              <a:t>= </a:t>
            </a:r>
            <a:r>
              <a:rPr lang="en-US" sz="1200" b="1">
                <a:solidFill>
                  <a:schemeClr val="bg1"/>
                </a:solidFill>
                <a:sym typeface="+mn-ea"/>
              </a:rPr>
              <a:t>par0</a:t>
            </a:r>
            <a:r>
              <a:rPr lang="en-US" sz="1200" b="1">
                <a:solidFill>
                  <a:srgbClr val="92D050"/>
                </a:solidFill>
                <a:sym typeface="+mn-ea"/>
              </a:rPr>
              <a:t> /*par0 :- parameter by constructorglobal variable*/</a:t>
            </a:r>
            <a:endParaRPr lang="en-US" sz="1200" b="1">
              <a:solidFill>
                <a:srgbClr val="92D050"/>
              </a:solidFill>
              <a:sym typeface="+mn-ea"/>
            </a:endParaRPr>
          </a:p>
          <a:p>
            <a:pPr algn="l"/>
            <a:r>
              <a:rPr lang="en-US" sz="1200" b="1">
                <a:solidFill>
                  <a:srgbClr val="00B0F0"/>
                </a:solidFill>
                <a:sym typeface="+mn-ea"/>
              </a:rPr>
              <a:t>              </a:t>
            </a:r>
            <a:r>
              <a:rPr lang="en-US" sz="1200" b="1">
                <a:solidFill>
                  <a:srgbClr val="00B0F0"/>
                </a:solidFill>
                <a:sym typeface="+mn-ea"/>
              </a:rPr>
              <a:t>self</a:t>
            </a:r>
            <a:r>
              <a:rPr lang="en-US" sz="1200" b="1">
                <a:solidFill>
                  <a:srgbClr val="00B0F0"/>
                </a:solidFill>
                <a:sym typeface="+mn-ea"/>
              </a:rPr>
              <a:t>.</a:t>
            </a:r>
            <a:r>
              <a:rPr lang="en-US" sz="1200" b="1">
                <a:solidFill>
                  <a:schemeClr val="accent2"/>
                </a:solidFill>
                <a:sym typeface="+mn-ea"/>
              </a:rPr>
              <a:t>var0</a:t>
            </a:r>
            <a:r>
              <a:rPr lang="en-US" sz="1200" b="1">
                <a:solidFill>
                  <a:srgbClr val="00B0F0"/>
                </a:solidFill>
                <a:sym typeface="+mn-ea"/>
              </a:rPr>
              <a:t>= </a:t>
            </a:r>
            <a:r>
              <a:rPr lang="en-US" sz="1200" b="1">
                <a:solidFill>
                  <a:schemeClr val="bg1"/>
                </a:solidFill>
                <a:sym typeface="+mn-ea"/>
              </a:rPr>
              <a:t>par0</a:t>
            </a:r>
            <a:endParaRPr lang="en-US" sz="1200" b="1">
              <a:solidFill>
                <a:srgbClr val="92D050"/>
              </a:solidFill>
              <a:sym typeface="+mn-ea"/>
            </a:endParaRPr>
          </a:p>
          <a:p>
            <a:pPr algn="l"/>
            <a:r>
              <a:rPr lang="en-US" sz="1200" b="1">
                <a:solidFill>
                  <a:srgbClr val="00B0F0"/>
                </a:solidFill>
                <a:sym typeface="+mn-ea"/>
              </a:rPr>
              <a:t>              </a:t>
            </a:r>
            <a:r>
              <a:rPr lang="en-US" sz="1200" b="1">
                <a:solidFill>
                  <a:srgbClr val="00B0F0"/>
                </a:solidFill>
                <a:sym typeface="+mn-ea"/>
              </a:rPr>
              <a:t>self</a:t>
            </a:r>
            <a:r>
              <a:rPr lang="en-US" sz="1200" b="1">
                <a:solidFill>
                  <a:srgbClr val="00B0F0"/>
                </a:solidFill>
                <a:sym typeface="+mn-ea"/>
              </a:rPr>
              <a:t>.</a:t>
            </a:r>
            <a:r>
              <a:rPr lang="en-US" sz="1200" b="1">
                <a:solidFill>
                  <a:schemeClr val="accent2"/>
                </a:solidFill>
                <a:sym typeface="+mn-ea"/>
              </a:rPr>
              <a:t>var1</a:t>
            </a:r>
            <a:r>
              <a:rPr lang="en-US" sz="1200" b="1">
                <a:solidFill>
                  <a:srgbClr val="00B0F0"/>
                </a:solidFill>
                <a:sym typeface="+mn-ea"/>
              </a:rPr>
              <a:t>= </a:t>
            </a:r>
            <a:r>
              <a:rPr lang="en-US" sz="1200" b="1">
                <a:solidFill>
                  <a:schemeClr val="bg1"/>
                </a:solidFill>
                <a:sym typeface="+mn-ea"/>
              </a:rPr>
              <a:t>par1</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E907E7"/>
                </a:solidFill>
                <a:sym typeface="+mn-ea"/>
              </a:rPr>
              <a:t>    # inside class , object as string return</a:t>
            </a:r>
            <a:endParaRPr lang="en-US" sz="1200" b="1">
              <a:solidFill>
                <a:srgbClr val="92D050"/>
              </a:solidFill>
              <a:sym typeface="+mn-ea"/>
            </a:endParaRPr>
          </a:p>
          <a:p>
            <a:pPr algn="l"/>
            <a:r>
              <a:rPr lang="en-US" sz="1200" b="1">
                <a:solidFill>
                  <a:srgbClr val="92D050"/>
                </a:solidFill>
                <a:sym typeface="+mn-ea"/>
              </a:rPr>
              <a:t>  # The </a:t>
            </a:r>
            <a:r>
              <a:rPr lang="en-US" sz="1200" b="1">
                <a:solidFill>
                  <a:srgbClr val="FF0000"/>
                </a:solidFill>
                <a:sym typeface="+mn-ea"/>
              </a:rPr>
              <a:t>__str__()</a:t>
            </a:r>
            <a:r>
              <a:rPr lang="en-US" sz="1200" b="1">
                <a:solidFill>
                  <a:srgbClr val="92D050"/>
                </a:solidFill>
                <a:sym typeface="+mn-ea"/>
              </a:rPr>
              <a:t> function controls what should be returned when the class object is represented as a string.</a:t>
            </a:r>
            <a:endParaRPr lang="en-US" sz="1200" b="1">
              <a:solidFill>
                <a:srgbClr val="92D050"/>
              </a:solidFill>
              <a:sym typeface="+mn-ea"/>
            </a:endParaRPr>
          </a:p>
          <a:p>
            <a:pPr algn="l"/>
            <a:r>
              <a:rPr lang="en-US" sz="1200" b="1">
                <a:solidFill>
                  <a:srgbClr val="92D050"/>
                </a:solidFill>
                <a:sym typeface="+mn-ea"/>
              </a:rPr>
              <a:t>If the </a:t>
            </a:r>
            <a:r>
              <a:rPr lang="en-US" sz="1200" b="1">
                <a:solidFill>
                  <a:srgbClr val="FF0000"/>
                </a:solidFill>
                <a:sym typeface="+mn-ea"/>
              </a:rPr>
              <a:t>__str__()</a:t>
            </a:r>
            <a:r>
              <a:rPr lang="en-US" sz="1200" b="1">
                <a:solidFill>
                  <a:srgbClr val="92D050"/>
                </a:solidFill>
                <a:sym typeface="+mn-ea"/>
              </a:rPr>
              <a:t> function is not set, the string representation of the object is returned:</a:t>
            </a:r>
            <a:endParaRPr lang="en-US" sz="1200" b="1">
              <a:solidFill>
                <a:srgbClr val="92D050"/>
              </a:solidFill>
              <a:sym typeface="+mn-ea"/>
            </a:endParaRPr>
          </a:p>
          <a:p>
            <a:pPr algn="l"/>
            <a:r>
              <a:rPr lang="en-US" sz="1200" b="1">
                <a:solidFill>
                  <a:srgbClr val="00B0F0"/>
                </a:solidFill>
                <a:sym typeface="+mn-ea"/>
              </a:rPr>
              <a:t>  def __str__(self) :</a:t>
            </a:r>
            <a:endParaRPr lang="en-US" sz="1200" b="1">
              <a:solidFill>
                <a:srgbClr val="92D050"/>
              </a:solidFill>
              <a:sym typeface="+mn-ea"/>
            </a:endParaRPr>
          </a:p>
          <a:p>
            <a:pPr algn="l"/>
            <a:r>
              <a:rPr lang="en-US" sz="1200" b="1">
                <a:solidFill>
                  <a:srgbClr val="00B0F0"/>
                </a:solidFill>
                <a:sym typeface="+mn-ea"/>
              </a:rPr>
              <a:t>               return </a:t>
            </a:r>
            <a:r>
              <a:rPr lang="en-US" sz="1200">
                <a:solidFill>
                  <a:schemeClr val="bg1"/>
                </a:solidFill>
                <a:sym typeface="+mn-ea"/>
              </a:rPr>
              <a:t># statement(s)</a:t>
            </a:r>
            <a:endParaRPr lang="en-US" sz="1200">
              <a:solidFill>
                <a:schemeClr val="bg1"/>
              </a:solidFill>
              <a:sym typeface="+mn-ea"/>
            </a:endParaRPr>
          </a:p>
          <a:p>
            <a:pPr algn="ctr"/>
            <a:r>
              <a:rPr lang="en-US" sz="1200" b="1">
                <a:solidFill>
                  <a:srgbClr val="FFFF00"/>
                </a:solidFill>
                <a:sym typeface="+mn-ea"/>
              </a:rPr>
              <a:t>or</a:t>
            </a:r>
            <a:endParaRPr lang="en-US" sz="1200">
              <a:solidFill>
                <a:schemeClr val="bg1"/>
              </a:solidFill>
              <a:sym typeface="+mn-ea"/>
            </a:endParaRPr>
          </a:p>
          <a:p>
            <a:pPr algn="l"/>
            <a:r>
              <a:rPr lang="en-US" sz="1200" b="1">
                <a:solidFill>
                  <a:srgbClr val="00B0F0"/>
                </a:solidFill>
                <a:sym typeface="+mn-ea"/>
              </a:rPr>
              <a:t>  def __repr__(self) :</a:t>
            </a:r>
            <a:endParaRPr lang="en-US" sz="1200" b="1">
              <a:solidFill>
                <a:srgbClr val="92D050"/>
              </a:solidFill>
              <a:sym typeface="+mn-ea"/>
            </a:endParaRPr>
          </a:p>
          <a:p>
            <a:pPr algn="l"/>
            <a:r>
              <a:rPr lang="en-US" sz="1200" b="1">
                <a:solidFill>
                  <a:srgbClr val="00B0F0"/>
                </a:solidFill>
                <a:sym typeface="+mn-ea"/>
              </a:rPr>
              <a:t>               return </a:t>
            </a:r>
            <a:r>
              <a:rPr lang="en-US" sz="1200">
                <a:solidFill>
                  <a:schemeClr val="bg1"/>
                </a:solidFill>
                <a:sym typeface="+mn-ea"/>
              </a:rPr>
              <a:t># statement(s)</a:t>
            </a:r>
            <a:endParaRPr lang="en-US" sz="1200" b="1">
              <a:solidFill>
                <a:srgbClr val="00B0F0"/>
              </a:solidFill>
              <a:sym typeface="+mn-ea"/>
            </a:endParaRPr>
          </a:p>
          <a:p>
            <a:pPr algn="l"/>
            <a:r>
              <a:rPr lang="en-US" sz="1200" b="1">
                <a:solidFill>
                  <a:srgbClr val="00B0F0"/>
                </a:solidFill>
                <a:sym typeface="+mn-ea"/>
              </a:rPr>
              <a:t>  </a:t>
            </a:r>
            <a:r>
              <a:rPr lang="en-US" sz="1200" b="1">
                <a:solidFill>
                  <a:srgbClr val="E907E7"/>
                </a:solidFill>
                <a:sym typeface="+mn-ea"/>
              </a:rPr>
              <a:t>#</a:t>
            </a:r>
            <a:r>
              <a:rPr lang="en-US" sz="1200" b="1">
                <a:solidFill>
                  <a:srgbClr val="E907E7"/>
                </a:solidFill>
                <a:sym typeface="+mn-ea"/>
              </a:rPr>
              <a:t> methd inside class</a:t>
            </a:r>
            <a:endParaRPr lang="en-US" sz="1200" b="1">
              <a:solidFill>
                <a:srgbClr val="00B0F0"/>
              </a:solidFill>
              <a:sym typeface="+mn-ea"/>
            </a:endParaRPr>
          </a:p>
          <a:p>
            <a:pPr algn="l"/>
            <a:r>
              <a:rPr lang="en-US" sz="1200" b="1">
                <a:solidFill>
                  <a:srgbClr val="00B0F0"/>
                </a:solidFill>
                <a:sym typeface="+mn-ea"/>
              </a:rPr>
              <a:t>   def  </a:t>
            </a:r>
            <a:r>
              <a:rPr lang="en-US" sz="1200" b="1">
                <a:solidFill>
                  <a:schemeClr val="accent2"/>
                </a:solidFill>
                <a:sym typeface="+mn-ea"/>
              </a:rPr>
              <a:t>method_1</a:t>
            </a:r>
            <a:r>
              <a:rPr lang="en-US" sz="1200" b="1">
                <a:solidFill>
                  <a:srgbClr val="00B0F0"/>
                </a:solidFill>
                <a:sym typeface="+mn-ea"/>
              </a:rPr>
              <a:t>(self , </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a:t>
            </a:r>
            <a:r>
              <a:rPr lang="en-US" sz="1200" b="1">
                <a:solidFill>
                  <a:srgbClr val="00B0F0"/>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a:solidFill>
                  <a:schemeClr val="bg1"/>
                </a:solidFill>
                <a:sym typeface="+mn-ea"/>
              </a:rPr>
              <a:t># statement(s)</a:t>
            </a:r>
            <a:endParaRPr lang="en-US" sz="1200">
              <a:solidFill>
                <a:schemeClr val="bg1"/>
              </a:solidFill>
              <a:sym typeface="+mn-ea"/>
            </a:endParaRPr>
          </a:p>
          <a:p>
            <a:pPr algn="l"/>
            <a:r>
              <a:rPr lang="en-US" sz="1200" b="1">
                <a:solidFill>
                  <a:srgbClr val="00B0F0"/>
                </a:solidFill>
                <a:sym typeface="+mn-ea"/>
              </a:rPr>
              <a:t>   def  </a:t>
            </a:r>
            <a:r>
              <a:rPr lang="en-US" sz="1200" b="1">
                <a:solidFill>
                  <a:schemeClr val="accent2"/>
                </a:solidFill>
                <a:sym typeface="+mn-ea"/>
              </a:rPr>
              <a:t>method_2</a:t>
            </a:r>
            <a:r>
              <a:rPr lang="en-US" sz="1200" b="1">
                <a:solidFill>
                  <a:srgbClr val="00B0F0"/>
                </a:solidFill>
                <a:sym typeface="+mn-ea"/>
              </a:rPr>
              <a:t>(self , </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a:solidFill>
                  <a:schemeClr val="bg1"/>
                </a:solidFill>
                <a:sym typeface="+mn-ea"/>
              </a:rPr>
              <a:t># statement(s)</a:t>
            </a:r>
            <a:endParaRPr lang="en-US" sz="1200" b="1">
              <a:solidFill>
                <a:srgbClr val="00B0F0"/>
              </a:solidFill>
              <a:sym typeface="+mn-ea"/>
            </a:endParaRPr>
          </a:p>
          <a:p>
            <a:pPr algn="l"/>
            <a:r>
              <a:rPr lang="en-US" sz="1200" b="1">
                <a:solidFill>
                  <a:srgbClr val="00B0F0"/>
                </a:solidFill>
                <a:sym typeface="+mn-ea"/>
              </a:rPr>
              <a:t>   def  </a:t>
            </a:r>
            <a:r>
              <a:rPr lang="en-US" sz="1200" b="1">
                <a:solidFill>
                  <a:schemeClr val="accent2"/>
                </a:solidFill>
                <a:sym typeface="+mn-ea"/>
              </a:rPr>
              <a:t>method_3</a:t>
            </a:r>
            <a:r>
              <a:rPr lang="en-US" sz="1200" b="1">
                <a:solidFill>
                  <a:srgbClr val="00B0F0"/>
                </a:solidFill>
                <a:sym typeface="+mn-ea"/>
              </a:rPr>
              <a:t>(self , </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a:solidFill>
                  <a:schemeClr val="bg1"/>
                </a:solidFill>
                <a:sym typeface="+mn-ea"/>
              </a:rPr>
              <a:t># statement(s)</a:t>
            </a:r>
            <a:endParaRPr lang="en-US" sz="1200" b="1">
              <a:solidFill>
                <a:srgbClr val="00B0F0"/>
              </a:solidFill>
              <a:sym typeface="+mn-ea"/>
            </a:endParaRPr>
          </a:p>
        </p:txBody>
      </p:sp>
      <p:sp>
        <p:nvSpPr>
          <p:cNvPr id="12" name="Rectangles 11"/>
          <p:cNvSpPr/>
          <p:nvPr/>
        </p:nvSpPr>
        <p:spPr>
          <a:xfrm>
            <a:off x="7950835" y="1905"/>
            <a:ext cx="4170045" cy="40982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0000"/>
                </a:solidFill>
                <a:sym typeface="+mn-ea"/>
              </a:rPr>
              <a:t>(in python)</a:t>
            </a:r>
            <a:endParaRPr lang="en-US" sz="1200" b="1">
              <a:sym typeface="+mn-ea"/>
            </a:endParaRPr>
          </a:p>
          <a:p>
            <a:pPr algn="l"/>
            <a:r>
              <a:rPr lang="en-US" sz="1200" b="1">
                <a:solidFill>
                  <a:srgbClr val="FF0000"/>
                </a:solidFill>
                <a:sym typeface="+mn-ea"/>
              </a:rPr>
              <a:t>1.</a:t>
            </a:r>
            <a:r>
              <a:rPr lang="en-US" sz="1200" b="1">
                <a:sym typeface="+mn-ea"/>
              </a:rPr>
              <a:t> inside class if you want to declare &amp; access variable in constructor  then you will use with </a:t>
            </a:r>
            <a:r>
              <a:rPr lang="en-US" sz="1200" b="1">
                <a:solidFill>
                  <a:srgbClr val="00B0F0"/>
                </a:solidFill>
                <a:sym typeface="+mn-ea"/>
              </a:rPr>
              <a:t>self . self </a:t>
            </a:r>
            <a:r>
              <a:rPr lang="en-US" sz="1200" b="1">
                <a:solidFill>
                  <a:srgbClr val="002060"/>
                </a:solidFill>
                <a:sym typeface="+mn-ea"/>
              </a:rPr>
              <a:t>wll be the first parameter</a:t>
            </a:r>
            <a:endParaRPr lang="en-US" sz="1200" b="1">
              <a:solidFill>
                <a:srgbClr val="00B0F0"/>
              </a:solidFill>
              <a:sym typeface="+mn-ea"/>
            </a:endParaRPr>
          </a:p>
          <a:p>
            <a:pPr algn="l"/>
            <a:r>
              <a:rPr lang="en-US" sz="1200" b="1">
                <a:solidFill>
                  <a:srgbClr val="FF0000"/>
                </a:solidFill>
                <a:sym typeface="+mn-ea"/>
              </a:rPr>
              <a:t>2. </a:t>
            </a:r>
            <a:r>
              <a:rPr lang="en-US" sz="1200" b="1">
                <a:sym typeface="+mn-ea"/>
              </a:rPr>
              <a:t>inside class if you want to declare &amp; access variable in function then you will use with </a:t>
            </a:r>
            <a:r>
              <a:rPr lang="en-US" sz="1200" b="1">
                <a:solidFill>
                  <a:srgbClr val="00B0F0"/>
                </a:solidFill>
                <a:sym typeface="+mn-ea"/>
              </a:rPr>
              <a:t>self . self </a:t>
            </a:r>
            <a:r>
              <a:rPr lang="en-US" sz="1200" b="1">
                <a:solidFill>
                  <a:srgbClr val="002060"/>
                </a:solidFill>
                <a:sym typeface="+mn-ea"/>
              </a:rPr>
              <a:t>wll be the first parameter</a:t>
            </a:r>
            <a:r>
              <a:rPr lang="en-US" sz="1200" b="1">
                <a:solidFill>
                  <a:srgbClr val="00B0F0"/>
                </a:solidFill>
                <a:sym typeface="+mn-ea"/>
              </a:rPr>
              <a:t>.</a:t>
            </a:r>
            <a:endParaRPr lang="en-US" sz="1200" b="1">
              <a:solidFill>
                <a:srgbClr val="00B0F0"/>
              </a:solidFill>
              <a:sym typeface="+mn-ea"/>
            </a:endParaRPr>
          </a:p>
          <a:p>
            <a:pPr algn="l"/>
            <a:r>
              <a:rPr lang="en-US" sz="1200" b="1">
                <a:solidFill>
                  <a:srgbClr val="FF0000"/>
                </a:solidFill>
                <a:sym typeface="+mn-ea"/>
              </a:rPr>
              <a:t>3. </a:t>
            </a:r>
            <a:r>
              <a:rPr lang="en-US" sz="1200" b="1">
                <a:solidFill>
                  <a:schemeClr val="tx1"/>
                </a:solidFill>
                <a:sym typeface="+mn-ea"/>
              </a:rPr>
              <a:t>jo bhi method class ke andr create kr rhe ho uska first parameter </a:t>
            </a:r>
            <a:r>
              <a:rPr lang="en-US" sz="1200" b="1">
                <a:solidFill>
                  <a:srgbClr val="00B0F0"/>
                </a:solidFill>
                <a:sym typeface="+mn-ea"/>
              </a:rPr>
              <a:t>self </a:t>
            </a:r>
            <a:r>
              <a:rPr lang="en-US" sz="1200" b="1">
                <a:solidFill>
                  <a:schemeClr val="tx1"/>
                </a:solidFill>
                <a:sym typeface="+mn-ea"/>
              </a:rPr>
              <a:t>rhega.</a:t>
            </a:r>
            <a:endParaRPr lang="en-US" sz="1200" b="1">
              <a:solidFill>
                <a:srgbClr val="FF0000"/>
              </a:solidFill>
              <a:sym typeface="+mn-ea"/>
            </a:endParaRPr>
          </a:p>
          <a:p>
            <a:pPr algn="l"/>
            <a:r>
              <a:rPr lang="en-US" sz="1200" b="1">
                <a:solidFill>
                  <a:srgbClr val="FF0000"/>
                </a:solidFill>
                <a:sym typeface="+mn-ea"/>
              </a:rPr>
              <a:t>4. </a:t>
            </a:r>
            <a:r>
              <a:rPr lang="en-US" sz="1200" b="1">
                <a:solidFill>
                  <a:schemeClr val="tx1"/>
                </a:solidFill>
                <a:sym typeface="+mn-ea"/>
              </a:rPr>
              <a:t>The </a:t>
            </a:r>
            <a:r>
              <a:rPr lang="en-US" sz="1200" b="1">
                <a:solidFill>
                  <a:srgbClr val="00B0F0"/>
                </a:solidFill>
                <a:sym typeface="+mn-ea"/>
              </a:rPr>
              <a:t>self </a:t>
            </a:r>
            <a:r>
              <a:rPr lang="en-US" sz="1200" b="1">
                <a:solidFill>
                  <a:schemeClr val="tx1"/>
                </a:solidFill>
                <a:sym typeface="+mn-ea"/>
              </a:rPr>
              <a:t>parameter is a reference to the current instance of the class, and is used to access variables that belong to the class.</a:t>
            </a:r>
            <a:endParaRPr lang="en-US" sz="1200" b="1">
              <a:solidFill>
                <a:schemeClr val="tx1"/>
              </a:solidFill>
              <a:sym typeface="+mn-ea"/>
            </a:endParaRPr>
          </a:p>
          <a:p>
            <a:pPr algn="l"/>
            <a:r>
              <a:rPr lang="en-US" sz="1200" b="1">
                <a:solidFill>
                  <a:srgbClr val="FF0000"/>
                </a:solidFill>
                <a:sym typeface="+mn-ea"/>
              </a:rPr>
              <a:t>5. </a:t>
            </a:r>
            <a:r>
              <a:rPr lang="en-US" sz="1200" b="1">
                <a:solidFill>
                  <a:schemeClr val="tx1"/>
                </a:solidFill>
                <a:sym typeface="+mn-ea"/>
              </a:rPr>
              <a:t>The </a:t>
            </a:r>
            <a:r>
              <a:rPr lang="en-US" sz="1200" b="1">
                <a:solidFill>
                  <a:srgbClr val="00B0F0"/>
                </a:solidFill>
                <a:sym typeface="+mn-ea"/>
              </a:rPr>
              <a:t>__str__</a:t>
            </a:r>
            <a:r>
              <a:rPr lang="en-US" sz="1200" b="1">
                <a:solidFill>
                  <a:schemeClr val="tx1"/>
                </a:solidFill>
                <a:sym typeface="+mn-ea"/>
              </a:rPr>
              <a:t> method in Python represents the class objects as a string – it can be used for classes. The </a:t>
            </a:r>
            <a:r>
              <a:rPr lang="en-US" sz="1200" b="1">
                <a:solidFill>
                  <a:srgbClr val="00B0F0"/>
                </a:solidFill>
                <a:sym typeface="+mn-ea"/>
              </a:rPr>
              <a:t>__str__</a:t>
            </a:r>
            <a:r>
              <a:rPr lang="en-US" sz="1200" b="1">
                <a:solidFill>
                  <a:schemeClr val="tx1"/>
                </a:solidFill>
                <a:sym typeface="+mn-ea"/>
              </a:rPr>
              <a:t> method should be defined in a way that is easy to read and outputs all the members of the class.</a:t>
            </a:r>
            <a:endParaRPr lang="en-US" sz="1200" b="1">
              <a:solidFill>
                <a:schemeClr val="tx1"/>
              </a:solidFill>
              <a:sym typeface="+mn-ea"/>
            </a:endParaRPr>
          </a:p>
          <a:p>
            <a:pPr algn="l"/>
            <a:r>
              <a:rPr lang="en-US" sz="1200" b="1">
                <a:solidFill>
                  <a:srgbClr val="FF0000"/>
                </a:solidFill>
                <a:sym typeface="+mn-ea"/>
              </a:rPr>
              <a:t>6. </a:t>
            </a:r>
            <a:r>
              <a:rPr lang="en-US" sz="1200" b="1">
                <a:solidFill>
                  <a:schemeClr val="tx1"/>
                </a:solidFill>
                <a:sym typeface="+mn-ea"/>
              </a:rPr>
              <a:t>The </a:t>
            </a:r>
            <a:r>
              <a:rPr lang="en-US" sz="1200" b="1">
                <a:solidFill>
                  <a:srgbClr val="00B0F0"/>
                </a:solidFill>
                <a:sym typeface="+mn-ea"/>
              </a:rPr>
              <a:t>self </a:t>
            </a:r>
            <a:r>
              <a:rPr lang="en-US" sz="1200" b="1">
                <a:solidFill>
                  <a:schemeClr val="tx1"/>
                </a:solidFill>
                <a:sym typeface="+mn-ea"/>
              </a:rPr>
              <a:t>parameter is a reference to the current instance of the class, and is used to access variables that belongs to the class.</a:t>
            </a:r>
            <a:endParaRPr lang="en-US" sz="1200" b="1">
              <a:solidFill>
                <a:schemeClr val="tx1"/>
              </a:solidFill>
              <a:sym typeface="+mn-ea"/>
            </a:endParaRPr>
          </a:p>
          <a:p>
            <a:pPr algn="l"/>
            <a:r>
              <a:rPr lang="en-US" sz="1200" b="1">
                <a:solidFill>
                  <a:srgbClr val="FF0000"/>
                </a:solidFill>
                <a:sym typeface="+mn-ea"/>
              </a:rPr>
              <a:t>7. </a:t>
            </a:r>
            <a:r>
              <a:rPr lang="en-US" sz="1200" b="1">
                <a:solidFill>
                  <a:schemeClr val="tx1"/>
                </a:solidFill>
                <a:sym typeface="+mn-ea"/>
              </a:rPr>
              <a:t>It does not have to be named </a:t>
            </a:r>
            <a:r>
              <a:rPr lang="en-US" sz="1200" b="1">
                <a:solidFill>
                  <a:srgbClr val="00B0F0"/>
                </a:solidFill>
                <a:sym typeface="+mn-ea"/>
              </a:rPr>
              <a:t>self </a:t>
            </a:r>
            <a:r>
              <a:rPr lang="en-US" sz="1200" b="1">
                <a:solidFill>
                  <a:schemeClr val="tx1"/>
                </a:solidFill>
                <a:sym typeface="+mn-ea"/>
              </a:rPr>
              <a:t>, you can call it whatever you like, but it has to be the first parameter of any function in the class:</a:t>
            </a:r>
            <a:endParaRPr lang="en-US" sz="1200" b="1">
              <a:solidFill>
                <a:schemeClr val="tx1"/>
              </a:solidFill>
              <a:sym typeface="+mn-ea"/>
            </a:endParaRPr>
          </a:p>
        </p:txBody>
      </p:sp>
      <p:sp>
        <p:nvSpPr>
          <p:cNvPr id="9" name="Rectangles 8"/>
          <p:cNvSpPr/>
          <p:nvPr/>
        </p:nvSpPr>
        <p:spPr>
          <a:xfrm>
            <a:off x="7950200" y="4100195"/>
            <a:ext cx="4170680" cy="82804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access(invoke) the variable and method s through objectName which is defined in class</a:t>
            </a:r>
            <a:endParaRPr lang="en-US" sz="1200" b="1">
              <a:solidFill>
                <a:schemeClr val="bg1"/>
              </a:solidFill>
              <a:sym typeface="+mn-ea"/>
            </a:endParaRPr>
          </a:p>
          <a:p>
            <a:pPr algn="l"/>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var0 </a:t>
            </a:r>
            <a:r>
              <a:rPr lang="en-US" sz="1200" b="1">
                <a:solidFill>
                  <a:schemeClr val="accent4"/>
                </a:solidFill>
                <a:sym typeface="+mn-ea"/>
              </a:rPr>
              <a:t> ;    </a:t>
            </a:r>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var1 </a:t>
            </a:r>
            <a:r>
              <a:rPr lang="en-US" sz="1200" b="1">
                <a:solidFill>
                  <a:schemeClr val="accent4"/>
                </a:solidFill>
                <a:sym typeface="+mn-ea"/>
              </a:rPr>
              <a:t> ;     ....   </a:t>
            </a:r>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varN </a:t>
            </a:r>
            <a:r>
              <a:rPr lang="en-US" sz="1200" b="1">
                <a:solidFill>
                  <a:schemeClr val="accent4"/>
                </a:solidFill>
                <a:sym typeface="+mn-ea"/>
              </a:rPr>
              <a:t> ;</a:t>
            </a:r>
            <a:endParaRPr lang="en-US" sz="1200" b="1">
              <a:solidFill>
                <a:srgbClr val="00B0F0"/>
              </a:solidFill>
              <a:sym typeface="+mn-ea"/>
            </a:endParaRPr>
          </a:p>
          <a:p>
            <a:pPr algn="l"/>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method_;   </a:t>
            </a:r>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method2;  </a:t>
            </a:r>
            <a:r>
              <a:rPr lang="en-US" sz="1200" b="1">
                <a:solidFill>
                  <a:schemeClr val="accent4"/>
                </a:solidFill>
                <a:sym typeface="+mn-ea"/>
              </a:rPr>
              <a:t>....   ,    </a:t>
            </a:r>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methodN;</a:t>
            </a:r>
            <a:endParaRPr lang="en-US" sz="1200" b="1">
              <a:solidFill>
                <a:srgbClr val="00B0F0"/>
              </a:solidFill>
              <a:sym typeface="+mn-ea"/>
            </a:endParaRPr>
          </a:p>
        </p:txBody>
      </p:sp>
      <p:sp>
        <p:nvSpPr>
          <p:cNvPr id="10" name="Rectangles 9"/>
          <p:cNvSpPr/>
          <p:nvPr/>
        </p:nvSpPr>
        <p:spPr>
          <a:xfrm>
            <a:off x="10106025" y="6068060"/>
            <a:ext cx="2010410" cy="78422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Creating Object(instanting Object) With the help of class constructor</a:t>
            </a:r>
            <a:endParaRPr lang="en-US" sz="1200" b="1">
              <a:solidFill>
                <a:srgbClr val="FFFF00"/>
              </a:solidFill>
              <a:sym typeface="+mn-ea"/>
            </a:endParaRPr>
          </a:p>
          <a:p>
            <a:pPr algn="l"/>
            <a:r>
              <a:rPr lang="en-US" sz="1200" b="1">
                <a:solidFill>
                  <a:schemeClr val="accent4"/>
                </a:solidFill>
                <a:sym typeface="+mn-ea"/>
              </a:rPr>
              <a:t>ON</a:t>
            </a:r>
            <a:r>
              <a:rPr lang="en-US" sz="1200" b="1">
                <a:solidFill>
                  <a:srgbClr val="00B0F0"/>
                </a:solidFill>
                <a:sym typeface="+mn-ea"/>
              </a:rPr>
              <a:t>= </a:t>
            </a:r>
            <a:r>
              <a:rPr lang="en-US" sz="1200" b="1">
                <a:solidFill>
                  <a:schemeClr val="accent4"/>
                </a:solidFill>
                <a:sym typeface="+mn-ea"/>
              </a:rPr>
              <a:t>CN</a:t>
            </a:r>
            <a:r>
              <a:rPr lang="en-US" sz="1200" b="1">
                <a:solidFill>
                  <a:srgbClr val="00B0F0"/>
                </a:solidFill>
                <a:sym typeface="+mn-ea"/>
              </a:rPr>
              <a:t>(</a:t>
            </a:r>
            <a:r>
              <a:rPr lang="en-US" sz="1200" b="1">
                <a:solidFill>
                  <a:schemeClr val="bg1"/>
                </a:solidFill>
                <a:sym typeface="+mn-ea"/>
              </a:rPr>
              <a:t>arg0,arg1,...,argN</a:t>
            </a:r>
            <a:r>
              <a:rPr lang="en-US" sz="1200" b="1">
                <a:solidFill>
                  <a:srgbClr val="00B0F0"/>
                </a:solidFill>
                <a:sym typeface="+mn-ea"/>
              </a:rPr>
              <a:t>)</a:t>
            </a:r>
            <a:endParaRPr lang="en-US" sz="1200" b="1">
              <a:solidFill>
                <a:srgbClr val="00B0F0"/>
              </a:solidFill>
              <a:sym typeface="+mn-ea"/>
            </a:endParaRPr>
          </a:p>
        </p:txBody>
      </p:sp>
      <p:sp>
        <p:nvSpPr>
          <p:cNvPr id="11" name="Rectangles 10"/>
          <p:cNvSpPr/>
          <p:nvPr/>
        </p:nvSpPr>
        <p:spPr>
          <a:xfrm>
            <a:off x="10106025" y="4928235"/>
            <a:ext cx="2009775" cy="113982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delete Object Properties</a:t>
            </a:r>
            <a:endParaRPr lang="en-US" sz="1200" b="1">
              <a:solidFill>
                <a:srgbClr val="FFFF00"/>
              </a:solidFill>
              <a:sym typeface="+mn-ea"/>
            </a:endParaRPr>
          </a:p>
          <a:p>
            <a:pPr algn="l"/>
            <a:r>
              <a:rPr lang="en-US" sz="1200" b="1">
                <a:solidFill>
                  <a:srgbClr val="92D050"/>
                </a:solidFill>
                <a:sym typeface="+mn-ea"/>
              </a:rPr>
              <a:t>properties is variable which is inside class</a:t>
            </a:r>
            <a:endParaRPr lang="en-US" sz="1200" b="1">
              <a:solidFill>
                <a:srgbClr val="92D050"/>
              </a:solidFill>
              <a:sym typeface="+mn-ea"/>
            </a:endParaRPr>
          </a:p>
          <a:p>
            <a:pPr algn="l"/>
            <a:r>
              <a:rPr lang="en-US" sz="1200" b="1">
                <a:solidFill>
                  <a:srgbClr val="FF0000"/>
                </a:solidFill>
                <a:sym typeface="+mn-ea"/>
              </a:rPr>
              <a:t>syntax :- </a:t>
            </a:r>
            <a:r>
              <a:rPr lang="en-US" sz="1200" b="1">
                <a:solidFill>
                  <a:srgbClr val="00B0F0"/>
                </a:solidFill>
                <a:sym typeface="+mn-ea"/>
              </a:rPr>
              <a:t> del </a:t>
            </a:r>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properties</a:t>
            </a:r>
            <a:endParaRPr lang="en-US" sz="1200" b="1">
              <a:solidFill>
                <a:srgbClr val="00B0F0"/>
              </a:solidFill>
              <a:sym typeface="+mn-ea"/>
            </a:endParaRPr>
          </a:p>
          <a:p>
            <a:pPr algn="l"/>
            <a:r>
              <a:rPr lang="en-US" sz="1200" b="1">
                <a:solidFill>
                  <a:srgbClr val="FF0000"/>
                </a:solidFill>
                <a:sym typeface="+mn-ea"/>
              </a:rPr>
              <a:t>ex:-</a:t>
            </a:r>
            <a:r>
              <a:rPr lang="en-US" sz="1200" b="1">
                <a:solidFill>
                  <a:srgbClr val="00B0F0"/>
                </a:solidFill>
                <a:sym typeface="+mn-ea"/>
              </a:rPr>
              <a:t> del </a:t>
            </a:r>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varN</a:t>
            </a:r>
            <a:endParaRPr lang="en-US" sz="1200" b="1">
              <a:solidFill>
                <a:srgbClr val="00B0F0"/>
              </a:solidFill>
              <a:sym typeface="+mn-ea"/>
            </a:endParaRPr>
          </a:p>
          <a:p>
            <a:pPr algn="l"/>
            <a:r>
              <a:rPr lang="en-US" sz="1200" b="1">
                <a:solidFill>
                  <a:srgbClr val="FFFF00"/>
                </a:solidFill>
                <a:sym typeface="+mn-ea"/>
              </a:rPr>
              <a:t>delete Object  :-   </a:t>
            </a:r>
            <a:r>
              <a:rPr lang="en-US" sz="1200" b="1">
                <a:solidFill>
                  <a:srgbClr val="00B0F0"/>
                </a:solidFill>
                <a:sym typeface="+mn-ea"/>
              </a:rPr>
              <a:t>del </a:t>
            </a:r>
            <a:r>
              <a:rPr lang="en-US" sz="1200" b="1">
                <a:solidFill>
                  <a:schemeClr val="accent4"/>
                </a:solidFill>
                <a:sym typeface="+mn-ea"/>
              </a:rPr>
              <a:t>ON</a:t>
            </a:r>
            <a:endParaRPr lang="en-US" sz="1200" b="1">
              <a:solidFill>
                <a:srgbClr val="00B0F0"/>
              </a:solidFill>
              <a:sym typeface="+mn-ea"/>
            </a:endParaRPr>
          </a:p>
        </p:txBody>
      </p:sp>
      <p:sp>
        <p:nvSpPr>
          <p:cNvPr id="13" name="Rectangles 12"/>
          <p:cNvSpPr/>
          <p:nvPr/>
        </p:nvSpPr>
        <p:spPr>
          <a:xfrm>
            <a:off x="2574290" y="6038215"/>
            <a:ext cx="2457450" cy="59880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00B0F0"/>
                </a:solidFill>
                <a:sym typeface="+mn-ea"/>
              </a:rPr>
              <a:t>ON :- </a:t>
            </a:r>
            <a:r>
              <a:rPr lang="en-US" sz="1200" b="1">
                <a:solidFill>
                  <a:schemeClr val="bg1"/>
                </a:solidFill>
                <a:sym typeface="+mn-ea"/>
              </a:rPr>
              <a:t>ObjecName </a:t>
            </a:r>
            <a:r>
              <a:rPr lang="en-US" sz="1200" b="1">
                <a:solidFill>
                  <a:srgbClr val="FFFF00"/>
                </a:solidFill>
                <a:sym typeface="+mn-ea"/>
              </a:rPr>
              <a:t>or </a:t>
            </a:r>
            <a:r>
              <a:rPr lang="en-US" sz="1200" b="1">
                <a:solidFill>
                  <a:schemeClr val="bg1"/>
                </a:solidFill>
                <a:sym typeface="+mn-ea"/>
              </a:rPr>
              <a:t>InstanceName</a:t>
            </a:r>
            <a:endParaRPr lang="en-US" sz="1200" b="1">
              <a:solidFill>
                <a:srgbClr val="00B0F0"/>
              </a:solidFill>
              <a:sym typeface="+mn-ea"/>
            </a:endParaRPr>
          </a:p>
          <a:p>
            <a:pPr algn="l"/>
            <a:r>
              <a:rPr lang="en-US" sz="1200" b="1">
                <a:solidFill>
                  <a:srgbClr val="00B0F0"/>
                </a:solidFill>
                <a:sym typeface="+mn-ea"/>
              </a:rPr>
              <a:t>CN :- </a:t>
            </a:r>
            <a:r>
              <a:rPr lang="en-US" sz="1200" b="1">
                <a:solidFill>
                  <a:schemeClr val="bg1"/>
                </a:solidFill>
                <a:sym typeface="+mn-ea"/>
              </a:rPr>
              <a:t>ClassName</a:t>
            </a:r>
            <a:endParaRPr lang="en-US" sz="1200" b="1">
              <a:solidFill>
                <a:schemeClr val="bg1"/>
              </a:solidFill>
              <a:sym typeface="+mn-ea"/>
            </a:endParaRPr>
          </a:p>
        </p:txBody>
      </p:sp>
      <p:sp>
        <p:nvSpPr>
          <p:cNvPr id="14" name="Rectangles 13"/>
          <p:cNvSpPr/>
          <p:nvPr/>
        </p:nvSpPr>
        <p:spPr>
          <a:xfrm>
            <a:off x="7950835" y="4926330"/>
            <a:ext cx="2155190" cy="190055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The pass Statement</a:t>
            </a:r>
            <a:endParaRPr lang="en-US" sz="1200" b="1">
              <a:solidFill>
                <a:srgbClr val="FFFF00"/>
              </a:solidFill>
              <a:sym typeface="+mn-ea"/>
            </a:endParaRPr>
          </a:p>
          <a:p>
            <a:pPr algn="l"/>
            <a:r>
              <a:rPr lang="en-US" sz="1200" b="1">
                <a:solidFill>
                  <a:srgbClr val="00B0F0"/>
                </a:solidFill>
                <a:sym typeface="+mn-ea"/>
              </a:rPr>
              <a:t>class </a:t>
            </a:r>
            <a:r>
              <a:rPr lang="en-US" sz="1200" b="1">
                <a:solidFill>
                  <a:srgbClr val="92D050"/>
                </a:solidFill>
                <a:sym typeface="+mn-ea"/>
              </a:rPr>
              <a:t>definitions cannot be empty, but if you for some reason have a </a:t>
            </a:r>
            <a:r>
              <a:rPr lang="en-US" sz="1200" b="1">
                <a:solidFill>
                  <a:srgbClr val="00B0F0"/>
                </a:solidFill>
                <a:sym typeface="+mn-ea"/>
              </a:rPr>
              <a:t>class </a:t>
            </a:r>
            <a:r>
              <a:rPr lang="en-US" sz="1200" b="1">
                <a:solidFill>
                  <a:srgbClr val="92D050"/>
                </a:solidFill>
                <a:sym typeface="+mn-ea"/>
              </a:rPr>
              <a:t>definition with no content, put in the </a:t>
            </a:r>
            <a:r>
              <a:rPr lang="en-US" sz="1200" b="1">
                <a:solidFill>
                  <a:srgbClr val="00B0F0"/>
                </a:solidFill>
                <a:sym typeface="+mn-ea"/>
              </a:rPr>
              <a:t>pass </a:t>
            </a:r>
            <a:r>
              <a:rPr lang="en-US" sz="1200" b="1">
                <a:solidFill>
                  <a:srgbClr val="92D050"/>
                </a:solidFill>
                <a:sym typeface="+mn-ea"/>
              </a:rPr>
              <a:t>statement to avoid getting an error.</a:t>
            </a:r>
            <a:endParaRPr lang="en-US" sz="1200" b="1">
              <a:solidFill>
                <a:srgbClr val="92D050"/>
              </a:solidFill>
              <a:sym typeface="+mn-ea"/>
            </a:endParaRPr>
          </a:p>
          <a:p>
            <a:pPr algn="l"/>
            <a:r>
              <a:rPr lang="en-US" sz="1200" b="1">
                <a:solidFill>
                  <a:srgbClr val="00B0F0"/>
                </a:solidFill>
                <a:sym typeface="+mn-ea"/>
              </a:rPr>
              <a:t>class </a:t>
            </a:r>
            <a:r>
              <a:rPr lang="en-US" sz="1200" b="1">
                <a:solidFill>
                  <a:schemeClr val="accent4"/>
                </a:solidFill>
                <a:sym typeface="+mn-ea"/>
              </a:rPr>
              <a:t>ClassName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pass</a:t>
            </a:r>
            <a:endParaRPr lang="en-US" sz="1200" b="1">
              <a:solidFill>
                <a:srgbClr val="00B0F0"/>
              </a:solidFill>
              <a:sym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955040" y="34290"/>
            <a:ext cx="1591310" cy="2724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Class</a:t>
            </a:r>
            <a:endParaRPr lang="en-US" sz="2400" b="1">
              <a:solidFill>
                <a:schemeClr val="accent1"/>
              </a:solidFill>
            </a:endParaRPr>
          </a:p>
        </p:txBody>
      </p:sp>
      <p:sp>
        <p:nvSpPr>
          <p:cNvPr id="5" name="Rectangles 4"/>
          <p:cNvSpPr/>
          <p:nvPr/>
        </p:nvSpPr>
        <p:spPr>
          <a:xfrm>
            <a:off x="26670" y="379095"/>
            <a:ext cx="4105910" cy="316611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a:t>
            </a:r>
            <a:r>
              <a:rPr lang="en-US" sz="1200" b="1">
                <a:highlight>
                  <a:srgbClr val="FFFF00"/>
                </a:highlight>
                <a:sym typeface="+mn-ea"/>
              </a:rPr>
              <a:t>   Example :- Class</a:t>
            </a:r>
            <a:r>
              <a:rPr lang="en-US" sz="1200">
                <a:highlight>
                  <a:srgbClr val="FFFF00"/>
                </a:highlight>
                <a:sym typeface="+mn-ea"/>
              </a:rPr>
              <a:t>:- </a:t>
            </a:r>
            <a:r>
              <a:rPr lang="en-US" sz="1200" b="1">
                <a:solidFill>
                  <a:schemeClr val="tx1"/>
                </a:solidFill>
                <a:highlight>
                  <a:srgbClr val="FFFF00"/>
                </a:highlight>
                <a:sym typeface="+mn-ea"/>
              </a:rPr>
              <a:t>  :- </a:t>
            </a:r>
            <a:r>
              <a:rPr lang="en-US" sz="1200">
                <a:highlight>
                  <a:srgbClr val="FFFF00"/>
                </a:highlight>
                <a:sym typeface="+mn-ea"/>
              </a:rPr>
              <a:t>JAvaScript ....</a:t>
            </a:r>
            <a:endParaRPr lang="en-US" sz="1200" b="1">
              <a:solidFill>
                <a:srgbClr val="00B050"/>
              </a:solidFill>
              <a:sym typeface="+mn-ea"/>
            </a:endParaRPr>
          </a:p>
          <a:p>
            <a:pPr algn="ctr"/>
            <a:r>
              <a:rPr lang="en-US" sz="1200" b="1">
                <a:solidFill>
                  <a:srgbClr val="FFFF00"/>
                </a:solidFill>
                <a:sym typeface="+mn-ea"/>
              </a:rPr>
              <a:t>with global variable</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 </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  good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constructor(</a:t>
            </a:r>
            <a:r>
              <a:rPr lang="en-US" sz="1200" b="1">
                <a:solidFill>
                  <a:schemeClr val="bg1"/>
                </a:solidFill>
                <a:sym typeface="+mn-ea"/>
              </a:rPr>
              <a:t>name</a:t>
            </a:r>
            <a:r>
              <a:rPr lang="en-US" sz="1200" b="1">
                <a:solidFill>
                  <a:srgbClr val="00B0F0"/>
                </a:solidFill>
                <a:sym typeface="+mn-ea"/>
              </a:rPr>
              <a:t>) { this.</a:t>
            </a:r>
            <a:r>
              <a:rPr lang="en-US" sz="1200" b="1">
                <a:solidFill>
                  <a:schemeClr val="accent2"/>
                </a:solidFill>
                <a:sym typeface="+mn-ea"/>
              </a:rPr>
              <a:t>good </a:t>
            </a:r>
            <a:r>
              <a:rPr lang="en-US" sz="1200" b="1">
                <a:solidFill>
                  <a:srgbClr val="00B0F0"/>
                </a:solidFill>
                <a:sym typeface="+mn-ea"/>
              </a:rPr>
              <a:t>= </a:t>
            </a:r>
            <a:r>
              <a:rPr lang="en-US" sz="1200" b="1">
                <a:solidFill>
                  <a:schemeClr val="bg1"/>
                </a:solidFill>
                <a:sym typeface="+mn-ea"/>
              </a:rPr>
              <a:t>name</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4"/>
                </a:solidFill>
                <a:sym typeface="+mn-ea"/>
              </a:rPr>
              <a:t>introduce</a:t>
            </a:r>
            <a:r>
              <a:rPr lang="en-US" sz="1200" b="1">
                <a:solidFill>
                  <a:srgbClr val="00B0F0"/>
                </a:solidFill>
                <a:sym typeface="+mn-ea"/>
              </a:rPr>
              <a:t>() {  console.log(</a:t>
            </a:r>
            <a:r>
              <a:rPr lang="en-US" sz="1200" b="1">
                <a:solidFill>
                  <a:schemeClr val="bg1"/>
                </a:solidFill>
                <a:sym typeface="+mn-ea"/>
              </a:rPr>
              <a:t>`Hello,my name is ${</a:t>
            </a:r>
            <a:r>
              <a:rPr lang="en-US" sz="1200" b="1">
                <a:solidFill>
                  <a:srgbClr val="00B0F0"/>
                </a:solidFill>
                <a:sym typeface="+mn-ea"/>
              </a:rPr>
              <a:t>this</a:t>
            </a:r>
            <a:r>
              <a:rPr lang="en-US" sz="1200" b="1">
                <a:solidFill>
                  <a:schemeClr val="bg1"/>
                </a:solidFill>
                <a:sym typeface="+mn-ea"/>
              </a:rPr>
              <a:t>.</a:t>
            </a:r>
            <a:r>
              <a:rPr lang="en-US" sz="1200" b="1">
                <a:solidFill>
                  <a:schemeClr val="accent2"/>
                </a:solidFill>
                <a:sym typeface="+mn-ea"/>
              </a:rPr>
              <a:t>good</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const </a:t>
            </a:r>
            <a:r>
              <a:rPr lang="en-US" sz="1200" b="1">
                <a:solidFill>
                  <a:schemeClr val="accent2"/>
                </a:solidFill>
                <a:sym typeface="+mn-ea"/>
              </a:rPr>
              <a:t>otto </a:t>
            </a:r>
            <a:r>
              <a:rPr lang="en-US" sz="1200" b="1">
                <a:solidFill>
                  <a:srgbClr val="00B0F0"/>
                </a:solidFill>
                <a:sym typeface="+mn-ea"/>
              </a:rPr>
              <a:t>= new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"Otto"</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otto</a:t>
            </a:r>
            <a:r>
              <a:rPr lang="en-US" sz="1200" b="1">
                <a:solidFill>
                  <a:srgbClr val="00B0F0"/>
                </a:solidFill>
                <a:sym typeface="+mn-ea"/>
              </a:rPr>
              <a:t>.</a:t>
            </a:r>
            <a:r>
              <a:rPr lang="en-US" sz="1200" b="1">
                <a:solidFill>
                  <a:schemeClr val="accent4"/>
                </a:solidFill>
                <a:sym typeface="+mn-ea"/>
              </a:rPr>
              <a:t>introduce</a:t>
            </a:r>
            <a:r>
              <a:rPr lang="en-US" sz="1200" b="1">
                <a:solidFill>
                  <a:srgbClr val="00B0F0"/>
                </a:solidFill>
                <a:sym typeface="+mn-ea"/>
              </a:rPr>
              <a:t>();</a:t>
            </a:r>
            <a:r>
              <a:rPr lang="en-US" sz="1200" b="1">
                <a:solidFill>
                  <a:srgbClr val="92D050"/>
                </a:solidFill>
                <a:sym typeface="+mn-ea"/>
              </a:rPr>
              <a:t> // Hello, my name is Otto</a:t>
            </a:r>
            <a:endParaRPr lang="en-US" sz="1200" b="1">
              <a:solidFill>
                <a:srgbClr val="FFFF00"/>
              </a:solidFill>
              <a:sym typeface="+mn-ea"/>
            </a:endParaRPr>
          </a:p>
          <a:p>
            <a:pPr algn="ctr"/>
            <a:r>
              <a:rPr lang="en-US" sz="1200" b="1">
                <a:solidFill>
                  <a:srgbClr val="FFFF00"/>
                </a:solidFill>
                <a:sym typeface="+mn-ea"/>
              </a:rPr>
              <a:t>with0ut global variable</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constructor(</a:t>
            </a:r>
            <a:r>
              <a:rPr lang="en-US" sz="1200" b="1">
                <a:solidFill>
                  <a:schemeClr val="bg1"/>
                </a:solidFill>
                <a:sym typeface="+mn-ea"/>
              </a:rPr>
              <a:t>name</a:t>
            </a:r>
            <a:r>
              <a:rPr lang="en-US" sz="1200" b="1">
                <a:solidFill>
                  <a:srgbClr val="00B0F0"/>
                </a:solidFill>
                <a:sym typeface="+mn-ea"/>
              </a:rPr>
              <a:t>) { this.</a:t>
            </a:r>
            <a:r>
              <a:rPr lang="en-US" sz="1200" b="1">
                <a:solidFill>
                  <a:schemeClr val="accent2"/>
                </a:solidFill>
                <a:sym typeface="+mn-ea"/>
              </a:rPr>
              <a:t>good </a:t>
            </a:r>
            <a:r>
              <a:rPr lang="en-US" sz="1200" b="1">
                <a:solidFill>
                  <a:srgbClr val="00B0F0"/>
                </a:solidFill>
                <a:sym typeface="+mn-ea"/>
              </a:rPr>
              <a:t>= </a:t>
            </a:r>
            <a:r>
              <a:rPr lang="en-US" sz="1200" b="1">
                <a:solidFill>
                  <a:schemeClr val="bg1"/>
                </a:solidFill>
                <a:sym typeface="+mn-ea"/>
              </a:rPr>
              <a:t>name</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4"/>
                </a:solidFill>
                <a:sym typeface="+mn-ea"/>
              </a:rPr>
              <a:t>introduce</a:t>
            </a:r>
            <a:r>
              <a:rPr lang="en-US" sz="1200" b="1">
                <a:solidFill>
                  <a:srgbClr val="00B0F0"/>
                </a:solidFill>
                <a:sym typeface="+mn-ea"/>
              </a:rPr>
              <a:t>() {  console.log(</a:t>
            </a:r>
            <a:r>
              <a:rPr lang="en-US" sz="1200" b="1">
                <a:solidFill>
                  <a:schemeClr val="bg1"/>
                </a:solidFill>
                <a:sym typeface="+mn-ea"/>
              </a:rPr>
              <a:t>`Hello, my name is ${</a:t>
            </a:r>
            <a:r>
              <a:rPr lang="en-US" sz="1200" b="1">
                <a:solidFill>
                  <a:srgbClr val="00B0F0"/>
                </a:solidFill>
                <a:sym typeface="+mn-ea"/>
              </a:rPr>
              <a:t>this</a:t>
            </a:r>
            <a:r>
              <a:rPr lang="en-US" sz="1200" b="1">
                <a:solidFill>
                  <a:schemeClr val="bg1"/>
                </a:solidFill>
                <a:sym typeface="+mn-ea"/>
              </a:rPr>
              <a:t>.</a:t>
            </a:r>
            <a:r>
              <a:rPr lang="en-US" sz="1200" b="1">
                <a:solidFill>
                  <a:schemeClr val="accent2"/>
                </a:solidFill>
                <a:sym typeface="+mn-ea"/>
              </a:rPr>
              <a:t>good</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const </a:t>
            </a:r>
            <a:r>
              <a:rPr lang="en-US" sz="1200" b="1">
                <a:solidFill>
                  <a:schemeClr val="accent2"/>
                </a:solidFill>
                <a:sym typeface="+mn-ea"/>
              </a:rPr>
              <a:t>otto </a:t>
            </a:r>
            <a:r>
              <a:rPr lang="en-US" sz="1200" b="1">
                <a:solidFill>
                  <a:srgbClr val="00B0F0"/>
                </a:solidFill>
                <a:sym typeface="+mn-ea"/>
              </a:rPr>
              <a:t>= new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"Otto"</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otto</a:t>
            </a:r>
            <a:r>
              <a:rPr lang="en-US" sz="1200" b="1">
                <a:solidFill>
                  <a:srgbClr val="00B0F0"/>
                </a:solidFill>
                <a:sym typeface="+mn-ea"/>
              </a:rPr>
              <a:t>.</a:t>
            </a:r>
            <a:r>
              <a:rPr lang="en-US" sz="1200" b="1">
                <a:solidFill>
                  <a:schemeClr val="accent4"/>
                </a:solidFill>
                <a:sym typeface="+mn-ea"/>
              </a:rPr>
              <a:t>introduce</a:t>
            </a:r>
            <a:r>
              <a:rPr lang="en-US" sz="1200" b="1">
                <a:solidFill>
                  <a:srgbClr val="00B0F0"/>
                </a:solidFill>
                <a:sym typeface="+mn-ea"/>
              </a:rPr>
              <a:t>();</a:t>
            </a:r>
            <a:r>
              <a:rPr lang="en-US" sz="1200" b="1">
                <a:solidFill>
                  <a:srgbClr val="92D050"/>
                </a:solidFill>
                <a:sym typeface="+mn-ea"/>
              </a:rPr>
              <a:t> // Hello, my name is Otto</a:t>
            </a:r>
            <a:endParaRPr lang="en-US" sz="1200" b="1">
              <a:solidFill>
                <a:srgbClr val="92D050"/>
              </a:solidFill>
              <a:sym typeface="+mn-ea"/>
            </a:endParaRPr>
          </a:p>
        </p:txBody>
      </p:sp>
      <p:sp>
        <p:nvSpPr>
          <p:cNvPr id="6" name="Rectangles 5"/>
          <p:cNvSpPr/>
          <p:nvPr/>
        </p:nvSpPr>
        <p:spPr>
          <a:xfrm>
            <a:off x="4144010" y="0"/>
            <a:ext cx="2847975" cy="448627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Example :- </a:t>
            </a:r>
            <a:r>
              <a:rPr lang="en-US" sz="1200" b="1">
                <a:highlight>
                  <a:srgbClr val="FFFF00"/>
                </a:highlight>
                <a:sym typeface="+mn-ea"/>
              </a:rPr>
              <a:t>   Class</a:t>
            </a:r>
            <a:r>
              <a:rPr lang="en-US" sz="1200">
                <a:highlight>
                  <a:srgbClr val="FFFF00"/>
                </a:highlight>
                <a:sym typeface="+mn-ea"/>
              </a:rPr>
              <a:t>:- </a:t>
            </a:r>
            <a:r>
              <a:rPr lang="en-US" sz="1200" b="1">
                <a:solidFill>
                  <a:schemeClr val="tx1"/>
                </a:solidFill>
                <a:highlight>
                  <a:srgbClr val="FFFF00"/>
                </a:highlight>
                <a:sym typeface="+mn-ea"/>
              </a:rPr>
              <a:t>  :- </a:t>
            </a:r>
            <a:r>
              <a:rPr lang="en-US" sz="1200">
                <a:highlight>
                  <a:srgbClr val="FFFF00"/>
                </a:highlight>
                <a:sym typeface="+mn-ea"/>
              </a:rPr>
              <a:t>python</a:t>
            </a:r>
            <a:r>
              <a:rPr lang="en-US" sz="1200">
                <a:highlight>
                  <a:srgbClr val="FFFF00"/>
                </a:highlight>
                <a:sym typeface="+mn-ea"/>
              </a:rPr>
              <a:t>....</a:t>
            </a:r>
            <a:endParaRPr lang="en-US" sz="1200" b="1">
              <a:solidFill>
                <a:srgbClr val="00B050"/>
              </a:solidFill>
              <a:sym typeface="+mn-ea"/>
            </a:endParaRPr>
          </a:p>
          <a:p>
            <a:pPr algn="l"/>
            <a:r>
              <a:rPr lang="en-US" sz="1200" b="1">
                <a:solidFill>
                  <a:srgbClr val="FFFF00"/>
                </a:solidFill>
                <a:sym typeface="+mn-ea"/>
              </a:rPr>
              <a:t>Defined class and create Instance</a:t>
            </a:r>
            <a:endParaRPr lang="en-US" sz="1200" b="1">
              <a:solidFill>
                <a:srgbClr val="FFFF00"/>
              </a:solidFill>
              <a:sym typeface="+mn-ea"/>
            </a:endParaRPr>
          </a:p>
          <a:p>
            <a:pPr algn="ctr"/>
            <a:r>
              <a:rPr lang="en-US" sz="1200" b="1">
                <a:solidFill>
                  <a:srgbClr val="FFFF00"/>
                </a:solidFill>
                <a:sym typeface="+mn-ea"/>
              </a:rPr>
              <a:t>global variable without constructor</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MyClass</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x </a:t>
            </a:r>
            <a:r>
              <a:rPr lang="en-US" sz="1200" b="1">
                <a:solidFill>
                  <a:srgbClr val="00B0F0"/>
                </a:solidFill>
                <a:sym typeface="+mn-ea"/>
              </a:rPr>
              <a:t>= </a:t>
            </a:r>
            <a:r>
              <a:rPr lang="en-US" sz="1200" b="1">
                <a:solidFill>
                  <a:schemeClr val="bg1"/>
                </a:solidFill>
                <a:sym typeface="+mn-ea"/>
              </a:rPr>
              <a:t>5</a:t>
            </a:r>
            <a:endParaRPr lang="en-US" sz="1200" b="1">
              <a:solidFill>
                <a:srgbClr val="00B0F0"/>
              </a:solidFill>
              <a:sym typeface="+mn-ea"/>
            </a:endParaRPr>
          </a:p>
          <a:p>
            <a:pPr algn="l"/>
            <a:r>
              <a:rPr lang="en-US" sz="1200" b="1">
                <a:solidFill>
                  <a:schemeClr val="accent4">
                    <a:lumMod val="60000"/>
                    <a:lumOff val="40000"/>
                  </a:schemeClr>
                </a:solidFill>
                <a:sym typeface="+mn-ea"/>
              </a:rPr>
              <a:t>p1 </a:t>
            </a:r>
            <a:r>
              <a:rPr lang="en-US" sz="1200" b="1">
                <a:solidFill>
                  <a:srgbClr val="00B0F0"/>
                </a:solidFill>
                <a:sym typeface="+mn-ea"/>
              </a:rPr>
              <a:t>= </a:t>
            </a:r>
            <a:r>
              <a:rPr lang="en-US" sz="1200" b="1">
                <a:solidFill>
                  <a:schemeClr val="accent4"/>
                </a:solidFill>
                <a:sym typeface="+mn-ea"/>
              </a:rPr>
              <a:t>MyClass</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print(</a:t>
            </a:r>
            <a:r>
              <a:rPr lang="en-US" sz="1200" b="1">
                <a:solidFill>
                  <a:schemeClr val="accent4">
                    <a:lumMod val="60000"/>
                    <a:lumOff val="40000"/>
                  </a:schemeClr>
                </a:solidFill>
                <a:sym typeface="+mn-ea"/>
              </a:rPr>
              <a:t>p</a:t>
            </a:r>
            <a:r>
              <a:rPr lang="en-US" sz="1200" b="1">
                <a:solidFill>
                  <a:schemeClr val="accent4"/>
                </a:solidFill>
                <a:sym typeface="+mn-ea"/>
              </a:rPr>
              <a:t>1</a:t>
            </a:r>
            <a:r>
              <a:rPr lang="en-US" sz="1200" b="1">
                <a:solidFill>
                  <a:srgbClr val="00B0F0"/>
                </a:solidFill>
                <a:sym typeface="+mn-ea"/>
              </a:rPr>
              <a:t>.</a:t>
            </a:r>
            <a:r>
              <a:rPr lang="en-US" sz="1200" b="1">
                <a:solidFill>
                  <a:schemeClr val="accent2"/>
                </a:solidFill>
                <a:sym typeface="+mn-ea"/>
              </a:rPr>
              <a:t>x</a:t>
            </a:r>
            <a:r>
              <a:rPr lang="en-US" sz="1200" b="1">
                <a:solidFill>
                  <a:srgbClr val="00B0F0"/>
                </a:solidFill>
                <a:sym typeface="+mn-ea"/>
              </a:rPr>
              <a:t>) </a:t>
            </a:r>
            <a:r>
              <a:rPr lang="en-US" sz="1200" b="1">
                <a:solidFill>
                  <a:srgbClr val="92D050"/>
                </a:solidFill>
                <a:sym typeface="+mn-ea"/>
              </a:rPr>
              <a:t># 5</a:t>
            </a:r>
            <a:endParaRPr lang="en-US" sz="1200" b="1">
              <a:solidFill>
                <a:srgbClr val="92D050"/>
              </a:solidFill>
              <a:sym typeface="+mn-ea"/>
            </a:endParaRPr>
          </a:p>
          <a:p>
            <a:pPr algn="ctr"/>
            <a:r>
              <a:rPr lang="en-US" sz="1200" b="1">
                <a:solidFill>
                  <a:srgbClr val="FFFF00"/>
                </a:solidFill>
                <a:sym typeface="+mn-ea"/>
              </a:rPr>
              <a:t>global variable with constructor</a:t>
            </a:r>
            <a:endParaRPr lang="en-US" sz="1200" b="1">
              <a:solidFill>
                <a:srgbClr val="92D050"/>
              </a:solidFill>
              <a:sym typeface="+mn-ea"/>
            </a:endParaRPr>
          </a:p>
          <a:p>
            <a:pPr algn="l"/>
            <a:r>
              <a:rPr lang="en-US" sz="1200" b="1">
                <a:solidFill>
                  <a:srgbClr val="00B0F0"/>
                </a:solidFill>
                <a:sym typeface="+mn-ea"/>
              </a:rPr>
              <a:t>class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def __init__(self,</a:t>
            </a:r>
            <a:r>
              <a:rPr lang="en-US" sz="1200" b="1">
                <a:solidFill>
                  <a:schemeClr val="bg1"/>
                </a:solidFill>
                <a:sym typeface="+mn-ea"/>
              </a:rPr>
              <a:t> name, age</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self.</a:t>
            </a:r>
            <a:r>
              <a:rPr lang="en-US" sz="1200" b="1">
                <a:solidFill>
                  <a:schemeClr val="accent2"/>
                </a:solidFill>
                <a:sym typeface="+mn-ea"/>
              </a:rPr>
              <a:t>name </a:t>
            </a:r>
            <a:r>
              <a:rPr lang="en-US" sz="1200" b="1">
                <a:solidFill>
                  <a:srgbClr val="00B0F0"/>
                </a:solidFill>
                <a:sym typeface="+mn-ea"/>
              </a:rPr>
              <a:t>= </a:t>
            </a:r>
            <a:r>
              <a:rPr lang="en-US" sz="1200" b="1">
                <a:solidFill>
                  <a:schemeClr val="bg1"/>
                </a:solidFill>
                <a:sym typeface="+mn-ea"/>
              </a:rPr>
              <a:t>name</a:t>
            </a:r>
            <a:endParaRPr lang="en-US" sz="1200" b="1">
              <a:solidFill>
                <a:srgbClr val="00B0F0"/>
              </a:solidFill>
              <a:sym typeface="+mn-ea"/>
            </a:endParaRPr>
          </a:p>
          <a:p>
            <a:pPr algn="l"/>
            <a:r>
              <a:rPr lang="en-US" sz="1200" b="1">
                <a:solidFill>
                  <a:srgbClr val="00B0F0"/>
                </a:solidFill>
                <a:sym typeface="+mn-ea"/>
              </a:rPr>
              <a:t>    self.</a:t>
            </a:r>
            <a:r>
              <a:rPr lang="en-US" sz="1200" b="1">
                <a:solidFill>
                  <a:schemeClr val="accent2"/>
                </a:solidFill>
                <a:sym typeface="+mn-ea"/>
              </a:rPr>
              <a:t>age </a:t>
            </a:r>
            <a:r>
              <a:rPr lang="en-US" sz="1200" b="1">
                <a:solidFill>
                  <a:srgbClr val="00B0F0"/>
                </a:solidFill>
                <a:sym typeface="+mn-ea"/>
              </a:rPr>
              <a:t>= </a:t>
            </a:r>
            <a:r>
              <a:rPr lang="en-US" sz="1200" b="1">
                <a:solidFill>
                  <a:schemeClr val="bg1"/>
                </a:solidFill>
                <a:sym typeface="+mn-ea"/>
              </a:rPr>
              <a:t>age</a:t>
            </a:r>
            <a:endParaRPr lang="en-US" sz="1200" b="1">
              <a:solidFill>
                <a:srgbClr val="00B0F0"/>
              </a:solidFill>
              <a:sym typeface="+mn-ea"/>
            </a:endParaRPr>
          </a:p>
          <a:p>
            <a:pPr algn="l"/>
            <a:r>
              <a:rPr lang="en-US" sz="1200" b="1">
                <a:solidFill>
                  <a:schemeClr val="accent4">
                    <a:lumMod val="60000"/>
                    <a:lumOff val="40000"/>
                  </a:schemeClr>
                </a:solidFill>
                <a:sym typeface="+mn-ea"/>
              </a:rPr>
              <a:t>p1 </a:t>
            </a:r>
            <a:r>
              <a:rPr lang="en-US" sz="1200" b="1">
                <a:solidFill>
                  <a:srgbClr val="00B0F0"/>
                </a:solidFill>
                <a:sym typeface="+mn-ea"/>
              </a:rPr>
              <a:t>=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"John", 36</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print(</a:t>
            </a:r>
            <a:r>
              <a:rPr lang="en-US" sz="1200" b="1">
                <a:solidFill>
                  <a:schemeClr val="accent4">
                    <a:lumMod val="60000"/>
                    <a:lumOff val="40000"/>
                  </a:schemeClr>
                </a:solidFill>
                <a:sym typeface="+mn-ea"/>
              </a:rPr>
              <a:t>p1</a:t>
            </a:r>
            <a:r>
              <a:rPr lang="en-US" sz="1200" b="1">
                <a:solidFill>
                  <a:srgbClr val="00B0F0"/>
                </a:solidFill>
                <a:sym typeface="+mn-ea"/>
              </a:rPr>
              <a:t>.</a:t>
            </a:r>
            <a:r>
              <a:rPr lang="en-US" sz="1200" b="1">
                <a:solidFill>
                  <a:schemeClr val="accent2"/>
                </a:solidFill>
                <a:sym typeface="+mn-ea"/>
              </a:rPr>
              <a:t>name</a:t>
            </a:r>
            <a:r>
              <a:rPr lang="en-US" sz="1200" b="1">
                <a:solidFill>
                  <a:srgbClr val="00B0F0"/>
                </a:solidFill>
                <a:sym typeface="+mn-ea"/>
              </a:rPr>
              <a:t>)</a:t>
            </a:r>
            <a:r>
              <a:rPr lang="en-US" sz="1200" b="1">
                <a:solidFill>
                  <a:srgbClr val="00B0F0"/>
                </a:solidFill>
                <a:sym typeface="+mn-ea"/>
              </a:rPr>
              <a:t> </a:t>
            </a:r>
            <a:r>
              <a:rPr lang="en-US" sz="1200" b="1">
                <a:solidFill>
                  <a:srgbClr val="92D050"/>
                </a:solidFill>
                <a:sym typeface="+mn-ea"/>
              </a:rPr>
              <a:t># John</a:t>
            </a:r>
            <a:endParaRPr lang="en-US" sz="1200" b="1">
              <a:solidFill>
                <a:srgbClr val="92D050"/>
              </a:solidFill>
              <a:sym typeface="+mn-ea"/>
            </a:endParaRPr>
          </a:p>
          <a:p>
            <a:pPr algn="l"/>
            <a:r>
              <a:rPr lang="en-US" sz="1200" b="1">
                <a:solidFill>
                  <a:srgbClr val="00B0F0"/>
                </a:solidFill>
                <a:sym typeface="+mn-ea"/>
              </a:rPr>
              <a:t>print(</a:t>
            </a:r>
            <a:r>
              <a:rPr lang="en-US" sz="1200" b="1">
                <a:solidFill>
                  <a:schemeClr val="accent4">
                    <a:lumMod val="60000"/>
                    <a:lumOff val="40000"/>
                  </a:schemeClr>
                </a:solidFill>
                <a:sym typeface="+mn-ea"/>
              </a:rPr>
              <a:t>p1</a:t>
            </a:r>
            <a:r>
              <a:rPr lang="en-US" sz="1200" b="1">
                <a:solidFill>
                  <a:srgbClr val="00B0F0"/>
                </a:solidFill>
                <a:sym typeface="+mn-ea"/>
              </a:rPr>
              <a:t>.</a:t>
            </a:r>
            <a:r>
              <a:rPr lang="en-US" sz="1200" b="1">
                <a:solidFill>
                  <a:schemeClr val="accent2"/>
                </a:solidFill>
                <a:sym typeface="+mn-ea"/>
              </a:rPr>
              <a:t>age</a:t>
            </a:r>
            <a:r>
              <a:rPr lang="en-US" sz="1200" b="1">
                <a:solidFill>
                  <a:srgbClr val="00B0F0"/>
                </a:solidFill>
                <a:sym typeface="+mn-ea"/>
              </a:rPr>
              <a:t>)</a:t>
            </a:r>
            <a:r>
              <a:rPr lang="en-US" sz="1200" b="1">
                <a:solidFill>
                  <a:srgbClr val="00B0F0"/>
                </a:solidFill>
                <a:sym typeface="+mn-ea"/>
              </a:rPr>
              <a:t> </a:t>
            </a:r>
            <a:r>
              <a:rPr lang="en-US" sz="1200" b="1">
                <a:solidFill>
                  <a:srgbClr val="92D050"/>
                </a:solidFill>
                <a:sym typeface="+mn-ea"/>
              </a:rPr>
              <a:t># 36</a:t>
            </a:r>
            <a:endParaRPr lang="en-US" sz="1200" b="1">
              <a:solidFill>
                <a:srgbClr val="92D050"/>
              </a:solidFill>
              <a:sym typeface="+mn-ea"/>
            </a:endParaRPr>
          </a:p>
          <a:p>
            <a:pPr algn="ctr"/>
            <a:r>
              <a:rPr lang="en-US" sz="1200" b="1">
                <a:solidFill>
                  <a:srgbClr val="FFFF00"/>
                </a:solidFill>
                <a:sym typeface="+mn-ea"/>
              </a:rPr>
              <a:t> methd inside class</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def __init__(self,</a:t>
            </a:r>
            <a:r>
              <a:rPr lang="en-US" sz="1200" b="1">
                <a:solidFill>
                  <a:schemeClr val="bg1"/>
                </a:solidFill>
                <a:sym typeface="+mn-ea"/>
              </a:rPr>
              <a:t> name, age</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self.</a:t>
            </a:r>
            <a:r>
              <a:rPr lang="en-US" sz="1200" b="1">
                <a:solidFill>
                  <a:schemeClr val="accent2"/>
                </a:solidFill>
                <a:sym typeface="+mn-ea"/>
              </a:rPr>
              <a:t>name </a:t>
            </a:r>
            <a:r>
              <a:rPr lang="en-US" sz="1200" b="1">
                <a:solidFill>
                  <a:srgbClr val="00B0F0"/>
                </a:solidFill>
                <a:sym typeface="+mn-ea"/>
              </a:rPr>
              <a:t>= </a:t>
            </a:r>
            <a:r>
              <a:rPr lang="en-US" sz="1200" b="1">
                <a:solidFill>
                  <a:schemeClr val="bg1"/>
                </a:solidFill>
                <a:sym typeface="+mn-ea"/>
              </a:rPr>
              <a:t>name</a:t>
            </a:r>
            <a:endParaRPr lang="en-US" sz="1200" b="1">
              <a:solidFill>
                <a:srgbClr val="00B0F0"/>
              </a:solidFill>
              <a:sym typeface="+mn-ea"/>
            </a:endParaRPr>
          </a:p>
          <a:p>
            <a:pPr algn="l"/>
            <a:r>
              <a:rPr lang="en-US" sz="1200" b="1">
                <a:solidFill>
                  <a:srgbClr val="00B0F0"/>
                </a:solidFill>
                <a:sym typeface="+mn-ea"/>
              </a:rPr>
              <a:t>    self.</a:t>
            </a:r>
            <a:r>
              <a:rPr lang="en-US" sz="1200" b="1">
                <a:solidFill>
                  <a:schemeClr val="accent2"/>
                </a:solidFill>
                <a:sym typeface="+mn-ea"/>
              </a:rPr>
              <a:t>age </a:t>
            </a:r>
            <a:r>
              <a:rPr lang="en-US" sz="1200" b="1">
                <a:solidFill>
                  <a:srgbClr val="00B0F0"/>
                </a:solidFill>
                <a:sym typeface="+mn-ea"/>
              </a:rPr>
              <a:t>= </a:t>
            </a:r>
            <a:r>
              <a:rPr lang="en-US" sz="1200" b="1">
                <a:solidFill>
                  <a:schemeClr val="bg1"/>
                </a:solidFill>
                <a:sym typeface="+mn-ea"/>
              </a:rPr>
              <a:t>age</a:t>
            </a:r>
            <a:endParaRPr lang="en-US" sz="1200" b="1">
              <a:solidFill>
                <a:srgbClr val="00B0F0"/>
              </a:solidFill>
              <a:sym typeface="+mn-ea"/>
            </a:endParaRPr>
          </a:p>
          <a:p>
            <a:pPr algn="l"/>
            <a:r>
              <a:rPr lang="en-US" sz="1200" b="1">
                <a:solidFill>
                  <a:srgbClr val="00B0F0"/>
                </a:solidFill>
                <a:sym typeface="+mn-ea"/>
              </a:rPr>
              <a:t>  def </a:t>
            </a:r>
            <a:r>
              <a:rPr lang="en-US" sz="1200" b="1">
                <a:solidFill>
                  <a:schemeClr val="accent2"/>
                </a:solidFill>
                <a:sym typeface="+mn-ea"/>
              </a:rPr>
              <a:t>myfunc</a:t>
            </a:r>
            <a:r>
              <a:rPr lang="en-US" sz="1200" b="1">
                <a:solidFill>
                  <a:srgbClr val="00B0F0"/>
                </a:solidFill>
                <a:sym typeface="+mn-ea"/>
              </a:rPr>
              <a:t>(self):</a:t>
            </a:r>
            <a:endParaRPr lang="en-US" sz="1200" b="1">
              <a:solidFill>
                <a:srgbClr val="00B0F0"/>
              </a:solidFill>
              <a:sym typeface="+mn-ea"/>
            </a:endParaRPr>
          </a:p>
          <a:p>
            <a:pPr algn="l"/>
            <a:r>
              <a:rPr lang="en-US" sz="1200" b="1">
                <a:solidFill>
                  <a:srgbClr val="00B0F0"/>
                </a:solidFill>
                <a:sym typeface="+mn-ea"/>
              </a:rPr>
              <a:t>    print(</a:t>
            </a:r>
            <a:r>
              <a:rPr lang="en-US" sz="1200" b="1">
                <a:solidFill>
                  <a:schemeClr val="bg1"/>
                </a:solidFill>
                <a:sym typeface="+mn-ea"/>
              </a:rPr>
              <a:t>"Hello my name is " </a:t>
            </a:r>
            <a:r>
              <a:rPr lang="en-US" sz="1200" b="1">
                <a:solidFill>
                  <a:srgbClr val="00B0F0"/>
                </a:solidFill>
                <a:sym typeface="+mn-ea"/>
              </a:rPr>
              <a:t>+ self.</a:t>
            </a:r>
            <a:r>
              <a:rPr lang="en-US" sz="1200" b="1">
                <a:solidFill>
                  <a:schemeClr val="accent2"/>
                </a:solidFill>
                <a:sym typeface="+mn-ea"/>
              </a:rPr>
              <a:t>name</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4">
                    <a:lumMod val="60000"/>
                    <a:lumOff val="40000"/>
                  </a:schemeClr>
                </a:solidFill>
                <a:sym typeface="+mn-ea"/>
              </a:rPr>
              <a:t>p1 </a:t>
            </a:r>
            <a:r>
              <a:rPr lang="en-US" sz="1200" b="1">
                <a:solidFill>
                  <a:srgbClr val="00B0F0"/>
                </a:solidFill>
                <a:sym typeface="+mn-ea"/>
              </a:rPr>
              <a:t>=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"John", 36</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4">
                    <a:lumMod val="60000"/>
                    <a:lumOff val="40000"/>
                  </a:schemeClr>
                </a:solidFill>
                <a:sym typeface="+mn-ea"/>
              </a:rPr>
              <a:t>p1</a:t>
            </a:r>
            <a:r>
              <a:rPr lang="en-US" sz="1200" b="1">
                <a:solidFill>
                  <a:srgbClr val="00B0F0"/>
                </a:solidFill>
                <a:sym typeface="+mn-ea"/>
              </a:rPr>
              <a:t>.</a:t>
            </a:r>
            <a:r>
              <a:rPr lang="en-US" sz="1200" b="1">
                <a:solidFill>
                  <a:schemeClr val="accent2"/>
                </a:solidFill>
                <a:sym typeface="+mn-ea"/>
              </a:rPr>
              <a:t>myfunc</a:t>
            </a:r>
            <a:r>
              <a:rPr lang="en-US" sz="1200" b="1">
                <a:solidFill>
                  <a:srgbClr val="00B0F0"/>
                </a:solidFill>
                <a:sym typeface="+mn-ea"/>
              </a:rPr>
              <a:t>() </a:t>
            </a:r>
            <a:r>
              <a:rPr lang="en-US" sz="1200" b="1">
                <a:solidFill>
                  <a:srgbClr val="92D050"/>
                </a:solidFill>
                <a:sym typeface="+mn-ea"/>
              </a:rPr>
              <a:t># Hello my name is John</a:t>
            </a:r>
            <a:r>
              <a:rPr lang="en-US" sz="1200" b="1">
                <a:solidFill>
                  <a:srgbClr val="FFFF00"/>
                </a:solidFill>
                <a:sym typeface="+mn-ea"/>
              </a:rPr>
              <a:t> </a:t>
            </a:r>
            <a:endParaRPr lang="en-US" sz="1200" b="1">
              <a:solidFill>
                <a:srgbClr val="92D050"/>
              </a:solidFill>
              <a:sym typeface="+mn-ea"/>
            </a:endParaRPr>
          </a:p>
        </p:txBody>
      </p:sp>
      <p:sp>
        <p:nvSpPr>
          <p:cNvPr id="7" name="Rectangles 6"/>
          <p:cNvSpPr/>
          <p:nvPr/>
        </p:nvSpPr>
        <p:spPr>
          <a:xfrm>
            <a:off x="27305" y="3544570"/>
            <a:ext cx="4105275" cy="328676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without parameter in constructor</a:t>
            </a:r>
            <a:endParaRPr lang="en-US" sz="1200" b="1">
              <a:solidFill>
                <a:srgbClr val="FFFF00"/>
              </a:solidFill>
              <a:sym typeface="+mn-ea"/>
            </a:endParaRPr>
          </a:p>
          <a:p>
            <a:pPr algn="ctr"/>
            <a:r>
              <a:rPr lang="en-US" sz="1200" b="1">
                <a:solidFill>
                  <a:srgbClr val="FFFF00"/>
                </a:solidFill>
                <a:sym typeface="+mn-ea"/>
              </a:rPr>
              <a:t>with global variable</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 </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  good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constructor() { this.</a:t>
            </a:r>
            <a:r>
              <a:rPr lang="en-US" sz="1200" b="1">
                <a:solidFill>
                  <a:schemeClr val="accent2"/>
                </a:solidFill>
                <a:sym typeface="+mn-ea"/>
              </a:rPr>
              <a:t>good </a:t>
            </a:r>
            <a:r>
              <a:rPr lang="en-US" sz="1200" b="1">
                <a:solidFill>
                  <a:srgbClr val="00B0F0"/>
                </a:solidFill>
                <a:sym typeface="+mn-ea"/>
              </a:rPr>
              <a:t>= </a:t>
            </a:r>
            <a:r>
              <a:rPr lang="en-US" sz="1200" b="1">
                <a:solidFill>
                  <a:schemeClr val="bg1"/>
                </a:solidFill>
                <a:sym typeface="+mn-ea"/>
              </a:rPr>
              <a:t>"Otto"</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4"/>
                </a:solidFill>
                <a:sym typeface="+mn-ea"/>
              </a:rPr>
              <a:t>introduce</a:t>
            </a:r>
            <a:r>
              <a:rPr lang="en-US" sz="1200" b="1">
                <a:solidFill>
                  <a:srgbClr val="00B0F0"/>
                </a:solidFill>
                <a:sym typeface="+mn-ea"/>
              </a:rPr>
              <a:t>() { console.log(</a:t>
            </a:r>
            <a:r>
              <a:rPr lang="en-US" sz="1200" b="1">
                <a:solidFill>
                  <a:schemeClr val="bg1"/>
                </a:solidFill>
                <a:sym typeface="+mn-ea"/>
              </a:rPr>
              <a:t>`Hello, my name is ${</a:t>
            </a:r>
            <a:r>
              <a:rPr lang="en-US" sz="1200" b="1">
                <a:solidFill>
                  <a:srgbClr val="00B0F0"/>
                </a:solidFill>
                <a:sym typeface="+mn-ea"/>
              </a:rPr>
              <a:t>this</a:t>
            </a:r>
            <a:r>
              <a:rPr lang="en-US" sz="1200" b="1">
                <a:solidFill>
                  <a:schemeClr val="bg1"/>
                </a:solidFill>
                <a:sym typeface="+mn-ea"/>
              </a:rPr>
              <a:t>.</a:t>
            </a:r>
            <a:r>
              <a:rPr lang="en-US" sz="1200" b="1">
                <a:solidFill>
                  <a:schemeClr val="accent2"/>
                </a:solidFill>
                <a:sym typeface="+mn-ea"/>
              </a:rPr>
              <a:t>good</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const </a:t>
            </a:r>
            <a:r>
              <a:rPr lang="en-US" sz="1200" b="1">
                <a:solidFill>
                  <a:schemeClr val="accent2"/>
                </a:solidFill>
                <a:sym typeface="+mn-ea"/>
              </a:rPr>
              <a:t>otto </a:t>
            </a:r>
            <a:r>
              <a:rPr lang="en-US" sz="1200" b="1">
                <a:solidFill>
                  <a:srgbClr val="00B0F0"/>
                </a:solidFill>
                <a:sym typeface="+mn-ea"/>
              </a:rPr>
              <a:t>= new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otto</a:t>
            </a:r>
            <a:r>
              <a:rPr lang="en-US" sz="1200" b="1">
                <a:solidFill>
                  <a:srgbClr val="00B0F0"/>
                </a:solidFill>
                <a:sym typeface="+mn-ea"/>
              </a:rPr>
              <a:t>.</a:t>
            </a:r>
            <a:r>
              <a:rPr lang="en-US" sz="1200" b="1">
                <a:solidFill>
                  <a:schemeClr val="accent4"/>
                </a:solidFill>
                <a:sym typeface="+mn-ea"/>
              </a:rPr>
              <a:t>introduce</a:t>
            </a:r>
            <a:r>
              <a:rPr lang="en-US" sz="1200" b="1">
                <a:solidFill>
                  <a:srgbClr val="00B0F0"/>
                </a:solidFill>
                <a:sym typeface="+mn-ea"/>
              </a:rPr>
              <a:t>();</a:t>
            </a:r>
            <a:r>
              <a:rPr lang="en-US" sz="1200" b="1">
                <a:solidFill>
                  <a:srgbClr val="92D050"/>
                </a:solidFill>
                <a:sym typeface="+mn-ea"/>
              </a:rPr>
              <a:t> // Hello, my name is Otto</a:t>
            </a:r>
            <a:endParaRPr lang="en-US" sz="1200" b="1">
              <a:solidFill>
                <a:srgbClr val="FFFF00"/>
              </a:solidFill>
              <a:sym typeface="+mn-ea"/>
            </a:endParaRPr>
          </a:p>
          <a:p>
            <a:pPr algn="ctr"/>
            <a:r>
              <a:rPr lang="en-US" sz="1200" b="1">
                <a:solidFill>
                  <a:srgbClr val="FFFF00"/>
                </a:solidFill>
                <a:sym typeface="+mn-ea"/>
              </a:rPr>
              <a:t>with0ut global variable</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constructor() { this.</a:t>
            </a:r>
            <a:r>
              <a:rPr lang="en-US" sz="1200" b="1">
                <a:solidFill>
                  <a:schemeClr val="accent2"/>
                </a:solidFill>
                <a:sym typeface="+mn-ea"/>
              </a:rPr>
              <a:t>good </a:t>
            </a:r>
            <a:r>
              <a:rPr lang="en-US" sz="1200" b="1">
                <a:solidFill>
                  <a:srgbClr val="00B0F0"/>
                </a:solidFill>
                <a:sym typeface="+mn-ea"/>
              </a:rPr>
              <a:t>= </a:t>
            </a:r>
            <a:r>
              <a:rPr lang="en-US" sz="1200" b="1">
                <a:solidFill>
                  <a:schemeClr val="bg1"/>
                </a:solidFill>
                <a:sym typeface="+mn-ea"/>
              </a:rPr>
              <a:t>"Otto"</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4"/>
                </a:solidFill>
                <a:sym typeface="+mn-ea"/>
              </a:rPr>
              <a:t>introduce</a:t>
            </a:r>
            <a:r>
              <a:rPr lang="en-US" sz="1200" b="1">
                <a:solidFill>
                  <a:srgbClr val="00B0F0"/>
                </a:solidFill>
                <a:sym typeface="+mn-ea"/>
              </a:rPr>
              <a:t>() {  console.log(</a:t>
            </a:r>
            <a:r>
              <a:rPr lang="en-US" sz="1200" b="1">
                <a:solidFill>
                  <a:schemeClr val="bg1"/>
                </a:solidFill>
                <a:sym typeface="+mn-ea"/>
              </a:rPr>
              <a:t>`Hello, my name is ${</a:t>
            </a:r>
            <a:r>
              <a:rPr lang="en-US" sz="1200" b="1">
                <a:solidFill>
                  <a:srgbClr val="00B0F0"/>
                </a:solidFill>
                <a:sym typeface="+mn-ea"/>
              </a:rPr>
              <a:t>this</a:t>
            </a:r>
            <a:r>
              <a:rPr lang="en-US" sz="1200" b="1">
                <a:solidFill>
                  <a:schemeClr val="bg1"/>
                </a:solidFill>
                <a:sym typeface="+mn-ea"/>
              </a:rPr>
              <a:t>.</a:t>
            </a:r>
            <a:r>
              <a:rPr lang="en-US" sz="1200" b="1">
                <a:solidFill>
                  <a:schemeClr val="accent2"/>
                </a:solidFill>
                <a:sym typeface="+mn-ea"/>
              </a:rPr>
              <a:t>good</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const </a:t>
            </a:r>
            <a:r>
              <a:rPr lang="en-US" sz="1200" b="1">
                <a:solidFill>
                  <a:schemeClr val="accent2"/>
                </a:solidFill>
                <a:sym typeface="+mn-ea"/>
              </a:rPr>
              <a:t>otto </a:t>
            </a:r>
            <a:r>
              <a:rPr lang="en-US" sz="1200" b="1">
                <a:solidFill>
                  <a:srgbClr val="00B0F0"/>
                </a:solidFill>
                <a:sym typeface="+mn-ea"/>
              </a:rPr>
              <a:t>= new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otto</a:t>
            </a:r>
            <a:r>
              <a:rPr lang="en-US" sz="1200" b="1">
                <a:solidFill>
                  <a:srgbClr val="00B0F0"/>
                </a:solidFill>
                <a:sym typeface="+mn-ea"/>
              </a:rPr>
              <a:t>.</a:t>
            </a:r>
            <a:r>
              <a:rPr lang="en-US" sz="1200" b="1">
                <a:solidFill>
                  <a:schemeClr val="accent4"/>
                </a:solidFill>
                <a:sym typeface="+mn-ea"/>
              </a:rPr>
              <a:t>introduce</a:t>
            </a:r>
            <a:r>
              <a:rPr lang="en-US" sz="1200" b="1">
                <a:solidFill>
                  <a:srgbClr val="00B0F0"/>
                </a:solidFill>
                <a:sym typeface="+mn-ea"/>
              </a:rPr>
              <a:t>();</a:t>
            </a:r>
            <a:r>
              <a:rPr lang="en-US" sz="1200" b="1">
                <a:solidFill>
                  <a:srgbClr val="92D050"/>
                </a:solidFill>
                <a:sym typeface="+mn-ea"/>
              </a:rPr>
              <a:t> // Hello, my name is Otto</a:t>
            </a:r>
            <a:endParaRPr lang="en-US" sz="1200" b="1">
              <a:solidFill>
                <a:srgbClr val="92D050"/>
              </a:solidFill>
              <a:sym typeface="+mn-ea"/>
            </a:endParaRPr>
          </a:p>
        </p:txBody>
      </p:sp>
      <p:sp>
        <p:nvSpPr>
          <p:cNvPr id="9" name="Rectangles 8"/>
          <p:cNvSpPr/>
          <p:nvPr/>
        </p:nvSpPr>
        <p:spPr>
          <a:xfrm>
            <a:off x="6992620" y="0"/>
            <a:ext cx="2778125" cy="224282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Example :- </a:t>
            </a:r>
            <a:r>
              <a:rPr lang="en-US" sz="1200" b="1">
                <a:highlight>
                  <a:srgbClr val="FFFF00"/>
                </a:highlight>
                <a:sym typeface="+mn-ea"/>
              </a:rPr>
              <a:t>   Class</a:t>
            </a:r>
            <a:r>
              <a:rPr lang="en-US" sz="1200">
                <a:highlight>
                  <a:srgbClr val="FFFF00"/>
                </a:highlight>
                <a:sym typeface="+mn-ea"/>
              </a:rPr>
              <a:t>:- </a:t>
            </a:r>
            <a:r>
              <a:rPr lang="en-US" sz="1200" b="1">
                <a:solidFill>
                  <a:schemeClr val="tx1"/>
                </a:solidFill>
                <a:highlight>
                  <a:srgbClr val="FFFF00"/>
                </a:highlight>
                <a:sym typeface="+mn-ea"/>
              </a:rPr>
              <a:t>  :- </a:t>
            </a:r>
            <a:r>
              <a:rPr lang="en-US" sz="1200">
                <a:highlight>
                  <a:srgbClr val="FFFF00"/>
                </a:highlight>
                <a:sym typeface="+mn-ea"/>
              </a:rPr>
              <a:t>python</a:t>
            </a:r>
            <a:r>
              <a:rPr lang="en-US" sz="1200">
                <a:highlight>
                  <a:srgbClr val="FFFF00"/>
                </a:highlight>
                <a:sym typeface="+mn-ea"/>
              </a:rPr>
              <a:t>....</a:t>
            </a:r>
            <a:endParaRPr lang="en-US" sz="1200" b="1">
              <a:solidFill>
                <a:srgbClr val="00B050"/>
              </a:solidFill>
              <a:sym typeface="+mn-ea"/>
            </a:endParaRPr>
          </a:p>
          <a:p>
            <a:pPr algn="ctr"/>
            <a:r>
              <a:rPr lang="en-US" sz="1200" b="1">
                <a:solidFill>
                  <a:srgbClr val="FFFF00"/>
                </a:solidFill>
                <a:sym typeface="+mn-ea"/>
              </a:rPr>
              <a:t>global variable with constructor</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name </a:t>
            </a:r>
            <a:r>
              <a:rPr lang="en-US" sz="1200" b="1">
                <a:solidFill>
                  <a:srgbClr val="00B0F0"/>
                </a:solidFill>
                <a:sym typeface="+mn-ea"/>
              </a:rPr>
              <a:t>= </a:t>
            </a:r>
            <a:r>
              <a:rPr lang="en-US" sz="1200" b="1">
                <a:solidFill>
                  <a:schemeClr val="bg1"/>
                </a:solidFill>
                <a:sym typeface="+mn-ea"/>
              </a:rPr>
              <a:t>“”</a:t>
            </a:r>
            <a:endParaRPr lang="en-US" sz="1200" b="1">
              <a:solidFill>
                <a:schemeClr val="bg1"/>
              </a:solidFill>
              <a:sym typeface="+mn-ea"/>
            </a:endParaRPr>
          </a:p>
          <a:p>
            <a:pPr algn="l"/>
            <a:r>
              <a:rPr lang="en-US" sz="1200" b="1">
                <a:solidFill>
                  <a:schemeClr val="accent2"/>
                </a:solidFill>
                <a:sym typeface="+mn-ea"/>
              </a:rPr>
              <a:t>  age </a:t>
            </a:r>
            <a:r>
              <a:rPr lang="en-US" sz="1200" b="1">
                <a:solidFill>
                  <a:srgbClr val="00B0F0"/>
                </a:solidFill>
                <a:sym typeface="+mn-ea"/>
              </a:rPr>
              <a:t>= </a:t>
            </a:r>
            <a:r>
              <a:rPr lang="en-US" sz="1200" b="1">
                <a:solidFill>
                  <a:schemeClr val="bg1"/>
                </a:solidFill>
                <a:sym typeface="+mn-ea"/>
              </a:rPr>
              <a:t>0</a:t>
            </a:r>
            <a:endParaRPr lang="en-US" sz="1200" b="1">
              <a:solidFill>
                <a:schemeClr val="bg1"/>
              </a:solidFill>
              <a:sym typeface="+mn-ea"/>
            </a:endParaRPr>
          </a:p>
          <a:p>
            <a:pPr algn="l"/>
            <a:r>
              <a:rPr lang="en-US" sz="1200" b="1">
                <a:solidFill>
                  <a:srgbClr val="00B0F0"/>
                </a:solidFill>
                <a:sym typeface="+mn-ea"/>
              </a:rPr>
              <a:t>  def __init__(self,</a:t>
            </a:r>
            <a:r>
              <a:rPr lang="en-US" sz="1200" b="1">
                <a:solidFill>
                  <a:schemeClr val="bg1"/>
                </a:solidFill>
                <a:sym typeface="+mn-ea"/>
              </a:rPr>
              <a:t> name, age</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self.</a:t>
            </a:r>
            <a:r>
              <a:rPr lang="en-US" sz="1200" b="1">
                <a:solidFill>
                  <a:schemeClr val="accent2"/>
                </a:solidFill>
                <a:sym typeface="+mn-ea"/>
              </a:rPr>
              <a:t>name </a:t>
            </a:r>
            <a:r>
              <a:rPr lang="en-US" sz="1200" b="1">
                <a:solidFill>
                  <a:srgbClr val="00B0F0"/>
                </a:solidFill>
                <a:sym typeface="+mn-ea"/>
              </a:rPr>
              <a:t>= </a:t>
            </a:r>
            <a:r>
              <a:rPr lang="en-US" sz="1200" b="1">
                <a:solidFill>
                  <a:schemeClr val="bg1"/>
                </a:solidFill>
                <a:sym typeface="+mn-ea"/>
              </a:rPr>
              <a:t>name</a:t>
            </a:r>
            <a:endParaRPr lang="en-US" sz="1200" b="1">
              <a:solidFill>
                <a:srgbClr val="00B0F0"/>
              </a:solidFill>
              <a:sym typeface="+mn-ea"/>
            </a:endParaRPr>
          </a:p>
          <a:p>
            <a:pPr algn="l"/>
            <a:r>
              <a:rPr lang="en-US" sz="1200" b="1">
                <a:solidFill>
                  <a:srgbClr val="00B0F0"/>
                </a:solidFill>
                <a:sym typeface="+mn-ea"/>
              </a:rPr>
              <a:t>    self.</a:t>
            </a:r>
            <a:r>
              <a:rPr lang="en-US" sz="1200" b="1">
                <a:solidFill>
                  <a:schemeClr val="accent2"/>
                </a:solidFill>
                <a:sym typeface="+mn-ea"/>
              </a:rPr>
              <a:t>age </a:t>
            </a:r>
            <a:r>
              <a:rPr lang="en-US" sz="1200" b="1">
                <a:solidFill>
                  <a:srgbClr val="00B0F0"/>
                </a:solidFill>
                <a:sym typeface="+mn-ea"/>
              </a:rPr>
              <a:t>= </a:t>
            </a:r>
            <a:r>
              <a:rPr lang="en-US" sz="1200" b="1">
                <a:solidFill>
                  <a:schemeClr val="bg1"/>
                </a:solidFill>
                <a:sym typeface="+mn-ea"/>
              </a:rPr>
              <a:t>age</a:t>
            </a:r>
            <a:endParaRPr lang="en-US" sz="1200" b="1">
              <a:solidFill>
                <a:srgbClr val="00B0F0"/>
              </a:solidFill>
              <a:sym typeface="+mn-ea"/>
            </a:endParaRPr>
          </a:p>
          <a:p>
            <a:pPr algn="l"/>
            <a:r>
              <a:rPr lang="en-US" sz="1200" b="1">
                <a:solidFill>
                  <a:srgbClr val="00B0F0"/>
                </a:solidFill>
                <a:sym typeface="+mn-ea"/>
              </a:rPr>
              <a:t>  def </a:t>
            </a:r>
            <a:r>
              <a:rPr lang="en-US" sz="1200" b="1">
                <a:solidFill>
                  <a:schemeClr val="accent2"/>
                </a:solidFill>
                <a:sym typeface="+mn-ea"/>
              </a:rPr>
              <a:t>myfunc</a:t>
            </a:r>
            <a:r>
              <a:rPr lang="en-US" sz="1200" b="1">
                <a:solidFill>
                  <a:srgbClr val="00B0F0"/>
                </a:solidFill>
                <a:sym typeface="+mn-ea"/>
              </a:rPr>
              <a:t>(self):</a:t>
            </a:r>
            <a:endParaRPr lang="en-US" sz="1200" b="1">
              <a:solidFill>
                <a:srgbClr val="00B0F0"/>
              </a:solidFill>
              <a:sym typeface="+mn-ea"/>
            </a:endParaRPr>
          </a:p>
          <a:p>
            <a:pPr algn="l"/>
            <a:r>
              <a:rPr lang="en-US" sz="1200" b="1">
                <a:solidFill>
                  <a:srgbClr val="00B0F0"/>
                </a:solidFill>
                <a:sym typeface="+mn-ea"/>
              </a:rPr>
              <a:t>    print(</a:t>
            </a:r>
            <a:r>
              <a:rPr lang="en-US" sz="1200" b="1">
                <a:solidFill>
                  <a:schemeClr val="bg1"/>
                </a:solidFill>
                <a:sym typeface="+mn-ea"/>
              </a:rPr>
              <a:t>"Hello my name is " </a:t>
            </a:r>
            <a:r>
              <a:rPr lang="en-US" sz="1200" b="1">
                <a:solidFill>
                  <a:srgbClr val="00B0F0"/>
                </a:solidFill>
                <a:sym typeface="+mn-ea"/>
              </a:rPr>
              <a:t>+ self.</a:t>
            </a:r>
            <a:r>
              <a:rPr lang="en-US" sz="1200" b="1">
                <a:solidFill>
                  <a:schemeClr val="accent2"/>
                </a:solidFill>
                <a:sym typeface="+mn-ea"/>
              </a:rPr>
              <a:t>name</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4">
                    <a:lumMod val="60000"/>
                    <a:lumOff val="40000"/>
                  </a:schemeClr>
                </a:solidFill>
                <a:sym typeface="+mn-ea"/>
              </a:rPr>
              <a:t>p1 </a:t>
            </a:r>
            <a:r>
              <a:rPr lang="en-US" sz="1200" b="1">
                <a:solidFill>
                  <a:srgbClr val="00B0F0"/>
                </a:solidFill>
                <a:sym typeface="+mn-ea"/>
              </a:rPr>
              <a:t>=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"John", 36</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4">
                    <a:lumMod val="60000"/>
                    <a:lumOff val="40000"/>
                  </a:schemeClr>
                </a:solidFill>
                <a:sym typeface="+mn-ea"/>
              </a:rPr>
              <a:t>p1</a:t>
            </a:r>
            <a:r>
              <a:rPr lang="en-US" sz="1200" b="1">
                <a:solidFill>
                  <a:srgbClr val="00B0F0"/>
                </a:solidFill>
                <a:sym typeface="+mn-ea"/>
              </a:rPr>
              <a:t>.</a:t>
            </a:r>
            <a:r>
              <a:rPr lang="en-US" sz="1200" b="1">
                <a:solidFill>
                  <a:schemeClr val="accent2"/>
                </a:solidFill>
                <a:sym typeface="+mn-ea"/>
              </a:rPr>
              <a:t>myfunc</a:t>
            </a:r>
            <a:r>
              <a:rPr lang="en-US" sz="1200" b="1">
                <a:solidFill>
                  <a:srgbClr val="00B0F0"/>
                </a:solidFill>
                <a:sym typeface="+mn-ea"/>
              </a:rPr>
              <a:t>() </a:t>
            </a:r>
            <a:r>
              <a:rPr lang="en-US" sz="1200" b="1">
                <a:solidFill>
                  <a:srgbClr val="92D050"/>
                </a:solidFill>
                <a:sym typeface="+mn-ea"/>
              </a:rPr>
              <a:t># Hello my name is John</a:t>
            </a:r>
            <a:endParaRPr lang="en-US" sz="1200" b="1">
              <a:solidFill>
                <a:srgbClr val="00B0F0"/>
              </a:solidFill>
              <a:sym typeface="+mn-ea"/>
            </a:endParaRPr>
          </a:p>
        </p:txBody>
      </p:sp>
      <p:sp>
        <p:nvSpPr>
          <p:cNvPr id="11" name="Rectangles 10"/>
          <p:cNvSpPr/>
          <p:nvPr/>
        </p:nvSpPr>
        <p:spPr>
          <a:xfrm>
            <a:off x="9763125" y="0"/>
            <a:ext cx="2386330" cy="249174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Example :- </a:t>
            </a:r>
            <a:r>
              <a:rPr lang="en-US" sz="1200" b="1">
                <a:highlight>
                  <a:srgbClr val="FFFF00"/>
                </a:highlight>
                <a:sym typeface="+mn-ea"/>
              </a:rPr>
              <a:t>   Class</a:t>
            </a:r>
            <a:r>
              <a:rPr lang="en-US" sz="1200">
                <a:highlight>
                  <a:srgbClr val="FFFF00"/>
                </a:highlight>
                <a:sym typeface="+mn-ea"/>
              </a:rPr>
              <a:t>:- </a:t>
            </a:r>
            <a:r>
              <a:rPr lang="en-US" sz="1200" b="1">
                <a:solidFill>
                  <a:schemeClr val="tx1"/>
                </a:solidFill>
                <a:highlight>
                  <a:srgbClr val="FFFF00"/>
                </a:highlight>
                <a:sym typeface="+mn-ea"/>
              </a:rPr>
              <a:t>  :- </a:t>
            </a:r>
            <a:r>
              <a:rPr lang="en-US" sz="1200">
                <a:highlight>
                  <a:srgbClr val="FFFF00"/>
                </a:highlight>
                <a:sym typeface="+mn-ea"/>
              </a:rPr>
              <a:t>python</a:t>
            </a:r>
            <a:r>
              <a:rPr lang="en-US" sz="1200">
                <a:highlight>
                  <a:srgbClr val="FFFF00"/>
                </a:highlight>
                <a:sym typeface="+mn-ea"/>
              </a:rPr>
              <a:t>....</a:t>
            </a:r>
            <a:endParaRPr lang="en-US" sz="1200" b="1">
              <a:solidFill>
                <a:srgbClr val="00B050"/>
              </a:solidFill>
              <a:sym typeface="+mn-ea"/>
            </a:endParaRPr>
          </a:p>
          <a:p>
            <a:pPr algn="ctr"/>
            <a:r>
              <a:rPr lang="en-US" sz="1200" b="1">
                <a:solidFill>
                  <a:srgbClr val="FFFF00"/>
                </a:solidFill>
                <a:sym typeface="+mn-ea"/>
              </a:rPr>
              <a:t>Use the __str__() and __repr__() Methods in Python</a:t>
            </a:r>
            <a:endParaRPr lang="en-US" sz="1200" b="1">
              <a:solidFill>
                <a:srgbClr val="00B0F0"/>
              </a:solidFill>
              <a:sym typeface="+mn-ea"/>
            </a:endParaRPr>
          </a:p>
          <a:p>
            <a:pPr algn="l"/>
            <a:r>
              <a:rPr lang="en-US" sz="1200" b="1">
                <a:solidFill>
                  <a:srgbClr val="00B0F0"/>
                </a:solidFill>
                <a:sym typeface="+mn-ea"/>
              </a:rPr>
              <a:t>class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name </a:t>
            </a:r>
            <a:r>
              <a:rPr lang="en-US" sz="1200" b="1">
                <a:solidFill>
                  <a:srgbClr val="00B0F0"/>
                </a:solidFill>
                <a:sym typeface="+mn-ea"/>
              </a:rPr>
              <a:t>= </a:t>
            </a:r>
            <a:r>
              <a:rPr lang="en-US" sz="1200" b="1">
                <a:solidFill>
                  <a:schemeClr val="bg1"/>
                </a:solidFill>
                <a:sym typeface="+mn-ea"/>
              </a:rPr>
              <a:t>“”</a:t>
            </a:r>
            <a:endParaRPr lang="en-US" sz="1200" b="1">
              <a:solidFill>
                <a:schemeClr val="bg1"/>
              </a:solidFill>
              <a:sym typeface="+mn-ea"/>
            </a:endParaRPr>
          </a:p>
          <a:p>
            <a:pPr algn="l"/>
            <a:r>
              <a:rPr lang="en-US" sz="1200" b="1">
                <a:solidFill>
                  <a:schemeClr val="accent2"/>
                </a:solidFill>
                <a:sym typeface="+mn-ea"/>
              </a:rPr>
              <a:t>  age </a:t>
            </a:r>
            <a:r>
              <a:rPr lang="en-US" sz="1200" b="1">
                <a:solidFill>
                  <a:srgbClr val="00B0F0"/>
                </a:solidFill>
                <a:sym typeface="+mn-ea"/>
              </a:rPr>
              <a:t>= </a:t>
            </a:r>
            <a:r>
              <a:rPr lang="en-US" sz="1200" b="1">
                <a:solidFill>
                  <a:schemeClr val="bg1"/>
                </a:solidFill>
                <a:sym typeface="+mn-ea"/>
              </a:rPr>
              <a:t>0</a:t>
            </a:r>
            <a:endParaRPr lang="en-US" sz="1200" b="1">
              <a:solidFill>
                <a:schemeClr val="bg1"/>
              </a:solidFill>
              <a:sym typeface="+mn-ea"/>
            </a:endParaRPr>
          </a:p>
          <a:p>
            <a:pPr algn="l"/>
            <a:r>
              <a:rPr lang="en-US" sz="1200" b="1">
                <a:solidFill>
                  <a:srgbClr val="00B0F0"/>
                </a:solidFill>
                <a:sym typeface="+mn-ea"/>
              </a:rPr>
              <a:t>  def __init__(self,</a:t>
            </a:r>
            <a:r>
              <a:rPr lang="en-US" sz="1200" b="1">
                <a:solidFill>
                  <a:schemeClr val="bg1"/>
                </a:solidFill>
                <a:sym typeface="+mn-ea"/>
              </a:rPr>
              <a:t> name, age</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self.</a:t>
            </a:r>
            <a:r>
              <a:rPr lang="en-US" sz="1200" b="1">
                <a:solidFill>
                  <a:schemeClr val="accent2"/>
                </a:solidFill>
                <a:sym typeface="+mn-ea"/>
              </a:rPr>
              <a:t>name </a:t>
            </a:r>
            <a:r>
              <a:rPr lang="en-US" sz="1200" b="1">
                <a:solidFill>
                  <a:srgbClr val="00B0F0"/>
                </a:solidFill>
                <a:sym typeface="+mn-ea"/>
              </a:rPr>
              <a:t>= </a:t>
            </a:r>
            <a:r>
              <a:rPr lang="en-US" sz="1200" b="1">
                <a:solidFill>
                  <a:schemeClr val="bg1"/>
                </a:solidFill>
                <a:sym typeface="+mn-ea"/>
              </a:rPr>
              <a:t>name</a:t>
            </a:r>
            <a:endParaRPr lang="en-US" sz="1200" b="1">
              <a:solidFill>
                <a:srgbClr val="00B0F0"/>
              </a:solidFill>
              <a:sym typeface="+mn-ea"/>
            </a:endParaRPr>
          </a:p>
          <a:p>
            <a:pPr algn="l"/>
            <a:r>
              <a:rPr lang="en-US" sz="1200" b="1">
                <a:solidFill>
                  <a:srgbClr val="00B0F0"/>
                </a:solidFill>
                <a:sym typeface="+mn-ea"/>
              </a:rPr>
              <a:t>    self.</a:t>
            </a:r>
            <a:r>
              <a:rPr lang="en-US" sz="1200" b="1">
                <a:solidFill>
                  <a:schemeClr val="accent2"/>
                </a:solidFill>
                <a:sym typeface="+mn-ea"/>
              </a:rPr>
              <a:t>age </a:t>
            </a:r>
            <a:r>
              <a:rPr lang="en-US" sz="1200" b="1">
                <a:solidFill>
                  <a:srgbClr val="00B0F0"/>
                </a:solidFill>
                <a:sym typeface="+mn-ea"/>
              </a:rPr>
              <a:t>= </a:t>
            </a:r>
            <a:r>
              <a:rPr lang="en-US" sz="1200" b="1">
                <a:solidFill>
                  <a:schemeClr val="bg1"/>
                </a:solidFill>
                <a:sym typeface="+mn-ea"/>
              </a:rPr>
              <a:t>age</a:t>
            </a:r>
            <a:endParaRPr lang="en-US" sz="1200" b="1">
              <a:solidFill>
                <a:srgbClr val="00B0F0"/>
              </a:solidFill>
              <a:sym typeface="+mn-ea"/>
            </a:endParaRPr>
          </a:p>
          <a:p>
            <a:pPr algn="l"/>
            <a:r>
              <a:rPr lang="en-US" sz="1200" b="1">
                <a:solidFill>
                  <a:srgbClr val="00B0F0"/>
                </a:solidFill>
                <a:sym typeface="+mn-ea"/>
              </a:rPr>
              <a:t>  def </a:t>
            </a:r>
            <a:r>
              <a:rPr lang="en-US" sz="1200" b="1">
                <a:solidFill>
                  <a:srgbClr val="00B0F0"/>
                </a:solidFill>
                <a:sym typeface="+mn-ea"/>
              </a:rPr>
              <a:t>__str__ (self):</a:t>
            </a:r>
            <a:endParaRPr lang="en-US" sz="1200" b="1">
              <a:solidFill>
                <a:srgbClr val="00B0F0"/>
              </a:solidFill>
              <a:sym typeface="+mn-ea"/>
            </a:endParaRPr>
          </a:p>
          <a:p>
            <a:pPr algn="l"/>
            <a:r>
              <a:rPr lang="en-US" sz="1200" b="1">
                <a:solidFill>
                  <a:srgbClr val="00B0F0"/>
                </a:solidFill>
                <a:sym typeface="+mn-ea"/>
              </a:rPr>
              <a:t>    return f"{self.</a:t>
            </a:r>
            <a:r>
              <a:rPr lang="en-US" sz="1200" b="1">
                <a:solidFill>
                  <a:schemeClr val="accent2"/>
                </a:solidFill>
                <a:sym typeface="+mn-ea"/>
              </a:rPr>
              <a:t>name</a:t>
            </a:r>
            <a:r>
              <a:rPr lang="en-US" sz="1200" b="1">
                <a:solidFill>
                  <a:srgbClr val="00B0F0"/>
                </a:solidFill>
                <a:sym typeface="+mn-ea"/>
              </a:rPr>
              <a:t>}({self.</a:t>
            </a:r>
            <a:r>
              <a:rPr lang="en-US" sz="1200" b="1">
                <a:solidFill>
                  <a:schemeClr val="accent2"/>
                </a:solidFill>
                <a:sym typeface="+mn-ea"/>
              </a:rPr>
              <a:t>age</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4">
                    <a:lumMod val="60000"/>
                    <a:lumOff val="40000"/>
                  </a:schemeClr>
                </a:solidFill>
                <a:sym typeface="+mn-ea"/>
              </a:rPr>
              <a:t>p1 </a:t>
            </a:r>
            <a:r>
              <a:rPr lang="en-US" sz="1200" b="1">
                <a:solidFill>
                  <a:srgbClr val="00B0F0"/>
                </a:solidFill>
                <a:sym typeface="+mn-ea"/>
              </a:rPr>
              <a:t>=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"John", 36</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print(</a:t>
            </a:r>
            <a:r>
              <a:rPr lang="en-US" sz="1200" b="1">
                <a:solidFill>
                  <a:schemeClr val="accent4">
                    <a:lumMod val="60000"/>
                    <a:lumOff val="40000"/>
                  </a:schemeClr>
                </a:solidFill>
                <a:sym typeface="+mn-ea"/>
              </a:rPr>
              <a:t>p1</a:t>
            </a:r>
            <a:r>
              <a:rPr lang="en-US" sz="1200" b="1">
                <a:solidFill>
                  <a:srgbClr val="00B0F0"/>
                </a:solidFill>
                <a:sym typeface="+mn-ea"/>
              </a:rPr>
              <a:t>)</a:t>
            </a:r>
            <a:r>
              <a:rPr lang="en-US" sz="1200" b="1">
                <a:solidFill>
                  <a:srgbClr val="00B0F0"/>
                </a:solidFill>
                <a:sym typeface="+mn-ea"/>
              </a:rPr>
              <a:t>  </a:t>
            </a:r>
            <a:r>
              <a:rPr lang="en-US" sz="1200" b="1">
                <a:solidFill>
                  <a:srgbClr val="92D050"/>
                </a:solidFill>
                <a:sym typeface="+mn-ea"/>
              </a:rPr>
              <a:t># Hello my name is John</a:t>
            </a:r>
            <a:endParaRPr lang="en-US" sz="1200" b="1">
              <a:solidFill>
                <a:srgbClr val="00B0F0"/>
              </a:solidFill>
              <a:sym typeface="+mn-ea"/>
            </a:endParaRPr>
          </a:p>
        </p:txBody>
      </p:sp>
      <p:sp>
        <p:nvSpPr>
          <p:cNvPr id="12" name="Rectangles 11"/>
          <p:cNvSpPr/>
          <p:nvPr/>
        </p:nvSpPr>
        <p:spPr>
          <a:xfrm>
            <a:off x="9751695" y="2491740"/>
            <a:ext cx="2392680" cy="314388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Example :- </a:t>
            </a:r>
            <a:r>
              <a:rPr lang="en-US" sz="1200" b="1">
                <a:highlight>
                  <a:srgbClr val="FFFF00"/>
                </a:highlight>
                <a:sym typeface="+mn-ea"/>
              </a:rPr>
              <a:t>   Class</a:t>
            </a:r>
            <a:r>
              <a:rPr lang="en-US" sz="1200">
                <a:highlight>
                  <a:srgbClr val="FFFF00"/>
                </a:highlight>
                <a:sym typeface="+mn-ea"/>
              </a:rPr>
              <a:t>:- </a:t>
            </a:r>
            <a:r>
              <a:rPr lang="en-US" sz="1200" b="1">
                <a:solidFill>
                  <a:schemeClr val="tx1"/>
                </a:solidFill>
                <a:highlight>
                  <a:srgbClr val="FFFF00"/>
                </a:highlight>
                <a:sym typeface="+mn-ea"/>
              </a:rPr>
              <a:t>  :- </a:t>
            </a:r>
            <a:r>
              <a:rPr lang="en-US" sz="1200">
                <a:highlight>
                  <a:srgbClr val="FFFF00"/>
                </a:highlight>
                <a:sym typeface="+mn-ea"/>
              </a:rPr>
              <a:t>python</a:t>
            </a:r>
            <a:r>
              <a:rPr lang="en-US" sz="1200">
                <a:highlight>
                  <a:srgbClr val="FFFF00"/>
                </a:highlight>
                <a:sym typeface="+mn-ea"/>
              </a:rPr>
              <a:t>....</a:t>
            </a:r>
            <a:endParaRPr lang="en-US" sz="1200" b="1">
              <a:solidFill>
                <a:srgbClr val="00B050"/>
              </a:solidFill>
              <a:sym typeface="+mn-ea"/>
            </a:endParaRPr>
          </a:p>
          <a:p>
            <a:pPr algn="ctr"/>
            <a:r>
              <a:rPr lang="en-US" sz="1200" b="1">
                <a:solidFill>
                  <a:srgbClr val="FFFF00"/>
                </a:solidFill>
                <a:sym typeface="+mn-ea"/>
              </a:rPr>
              <a:t>global variable with constructor</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name </a:t>
            </a:r>
            <a:r>
              <a:rPr lang="en-US" sz="1200" b="1">
                <a:solidFill>
                  <a:srgbClr val="00B0F0"/>
                </a:solidFill>
                <a:sym typeface="+mn-ea"/>
              </a:rPr>
              <a:t>= </a:t>
            </a:r>
            <a:r>
              <a:rPr lang="en-US" sz="1200" b="1">
                <a:solidFill>
                  <a:schemeClr val="bg1"/>
                </a:solidFill>
                <a:sym typeface="+mn-ea"/>
              </a:rPr>
              <a:t>“”</a:t>
            </a:r>
            <a:endParaRPr lang="en-US" sz="1200" b="1">
              <a:solidFill>
                <a:schemeClr val="bg1"/>
              </a:solidFill>
              <a:sym typeface="+mn-ea"/>
            </a:endParaRPr>
          </a:p>
          <a:p>
            <a:pPr algn="l"/>
            <a:r>
              <a:rPr lang="en-US" sz="1200" b="1">
                <a:solidFill>
                  <a:schemeClr val="accent2"/>
                </a:solidFill>
                <a:sym typeface="+mn-ea"/>
              </a:rPr>
              <a:t>  age </a:t>
            </a:r>
            <a:r>
              <a:rPr lang="en-US" sz="1200" b="1">
                <a:solidFill>
                  <a:srgbClr val="00B0F0"/>
                </a:solidFill>
                <a:sym typeface="+mn-ea"/>
              </a:rPr>
              <a:t>= </a:t>
            </a:r>
            <a:r>
              <a:rPr lang="en-US" sz="1200" b="1">
                <a:solidFill>
                  <a:schemeClr val="bg1"/>
                </a:solidFill>
                <a:sym typeface="+mn-ea"/>
              </a:rPr>
              <a:t>0</a:t>
            </a:r>
            <a:endParaRPr lang="en-US" sz="1200" b="1">
              <a:solidFill>
                <a:schemeClr val="bg1"/>
              </a:solidFill>
              <a:sym typeface="+mn-ea"/>
            </a:endParaRPr>
          </a:p>
          <a:p>
            <a:pPr algn="l"/>
            <a:r>
              <a:rPr lang="en-US" sz="1200" b="1">
                <a:solidFill>
                  <a:srgbClr val="00B0F0"/>
                </a:solidFill>
                <a:sym typeface="+mn-ea"/>
              </a:rPr>
              <a:t>  def __init__(self,</a:t>
            </a:r>
            <a:r>
              <a:rPr lang="en-US" sz="1200" b="1">
                <a:solidFill>
                  <a:schemeClr val="bg1"/>
                </a:solidFill>
                <a:sym typeface="+mn-ea"/>
              </a:rPr>
              <a:t> name, age</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self.</a:t>
            </a:r>
            <a:r>
              <a:rPr lang="en-US" sz="1200" b="1">
                <a:solidFill>
                  <a:schemeClr val="accent2"/>
                </a:solidFill>
                <a:sym typeface="+mn-ea"/>
              </a:rPr>
              <a:t>name </a:t>
            </a:r>
            <a:r>
              <a:rPr lang="en-US" sz="1200" b="1">
                <a:solidFill>
                  <a:srgbClr val="00B0F0"/>
                </a:solidFill>
                <a:sym typeface="+mn-ea"/>
              </a:rPr>
              <a:t>= </a:t>
            </a:r>
            <a:r>
              <a:rPr lang="en-US" sz="1200" b="1">
                <a:solidFill>
                  <a:schemeClr val="bg1"/>
                </a:solidFill>
                <a:sym typeface="+mn-ea"/>
              </a:rPr>
              <a:t>name</a:t>
            </a:r>
            <a:endParaRPr lang="en-US" sz="1200" b="1">
              <a:solidFill>
                <a:srgbClr val="00B0F0"/>
              </a:solidFill>
              <a:sym typeface="+mn-ea"/>
            </a:endParaRPr>
          </a:p>
          <a:p>
            <a:pPr algn="l"/>
            <a:r>
              <a:rPr lang="en-US" sz="1200" b="1">
                <a:solidFill>
                  <a:srgbClr val="00B0F0"/>
                </a:solidFill>
                <a:sym typeface="+mn-ea"/>
              </a:rPr>
              <a:t>    self.</a:t>
            </a:r>
            <a:r>
              <a:rPr lang="en-US" sz="1200" b="1">
                <a:solidFill>
                  <a:schemeClr val="accent2"/>
                </a:solidFill>
                <a:sym typeface="+mn-ea"/>
              </a:rPr>
              <a:t>age </a:t>
            </a:r>
            <a:r>
              <a:rPr lang="en-US" sz="1200" b="1">
                <a:solidFill>
                  <a:srgbClr val="00B0F0"/>
                </a:solidFill>
                <a:sym typeface="+mn-ea"/>
              </a:rPr>
              <a:t>= </a:t>
            </a:r>
            <a:r>
              <a:rPr lang="en-US" sz="1200" b="1">
                <a:solidFill>
                  <a:schemeClr val="bg1"/>
                </a:solidFill>
                <a:sym typeface="+mn-ea"/>
              </a:rPr>
              <a:t>age</a:t>
            </a:r>
            <a:endParaRPr lang="en-US" sz="1200" b="1">
              <a:solidFill>
                <a:srgbClr val="00B0F0"/>
              </a:solidFill>
              <a:sym typeface="+mn-ea"/>
            </a:endParaRPr>
          </a:p>
          <a:p>
            <a:pPr algn="l"/>
            <a:r>
              <a:rPr lang="en-US" sz="1200" b="1">
                <a:solidFill>
                  <a:schemeClr val="accent4">
                    <a:lumMod val="60000"/>
                    <a:lumOff val="40000"/>
                  </a:schemeClr>
                </a:solidFill>
                <a:sym typeface="+mn-ea"/>
              </a:rPr>
              <a:t>p1 </a:t>
            </a:r>
            <a:r>
              <a:rPr lang="en-US" sz="1200" b="1">
                <a:solidFill>
                  <a:srgbClr val="00B0F0"/>
                </a:solidFill>
                <a:sym typeface="+mn-ea"/>
              </a:rPr>
              <a:t>=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"John", 36</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print(</a:t>
            </a:r>
            <a:r>
              <a:rPr lang="en-US" sz="1200" b="1">
                <a:solidFill>
                  <a:schemeClr val="accent4">
                    <a:lumMod val="60000"/>
                    <a:lumOff val="40000"/>
                  </a:schemeClr>
                </a:solidFill>
                <a:sym typeface="+mn-ea"/>
              </a:rPr>
              <a:t>p1</a:t>
            </a:r>
            <a:r>
              <a:rPr lang="en-US" sz="1200" b="1">
                <a:solidFill>
                  <a:srgbClr val="00B0F0"/>
                </a:solidFill>
                <a:sym typeface="+mn-ea"/>
              </a:rPr>
              <a:t>.</a:t>
            </a:r>
            <a:r>
              <a:rPr lang="en-US" sz="1200" b="1">
                <a:solidFill>
                  <a:schemeClr val="accent2"/>
                </a:solidFill>
                <a:sym typeface="+mn-ea"/>
              </a:rPr>
              <a:t>name</a:t>
            </a:r>
            <a:r>
              <a:rPr lang="en-US" sz="1200" b="1">
                <a:solidFill>
                  <a:srgbClr val="00B0F0"/>
                </a:solidFill>
                <a:sym typeface="+mn-ea"/>
              </a:rPr>
              <a:t>) </a:t>
            </a:r>
            <a:r>
              <a:rPr lang="en-US" sz="1200" b="1">
                <a:solidFill>
                  <a:srgbClr val="92D050"/>
                </a:solidFill>
                <a:sym typeface="+mn-ea"/>
              </a:rPr>
              <a:t># John</a:t>
            </a:r>
            <a:endParaRPr lang="en-US" sz="1200" b="1">
              <a:solidFill>
                <a:srgbClr val="92D050"/>
              </a:solidFill>
              <a:sym typeface="+mn-ea"/>
            </a:endParaRPr>
          </a:p>
          <a:p>
            <a:pPr algn="l"/>
            <a:r>
              <a:rPr lang="en-US" sz="1200" b="1">
                <a:solidFill>
                  <a:srgbClr val="00B0F0"/>
                </a:solidFill>
                <a:sym typeface="+mn-ea"/>
              </a:rPr>
              <a:t>print(</a:t>
            </a:r>
            <a:r>
              <a:rPr lang="en-US" sz="1200" b="1">
                <a:solidFill>
                  <a:schemeClr val="accent4">
                    <a:lumMod val="60000"/>
                    <a:lumOff val="40000"/>
                  </a:schemeClr>
                </a:solidFill>
                <a:sym typeface="+mn-ea"/>
              </a:rPr>
              <a:t>p1</a:t>
            </a:r>
            <a:r>
              <a:rPr lang="en-US" sz="1200" b="1">
                <a:solidFill>
                  <a:srgbClr val="00B0F0"/>
                </a:solidFill>
                <a:sym typeface="+mn-ea"/>
              </a:rPr>
              <a:t>.</a:t>
            </a:r>
            <a:r>
              <a:rPr lang="en-US" sz="1200" b="1">
                <a:solidFill>
                  <a:schemeClr val="accent2"/>
                </a:solidFill>
                <a:sym typeface="+mn-ea"/>
              </a:rPr>
              <a:t>age</a:t>
            </a:r>
            <a:r>
              <a:rPr lang="en-US" sz="1200" b="1">
                <a:solidFill>
                  <a:srgbClr val="00B0F0"/>
                </a:solidFill>
                <a:sym typeface="+mn-ea"/>
              </a:rPr>
              <a:t>) </a:t>
            </a:r>
            <a:r>
              <a:rPr lang="en-US" sz="1200" b="1">
                <a:solidFill>
                  <a:srgbClr val="92D050"/>
                </a:solidFill>
                <a:sym typeface="+mn-ea"/>
              </a:rPr>
              <a:t># 36</a:t>
            </a:r>
            <a:endParaRPr lang="en-US" sz="1200" b="1">
              <a:solidFill>
                <a:srgbClr val="92D050"/>
              </a:solidFill>
              <a:sym typeface="+mn-ea"/>
            </a:endParaRPr>
          </a:p>
          <a:p>
            <a:pPr algn="l"/>
            <a:r>
              <a:rPr lang="en-US" sz="1200" b="1">
                <a:solidFill>
                  <a:srgbClr val="00B0F0"/>
                </a:solidFill>
                <a:sym typeface="+mn-ea"/>
              </a:rPr>
              <a:t>print(</a:t>
            </a:r>
            <a:r>
              <a:rPr lang="en-US" sz="1200" b="1">
                <a:solidFill>
                  <a:schemeClr val="accent4">
                    <a:lumMod val="60000"/>
                    <a:lumOff val="40000"/>
                  </a:schemeClr>
                </a:solidFill>
                <a:sym typeface="+mn-ea"/>
              </a:rPr>
              <a:t>p1</a:t>
            </a:r>
            <a:r>
              <a:rPr lang="en-US" sz="1200" b="1">
                <a:solidFill>
                  <a:srgbClr val="00B0F0"/>
                </a:solidFill>
                <a:sym typeface="+mn-ea"/>
              </a:rPr>
              <a:t>.</a:t>
            </a:r>
            <a:r>
              <a:rPr lang="en-US" sz="1200" b="1">
                <a:solidFill>
                  <a:srgbClr val="00B0F0"/>
                </a:solidFill>
                <a:sym typeface="+mn-ea"/>
              </a:rPr>
              <a:t>__str__()) </a:t>
            </a:r>
            <a:r>
              <a:rPr lang="en-US" sz="1200" b="1">
                <a:solidFill>
                  <a:srgbClr val="92D050"/>
                </a:solidFill>
                <a:sym typeface="+mn-ea"/>
              </a:rPr>
              <a:t># John</a:t>
            </a:r>
            <a:endParaRPr lang="en-US" sz="1200" b="1">
              <a:solidFill>
                <a:srgbClr val="92D050"/>
              </a:solidFill>
              <a:sym typeface="+mn-ea"/>
            </a:endParaRPr>
          </a:p>
          <a:p>
            <a:pPr algn="l"/>
            <a:r>
              <a:rPr lang="en-US" sz="1200" b="1">
                <a:solidFill>
                  <a:srgbClr val="00B0F0"/>
                </a:solidFill>
                <a:sym typeface="+mn-ea"/>
              </a:rPr>
              <a:t>print(</a:t>
            </a:r>
            <a:r>
              <a:rPr lang="en-US" sz="1200" b="1">
                <a:solidFill>
                  <a:schemeClr val="accent4">
                    <a:lumMod val="60000"/>
                    <a:lumOff val="40000"/>
                  </a:schemeClr>
                </a:solidFill>
                <a:sym typeface="+mn-ea"/>
              </a:rPr>
              <a:t>p1</a:t>
            </a:r>
            <a:r>
              <a:rPr lang="en-US" sz="1200" b="1">
                <a:solidFill>
                  <a:srgbClr val="00B0F0"/>
                </a:solidFill>
                <a:sym typeface="+mn-ea"/>
              </a:rPr>
              <a:t>.</a:t>
            </a:r>
            <a:r>
              <a:rPr lang="en-US" sz="1200" b="1">
                <a:solidFill>
                  <a:srgbClr val="00B0F0"/>
                </a:solidFill>
                <a:sym typeface="+mn-ea"/>
              </a:rPr>
              <a:t>__repr__()) </a:t>
            </a:r>
            <a:r>
              <a:rPr lang="en-US" sz="1200" b="1">
                <a:solidFill>
                  <a:srgbClr val="92D050"/>
                </a:solidFill>
                <a:sym typeface="+mn-ea"/>
              </a:rPr>
              <a:t># x </a:t>
            </a:r>
            <a:endParaRPr lang="en-US" sz="1200" b="1">
              <a:solidFill>
                <a:srgbClr val="92D050"/>
              </a:solidFill>
              <a:sym typeface="+mn-ea"/>
            </a:endParaRPr>
          </a:p>
          <a:p>
            <a:pPr algn="l"/>
            <a:r>
              <a:rPr lang="en-US" sz="1200" b="1">
                <a:solidFill>
                  <a:srgbClr val="00B0F0"/>
                </a:solidFill>
                <a:sym typeface="+mn-ea"/>
              </a:rPr>
              <a:t>print(</a:t>
            </a:r>
            <a:r>
              <a:rPr lang="en-US" sz="1200" b="1">
                <a:solidFill>
                  <a:schemeClr val="accent4">
                    <a:lumMod val="60000"/>
                    <a:lumOff val="40000"/>
                  </a:schemeClr>
                </a:solidFill>
                <a:sym typeface="+mn-ea"/>
              </a:rPr>
              <a:t>p1</a:t>
            </a:r>
            <a:r>
              <a:rPr lang="en-US" sz="1200" b="1">
                <a:solidFill>
                  <a:srgbClr val="00B0F0"/>
                </a:solidFill>
                <a:sym typeface="+mn-ea"/>
              </a:rPr>
              <a:t>.__repr__()) </a:t>
            </a:r>
            <a:r>
              <a:rPr lang="en-US" sz="1200" b="1">
                <a:solidFill>
                  <a:srgbClr val="92D050"/>
                </a:solidFill>
                <a:sym typeface="+mn-ea"/>
              </a:rPr>
              <a:t># x </a:t>
            </a:r>
            <a:endParaRPr lang="en-US" sz="1200" b="1">
              <a:solidFill>
                <a:srgbClr val="92D050"/>
              </a:solidFill>
              <a:sym typeface="+mn-ea"/>
            </a:endParaRPr>
          </a:p>
          <a:p>
            <a:pPr algn="l"/>
            <a:r>
              <a:rPr lang="en-US" sz="1200" b="1">
                <a:solidFill>
                  <a:srgbClr val="00B0F0"/>
                </a:solidFill>
                <a:sym typeface="+mn-ea"/>
              </a:rPr>
              <a:t>print(</a:t>
            </a:r>
            <a:r>
              <a:rPr lang="en-US" sz="1200" b="1">
                <a:solidFill>
                  <a:schemeClr val="accent4">
                    <a:lumMod val="60000"/>
                    <a:lumOff val="40000"/>
                  </a:schemeClr>
                </a:solidFill>
                <a:sym typeface="+mn-ea"/>
              </a:rPr>
              <a:t>p1</a:t>
            </a:r>
            <a:r>
              <a:rPr lang="en-US" sz="1200" b="1">
                <a:solidFill>
                  <a:srgbClr val="00B0F0"/>
                </a:solidFill>
                <a:sym typeface="+mn-ea"/>
              </a:rPr>
              <a:t>) </a:t>
            </a:r>
            <a:r>
              <a:rPr lang="en-US" sz="1200" b="1">
                <a:solidFill>
                  <a:srgbClr val="92D050"/>
                </a:solidFill>
                <a:sym typeface="+mn-ea"/>
              </a:rPr>
              <a:t>#  x</a:t>
            </a:r>
            <a:endParaRPr lang="en-US" sz="1200" b="1">
              <a:solidFill>
                <a:srgbClr val="92D050"/>
              </a:solidFill>
              <a:sym typeface="+mn-ea"/>
            </a:endParaRPr>
          </a:p>
          <a:p>
            <a:pPr algn="l"/>
            <a:r>
              <a:rPr lang="en-US" sz="1200" b="1">
                <a:solidFill>
                  <a:srgbClr val="92D050"/>
                </a:solidFill>
                <a:sym typeface="+mn-ea"/>
              </a:rPr>
              <a:t> x  = &lt;__main__.MyClass object at 0x7f30356641f0&gt;</a:t>
            </a:r>
            <a:endParaRPr lang="en-US" sz="1200" b="1">
              <a:solidFill>
                <a:srgbClr val="92D050"/>
              </a:solidFill>
              <a:sym typeface="+mn-ea"/>
            </a:endParaRPr>
          </a:p>
        </p:txBody>
      </p:sp>
      <p:sp>
        <p:nvSpPr>
          <p:cNvPr id="13" name="Rectangles 12"/>
          <p:cNvSpPr/>
          <p:nvPr/>
        </p:nvSpPr>
        <p:spPr>
          <a:xfrm>
            <a:off x="7003415" y="2242820"/>
            <a:ext cx="2748280" cy="191071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change the self parameter</a:t>
            </a:r>
            <a:endParaRPr lang="en-US" sz="1200" b="1">
              <a:solidFill>
                <a:srgbClr val="00B0F0"/>
              </a:solidFill>
              <a:sym typeface="+mn-ea"/>
            </a:endParaRPr>
          </a:p>
          <a:p>
            <a:pPr algn="l"/>
            <a:r>
              <a:rPr lang="en-US" sz="1200" b="1">
                <a:solidFill>
                  <a:srgbClr val="00B0F0"/>
                </a:solidFill>
                <a:sym typeface="+mn-ea"/>
              </a:rPr>
              <a:t>class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def __init__(Self1,</a:t>
            </a:r>
            <a:r>
              <a:rPr lang="en-US" sz="1200" b="1">
                <a:solidFill>
                  <a:schemeClr val="bg1"/>
                </a:solidFill>
                <a:sym typeface="+mn-ea"/>
              </a:rPr>
              <a:t> name, age</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Self1.</a:t>
            </a:r>
            <a:r>
              <a:rPr lang="en-US" sz="1200" b="1">
                <a:solidFill>
                  <a:schemeClr val="accent2"/>
                </a:solidFill>
                <a:sym typeface="+mn-ea"/>
              </a:rPr>
              <a:t>name </a:t>
            </a:r>
            <a:r>
              <a:rPr lang="en-US" sz="1200" b="1">
                <a:solidFill>
                  <a:srgbClr val="00B0F0"/>
                </a:solidFill>
                <a:sym typeface="+mn-ea"/>
              </a:rPr>
              <a:t>= </a:t>
            </a:r>
            <a:r>
              <a:rPr lang="en-US" sz="1200" b="1">
                <a:solidFill>
                  <a:schemeClr val="bg1"/>
                </a:solidFill>
                <a:sym typeface="+mn-ea"/>
              </a:rPr>
              <a:t>name</a:t>
            </a:r>
            <a:endParaRPr lang="en-US" sz="1200" b="1">
              <a:solidFill>
                <a:srgbClr val="00B0F0"/>
              </a:solidFill>
              <a:sym typeface="+mn-ea"/>
            </a:endParaRPr>
          </a:p>
          <a:p>
            <a:pPr algn="l"/>
            <a:r>
              <a:rPr lang="en-US" sz="1200" b="1">
                <a:solidFill>
                  <a:srgbClr val="00B0F0"/>
                </a:solidFill>
                <a:sym typeface="+mn-ea"/>
              </a:rPr>
              <a:t>    Self1.</a:t>
            </a:r>
            <a:r>
              <a:rPr lang="en-US" sz="1200" b="1">
                <a:solidFill>
                  <a:schemeClr val="accent2"/>
                </a:solidFill>
                <a:sym typeface="+mn-ea"/>
              </a:rPr>
              <a:t>age </a:t>
            </a:r>
            <a:r>
              <a:rPr lang="en-US" sz="1200" b="1">
                <a:solidFill>
                  <a:srgbClr val="00B0F0"/>
                </a:solidFill>
                <a:sym typeface="+mn-ea"/>
              </a:rPr>
              <a:t>= </a:t>
            </a:r>
            <a:r>
              <a:rPr lang="en-US" sz="1200" b="1">
                <a:solidFill>
                  <a:schemeClr val="bg1"/>
                </a:solidFill>
                <a:sym typeface="+mn-ea"/>
              </a:rPr>
              <a:t>age</a:t>
            </a:r>
            <a:endParaRPr lang="en-US" sz="1200" b="1">
              <a:solidFill>
                <a:srgbClr val="00B0F0"/>
              </a:solidFill>
              <a:sym typeface="+mn-ea"/>
            </a:endParaRPr>
          </a:p>
          <a:p>
            <a:pPr algn="l"/>
            <a:r>
              <a:rPr lang="en-US" sz="1200" b="1">
                <a:solidFill>
                  <a:srgbClr val="00B0F0"/>
                </a:solidFill>
                <a:sym typeface="+mn-ea"/>
              </a:rPr>
              <a:t>  def </a:t>
            </a:r>
            <a:r>
              <a:rPr lang="en-US" sz="1200" b="1">
                <a:solidFill>
                  <a:schemeClr val="accent2"/>
                </a:solidFill>
                <a:sym typeface="+mn-ea"/>
              </a:rPr>
              <a:t>myfunc</a:t>
            </a:r>
            <a:r>
              <a:rPr lang="en-US" sz="1200" b="1">
                <a:solidFill>
                  <a:srgbClr val="00B0F0"/>
                </a:solidFill>
                <a:sym typeface="+mn-ea"/>
              </a:rPr>
              <a:t>(mySelf):</a:t>
            </a:r>
            <a:endParaRPr lang="en-US" sz="1200" b="1">
              <a:solidFill>
                <a:srgbClr val="00B0F0"/>
              </a:solidFill>
              <a:sym typeface="+mn-ea"/>
            </a:endParaRPr>
          </a:p>
          <a:p>
            <a:pPr algn="l"/>
            <a:r>
              <a:rPr lang="en-US" sz="1200" b="1">
                <a:solidFill>
                  <a:srgbClr val="00B0F0"/>
                </a:solidFill>
                <a:sym typeface="+mn-ea"/>
              </a:rPr>
              <a:t>    print(</a:t>
            </a:r>
            <a:r>
              <a:rPr lang="en-US" sz="1200" b="1">
                <a:solidFill>
                  <a:schemeClr val="bg1"/>
                </a:solidFill>
                <a:sym typeface="+mn-ea"/>
              </a:rPr>
              <a:t>"Hello my name is " </a:t>
            </a:r>
            <a:r>
              <a:rPr lang="en-US" sz="1200" b="1">
                <a:solidFill>
                  <a:srgbClr val="00B0F0"/>
                </a:solidFill>
                <a:sym typeface="+mn-ea"/>
              </a:rPr>
              <a:t>+ Self1.</a:t>
            </a:r>
            <a:r>
              <a:rPr lang="en-US" sz="1200" b="1">
                <a:solidFill>
                  <a:schemeClr val="accent2"/>
                </a:solidFill>
                <a:sym typeface="+mn-ea"/>
              </a:rPr>
              <a:t>name</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4">
                    <a:lumMod val="60000"/>
                    <a:lumOff val="40000"/>
                  </a:schemeClr>
                </a:solidFill>
                <a:sym typeface="+mn-ea"/>
              </a:rPr>
              <a:t>p1 </a:t>
            </a:r>
            <a:r>
              <a:rPr lang="en-US" sz="1200" b="1">
                <a:solidFill>
                  <a:srgbClr val="00B0F0"/>
                </a:solidFill>
                <a:sym typeface="+mn-ea"/>
              </a:rPr>
              <a:t>=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"John", 36</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4">
                    <a:lumMod val="60000"/>
                    <a:lumOff val="40000"/>
                  </a:schemeClr>
                </a:solidFill>
                <a:sym typeface="+mn-ea"/>
              </a:rPr>
              <a:t>p1</a:t>
            </a:r>
            <a:r>
              <a:rPr lang="en-US" sz="1200" b="1">
                <a:solidFill>
                  <a:srgbClr val="00B0F0"/>
                </a:solidFill>
                <a:sym typeface="+mn-ea"/>
              </a:rPr>
              <a:t>.</a:t>
            </a:r>
            <a:r>
              <a:rPr lang="en-US" sz="1200" b="1">
                <a:solidFill>
                  <a:schemeClr val="accent2"/>
                </a:solidFill>
                <a:sym typeface="+mn-ea"/>
              </a:rPr>
              <a:t>myfunc</a:t>
            </a:r>
            <a:r>
              <a:rPr lang="en-US" sz="1200" b="1">
                <a:solidFill>
                  <a:srgbClr val="00B0F0"/>
                </a:solidFill>
                <a:sym typeface="+mn-ea"/>
              </a:rPr>
              <a:t>() </a:t>
            </a:r>
            <a:r>
              <a:rPr lang="en-US" sz="1200" b="1">
                <a:solidFill>
                  <a:srgbClr val="92D050"/>
                </a:solidFill>
                <a:sym typeface="+mn-ea"/>
              </a:rPr>
              <a:t># Hello my name is John</a:t>
            </a:r>
            <a:endParaRPr lang="en-US" sz="1200" b="1">
              <a:solidFill>
                <a:srgbClr val="00B0F0"/>
              </a:solidFill>
              <a:sym typeface="+mn-ea"/>
            </a:endParaRPr>
          </a:p>
        </p:txBody>
      </p:sp>
      <p:sp>
        <p:nvSpPr>
          <p:cNvPr id="14" name="Rectangles 13"/>
          <p:cNvSpPr/>
          <p:nvPr/>
        </p:nvSpPr>
        <p:spPr>
          <a:xfrm>
            <a:off x="9751695" y="5635625"/>
            <a:ext cx="2392680" cy="63881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The pass Statement</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MyClass</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pass</a:t>
            </a:r>
            <a:endParaRPr lang="en-US" sz="1200" b="1">
              <a:solidFill>
                <a:srgbClr val="00B0F0"/>
              </a:solidFill>
              <a:sym typeface="+mn-ea"/>
            </a:endParaRPr>
          </a:p>
        </p:txBody>
      </p:sp>
      <p:sp>
        <p:nvSpPr>
          <p:cNvPr id="15" name="Rectangles 14"/>
          <p:cNvSpPr/>
          <p:nvPr/>
        </p:nvSpPr>
        <p:spPr>
          <a:xfrm>
            <a:off x="7003415" y="4153535"/>
            <a:ext cx="2765425" cy="264287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Custom __str__ method</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def __init__(Self1,</a:t>
            </a:r>
            <a:r>
              <a:rPr lang="en-US" sz="1200" b="1">
                <a:solidFill>
                  <a:schemeClr val="bg1"/>
                </a:solidFill>
                <a:sym typeface="+mn-ea"/>
              </a:rPr>
              <a:t> name, age</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Self1.</a:t>
            </a:r>
            <a:r>
              <a:rPr lang="en-US" sz="1200" b="1">
                <a:solidFill>
                  <a:schemeClr val="accent2"/>
                </a:solidFill>
                <a:sym typeface="+mn-ea"/>
              </a:rPr>
              <a:t>name </a:t>
            </a:r>
            <a:r>
              <a:rPr lang="en-US" sz="1200" b="1">
                <a:solidFill>
                  <a:srgbClr val="00B0F0"/>
                </a:solidFill>
                <a:sym typeface="+mn-ea"/>
              </a:rPr>
              <a:t>= </a:t>
            </a:r>
            <a:r>
              <a:rPr lang="en-US" sz="1200" b="1">
                <a:solidFill>
                  <a:schemeClr val="bg1"/>
                </a:solidFill>
                <a:sym typeface="+mn-ea"/>
              </a:rPr>
              <a:t>name</a:t>
            </a:r>
            <a:endParaRPr lang="en-US" sz="1200" b="1">
              <a:solidFill>
                <a:srgbClr val="00B0F0"/>
              </a:solidFill>
              <a:sym typeface="+mn-ea"/>
            </a:endParaRPr>
          </a:p>
          <a:p>
            <a:pPr algn="l"/>
            <a:r>
              <a:rPr lang="en-US" sz="1200" b="1">
                <a:solidFill>
                  <a:srgbClr val="00B0F0"/>
                </a:solidFill>
                <a:sym typeface="+mn-ea"/>
              </a:rPr>
              <a:t>    Self1.</a:t>
            </a:r>
            <a:r>
              <a:rPr lang="en-US" sz="1200" b="1">
                <a:solidFill>
                  <a:schemeClr val="accent2"/>
                </a:solidFill>
                <a:sym typeface="+mn-ea"/>
              </a:rPr>
              <a:t>age </a:t>
            </a:r>
            <a:r>
              <a:rPr lang="en-US" sz="1200" b="1">
                <a:solidFill>
                  <a:srgbClr val="00B0F0"/>
                </a:solidFill>
                <a:sym typeface="+mn-ea"/>
              </a:rPr>
              <a:t>= </a:t>
            </a:r>
            <a:r>
              <a:rPr lang="en-US" sz="1200" b="1">
                <a:solidFill>
                  <a:schemeClr val="bg1"/>
                </a:solidFill>
                <a:sym typeface="+mn-ea"/>
              </a:rPr>
              <a:t>age</a:t>
            </a:r>
            <a:endParaRPr lang="en-US" sz="1200" b="1">
              <a:solidFill>
                <a:srgbClr val="00B0F0"/>
              </a:solidFill>
              <a:sym typeface="+mn-ea"/>
            </a:endParaRPr>
          </a:p>
          <a:p>
            <a:pPr algn="l"/>
            <a:r>
              <a:rPr lang="en-US" sz="1200" b="1">
                <a:solidFill>
                  <a:srgbClr val="00B0F0"/>
                </a:solidFill>
                <a:sym typeface="+mn-ea"/>
              </a:rPr>
              <a:t>  def __str__ (self):</a:t>
            </a:r>
            <a:endParaRPr lang="en-US" sz="1200" b="1">
              <a:solidFill>
                <a:srgbClr val="00B0F0"/>
              </a:solidFill>
              <a:sym typeface="+mn-ea"/>
            </a:endParaRPr>
          </a:p>
          <a:p>
            <a:pPr algn="l"/>
            <a:r>
              <a:rPr lang="en-US" sz="1200" b="1">
                <a:solidFill>
                  <a:srgbClr val="00B0F0"/>
                </a:solidFill>
                <a:sym typeface="+mn-ea"/>
              </a:rPr>
              <a:t>    return str(self.age) + ' ' + self.name </a:t>
            </a:r>
            <a:endParaRPr lang="en-US" sz="1200" b="1">
              <a:solidFill>
                <a:srgbClr val="00B0F0"/>
              </a:solidFill>
              <a:sym typeface="+mn-ea"/>
            </a:endParaRPr>
          </a:p>
          <a:p>
            <a:pPr algn="l"/>
            <a:r>
              <a:rPr lang="en-US" sz="1200" b="1">
                <a:solidFill>
                  <a:schemeClr val="accent4">
                    <a:lumMod val="60000"/>
                    <a:lumOff val="40000"/>
                  </a:schemeClr>
                </a:solidFill>
                <a:sym typeface="+mn-ea"/>
              </a:rPr>
              <a:t>p1 </a:t>
            </a:r>
            <a:r>
              <a:rPr lang="en-US" sz="1200" b="1">
                <a:solidFill>
                  <a:srgbClr val="00B0F0"/>
                </a:solidFill>
                <a:sym typeface="+mn-ea"/>
              </a:rPr>
              <a:t>=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"John", 36</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print(  </a:t>
            </a:r>
            <a:r>
              <a:rPr lang="en-US" sz="1200" b="1">
                <a:solidFill>
                  <a:schemeClr val="accent4">
                    <a:lumMod val="60000"/>
                    <a:lumOff val="40000"/>
                  </a:schemeClr>
                </a:solidFill>
                <a:sym typeface="+mn-ea"/>
              </a:rPr>
              <a:t>p1 </a:t>
            </a:r>
            <a:r>
              <a:rPr lang="en-US" sz="1200" b="1">
                <a:solidFill>
                  <a:srgbClr val="00B0F0"/>
                </a:solidFill>
                <a:sym typeface="+mn-ea"/>
              </a:rPr>
              <a:t>.__str__()  )  </a:t>
            </a:r>
            <a:r>
              <a:rPr lang="en-US" sz="1200" b="1">
                <a:solidFill>
                  <a:srgbClr val="92D050"/>
                </a:solidFill>
                <a:sym typeface="+mn-ea"/>
              </a:rPr>
              <a:t>#36 John</a:t>
            </a:r>
            <a:endParaRPr lang="en-US" sz="1200" b="1">
              <a:solidFill>
                <a:srgbClr val="00B0F0"/>
              </a:solidFill>
              <a:sym typeface="+mn-ea"/>
            </a:endParaRPr>
          </a:p>
          <a:p>
            <a:pPr algn="l"/>
            <a:r>
              <a:rPr lang="en-US" sz="1200" b="1">
                <a:solidFill>
                  <a:srgbClr val="00B0F0"/>
                </a:solidFill>
                <a:sym typeface="+mn-ea"/>
              </a:rPr>
              <a:t>print(  </a:t>
            </a:r>
            <a:r>
              <a:rPr lang="en-US" sz="1200" b="1">
                <a:solidFill>
                  <a:schemeClr val="accent4">
                    <a:lumMod val="60000"/>
                    <a:lumOff val="40000"/>
                  </a:schemeClr>
                </a:solidFill>
                <a:sym typeface="+mn-ea"/>
              </a:rPr>
              <a:t>p1 </a:t>
            </a:r>
            <a:r>
              <a:rPr lang="en-US" sz="1200" b="1">
                <a:solidFill>
                  <a:srgbClr val="00B0F0"/>
                </a:solidFill>
                <a:sym typeface="+mn-ea"/>
              </a:rPr>
              <a:t>) </a:t>
            </a:r>
            <a:r>
              <a:rPr lang="en-US" sz="1200" b="1">
                <a:solidFill>
                  <a:srgbClr val="92D050"/>
                </a:solidFill>
                <a:sym typeface="+mn-ea"/>
              </a:rPr>
              <a:t>#36 John</a:t>
            </a:r>
            <a:endParaRPr lang="en-US" sz="1200" b="1">
              <a:solidFill>
                <a:srgbClr val="00B0F0"/>
              </a:solidFill>
              <a:sym typeface="+mn-ea"/>
            </a:endParaRPr>
          </a:p>
          <a:p>
            <a:pPr algn="l"/>
            <a:r>
              <a:rPr lang="en-US" sz="1200" b="1">
                <a:solidFill>
                  <a:srgbClr val="00B0F0"/>
                </a:solidFill>
                <a:sym typeface="+mn-ea"/>
              </a:rPr>
              <a:t>print(  str(</a:t>
            </a:r>
            <a:r>
              <a:rPr lang="en-US" sz="1200" b="1">
                <a:solidFill>
                  <a:schemeClr val="accent4">
                    <a:lumMod val="60000"/>
                    <a:lumOff val="40000"/>
                  </a:schemeClr>
                </a:solidFill>
                <a:sym typeface="+mn-ea"/>
              </a:rPr>
              <a:t>p1 </a:t>
            </a:r>
            <a:r>
              <a:rPr lang="en-US" sz="1200" b="1">
                <a:solidFill>
                  <a:srgbClr val="00B0F0"/>
                </a:solidFill>
                <a:sym typeface="+mn-ea"/>
              </a:rPr>
              <a:t>)  ) </a:t>
            </a:r>
            <a:r>
              <a:rPr lang="en-US" sz="1200" b="1">
                <a:solidFill>
                  <a:srgbClr val="92D050"/>
                </a:solidFill>
                <a:sym typeface="+mn-ea"/>
              </a:rPr>
              <a:t>#36 John</a:t>
            </a:r>
            <a:endParaRPr lang="en-US" sz="1200" b="1">
              <a:solidFill>
                <a:srgbClr val="00B0F0"/>
              </a:solidFill>
              <a:sym typeface="+mn-ea"/>
            </a:endParaRPr>
          </a:p>
          <a:p>
            <a:pPr algn="l"/>
            <a:r>
              <a:rPr lang="en-US" sz="1200" b="1">
                <a:solidFill>
                  <a:srgbClr val="00B0F0"/>
                </a:solidFill>
                <a:sym typeface="+mn-ea"/>
              </a:rPr>
              <a:t>print(  </a:t>
            </a:r>
            <a:r>
              <a:rPr lang="en-US" sz="1200" b="1">
                <a:solidFill>
                  <a:schemeClr val="accent4">
                    <a:lumMod val="60000"/>
                    <a:lumOff val="40000"/>
                  </a:schemeClr>
                </a:solidFill>
                <a:sym typeface="+mn-ea"/>
              </a:rPr>
              <a:t>p1 </a:t>
            </a:r>
            <a:r>
              <a:rPr lang="en-US" sz="1200" b="1">
                <a:solidFill>
                  <a:srgbClr val="00B0F0"/>
                </a:solidFill>
                <a:sym typeface="+mn-ea"/>
              </a:rPr>
              <a:t>.__repr__()  ) </a:t>
            </a:r>
            <a:r>
              <a:rPr lang="en-US" sz="1200" b="1">
                <a:solidFill>
                  <a:srgbClr val="92D050"/>
                </a:solidFill>
                <a:sym typeface="+mn-ea"/>
              </a:rPr>
              <a:t># &lt;__main__.MyClass object at 0x7f05c92281f0&gt;</a:t>
            </a:r>
            <a:endParaRPr lang="en-US" sz="1200" b="1">
              <a:solidFill>
                <a:srgbClr val="92D050"/>
              </a:solidFill>
              <a:sym typeface="+mn-ea"/>
            </a:endParaRPr>
          </a:p>
        </p:txBody>
      </p:sp>
      <p:sp>
        <p:nvSpPr>
          <p:cNvPr id="16" name="Rectangles 15"/>
          <p:cNvSpPr/>
          <p:nvPr/>
        </p:nvSpPr>
        <p:spPr>
          <a:xfrm>
            <a:off x="4155440" y="4486275"/>
            <a:ext cx="2847975" cy="234505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__repr__ method defined only</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def __init__(Self1,</a:t>
            </a:r>
            <a:r>
              <a:rPr lang="en-US" sz="1200" b="1">
                <a:solidFill>
                  <a:schemeClr val="bg1"/>
                </a:solidFill>
                <a:sym typeface="+mn-ea"/>
              </a:rPr>
              <a:t> name, age</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Self1.</a:t>
            </a:r>
            <a:r>
              <a:rPr lang="en-US" sz="1200" b="1">
                <a:solidFill>
                  <a:schemeClr val="accent2"/>
                </a:solidFill>
                <a:sym typeface="+mn-ea"/>
              </a:rPr>
              <a:t>name </a:t>
            </a:r>
            <a:r>
              <a:rPr lang="en-US" sz="1200" b="1">
                <a:solidFill>
                  <a:srgbClr val="00B0F0"/>
                </a:solidFill>
                <a:sym typeface="+mn-ea"/>
              </a:rPr>
              <a:t>= </a:t>
            </a:r>
            <a:r>
              <a:rPr lang="en-US" sz="1200" b="1">
                <a:solidFill>
                  <a:schemeClr val="bg1"/>
                </a:solidFill>
                <a:sym typeface="+mn-ea"/>
              </a:rPr>
              <a:t>name</a:t>
            </a:r>
            <a:endParaRPr lang="en-US" sz="1200" b="1">
              <a:solidFill>
                <a:srgbClr val="00B0F0"/>
              </a:solidFill>
              <a:sym typeface="+mn-ea"/>
            </a:endParaRPr>
          </a:p>
          <a:p>
            <a:pPr algn="l"/>
            <a:r>
              <a:rPr lang="en-US" sz="1200" b="1">
                <a:solidFill>
                  <a:srgbClr val="00B0F0"/>
                </a:solidFill>
                <a:sym typeface="+mn-ea"/>
              </a:rPr>
              <a:t>    Self1.</a:t>
            </a:r>
            <a:r>
              <a:rPr lang="en-US" sz="1200" b="1">
                <a:solidFill>
                  <a:schemeClr val="accent2"/>
                </a:solidFill>
                <a:sym typeface="+mn-ea"/>
              </a:rPr>
              <a:t>age </a:t>
            </a:r>
            <a:r>
              <a:rPr lang="en-US" sz="1200" b="1">
                <a:solidFill>
                  <a:srgbClr val="00B0F0"/>
                </a:solidFill>
                <a:sym typeface="+mn-ea"/>
              </a:rPr>
              <a:t>= </a:t>
            </a:r>
            <a:r>
              <a:rPr lang="en-US" sz="1200" b="1">
                <a:solidFill>
                  <a:schemeClr val="bg1"/>
                </a:solidFill>
                <a:sym typeface="+mn-ea"/>
              </a:rPr>
              <a:t>age</a:t>
            </a:r>
            <a:endParaRPr lang="en-US" sz="1200" b="1">
              <a:solidFill>
                <a:srgbClr val="00B0F0"/>
              </a:solidFill>
              <a:sym typeface="+mn-ea"/>
            </a:endParaRPr>
          </a:p>
          <a:p>
            <a:pPr algn="l"/>
            <a:r>
              <a:rPr lang="en-US" sz="1200" b="1">
                <a:solidFill>
                  <a:srgbClr val="00B0F0"/>
                </a:solidFill>
                <a:sym typeface="+mn-ea"/>
              </a:rPr>
              <a:t>  def __</a:t>
            </a:r>
            <a:r>
              <a:rPr lang="en-US" sz="1200" b="1">
                <a:solidFill>
                  <a:srgbClr val="00B0F0"/>
                </a:solidFill>
                <a:sym typeface="+mn-ea"/>
              </a:rPr>
              <a:t>repr</a:t>
            </a:r>
            <a:r>
              <a:rPr lang="en-US" sz="1200" b="1">
                <a:solidFill>
                  <a:srgbClr val="00B0F0"/>
                </a:solidFill>
                <a:sym typeface="+mn-ea"/>
              </a:rPr>
              <a:t>__ (self):</a:t>
            </a:r>
            <a:endParaRPr lang="en-US" sz="1200" b="1">
              <a:solidFill>
                <a:srgbClr val="00B0F0"/>
              </a:solidFill>
              <a:sym typeface="+mn-ea"/>
            </a:endParaRPr>
          </a:p>
          <a:p>
            <a:pPr algn="l"/>
            <a:r>
              <a:rPr lang="en-US" sz="1200" b="1">
                <a:solidFill>
                  <a:srgbClr val="00B0F0"/>
                </a:solidFill>
                <a:sym typeface="+mn-ea"/>
              </a:rPr>
              <a:t>    return str(self.age) + ' ' + self.name </a:t>
            </a:r>
            <a:endParaRPr lang="en-US" sz="1200" b="1">
              <a:solidFill>
                <a:srgbClr val="00B0F0"/>
              </a:solidFill>
              <a:sym typeface="+mn-ea"/>
            </a:endParaRPr>
          </a:p>
          <a:p>
            <a:pPr algn="l"/>
            <a:r>
              <a:rPr lang="en-US" sz="1200" b="1">
                <a:solidFill>
                  <a:schemeClr val="accent4">
                    <a:lumMod val="60000"/>
                    <a:lumOff val="40000"/>
                  </a:schemeClr>
                </a:solidFill>
                <a:sym typeface="+mn-ea"/>
              </a:rPr>
              <a:t>p1 </a:t>
            </a:r>
            <a:r>
              <a:rPr lang="en-US" sz="1200" b="1">
                <a:solidFill>
                  <a:srgbClr val="00B0F0"/>
                </a:solidFill>
                <a:sym typeface="+mn-ea"/>
              </a:rPr>
              <a:t>=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"John", 36</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print(  </a:t>
            </a:r>
            <a:r>
              <a:rPr lang="en-US" sz="1200" b="1">
                <a:solidFill>
                  <a:schemeClr val="accent4">
                    <a:lumMod val="60000"/>
                    <a:lumOff val="40000"/>
                  </a:schemeClr>
                </a:solidFill>
                <a:sym typeface="+mn-ea"/>
              </a:rPr>
              <a:t>p1 </a:t>
            </a:r>
            <a:r>
              <a:rPr lang="en-US" sz="1200" b="1">
                <a:solidFill>
                  <a:srgbClr val="00B0F0"/>
                </a:solidFill>
                <a:sym typeface="+mn-ea"/>
              </a:rPr>
              <a:t>.__str__()  )  </a:t>
            </a:r>
            <a:r>
              <a:rPr lang="en-US" sz="1200" b="1">
                <a:solidFill>
                  <a:srgbClr val="92D050"/>
                </a:solidFill>
                <a:sym typeface="+mn-ea"/>
              </a:rPr>
              <a:t>#  36 John</a:t>
            </a:r>
            <a:endParaRPr lang="en-US" sz="1200" b="1">
              <a:solidFill>
                <a:srgbClr val="00B0F0"/>
              </a:solidFill>
              <a:sym typeface="+mn-ea"/>
            </a:endParaRPr>
          </a:p>
          <a:p>
            <a:pPr algn="l"/>
            <a:r>
              <a:rPr lang="en-US" sz="1200" b="1">
                <a:solidFill>
                  <a:srgbClr val="00B0F0"/>
                </a:solidFill>
                <a:sym typeface="+mn-ea"/>
              </a:rPr>
              <a:t>print(  </a:t>
            </a:r>
            <a:r>
              <a:rPr lang="en-US" sz="1200" b="1">
                <a:solidFill>
                  <a:schemeClr val="accent4">
                    <a:lumMod val="60000"/>
                    <a:lumOff val="40000"/>
                  </a:schemeClr>
                </a:solidFill>
                <a:sym typeface="+mn-ea"/>
              </a:rPr>
              <a:t>p1 </a:t>
            </a:r>
            <a:r>
              <a:rPr lang="en-US" sz="1200" b="1">
                <a:solidFill>
                  <a:srgbClr val="00B0F0"/>
                </a:solidFill>
                <a:sym typeface="+mn-ea"/>
              </a:rPr>
              <a:t>) </a:t>
            </a:r>
            <a:r>
              <a:rPr lang="en-US" sz="1200" b="1">
                <a:solidFill>
                  <a:srgbClr val="92D050"/>
                </a:solidFill>
                <a:sym typeface="+mn-ea"/>
              </a:rPr>
              <a:t>#  36 John</a:t>
            </a:r>
            <a:endParaRPr lang="en-US" sz="1200" b="1">
              <a:solidFill>
                <a:srgbClr val="00B0F0"/>
              </a:solidFill>
              <a:sym typeface="+mn-ea"/>
            </a:endParaRPr>
          </a:p>
          <a:p>
            <a:pPr algn="l"/>
            <a:r>
              <a:rPr lang="en-US" sz="1200" b="1">
                <a:solidFill>
                  <a:srgbClr val="00B0F0"/>
                </a:solidFill>
                <a:sym typeface="+mn-ea"/>
              </a:rPr>
              <a:t>print(  str(</a:t>
            </a:r>
            <a:r>
              <a:rPr lang="en-US" sz="1200" b="1">
                <a:solidFill>
                  <a:schemeClr val="accent4">
                    <a:lumMod val="60000"/>
                    <a:lumOff val="40000"/>
                  </a:schemeClr>
                </a:solidFill>
                <a:sym typeface="+mn-ea"/>
              </a:rPr>
              <a:t>p1 </a:t>
            </a:r>
            <a:r>
              <a:rPr lang="en-US" sz="1200" b="1">
                <a:solidFill>
                  <a:srgbClr val="00B0F0"/>
                </a:solidFill>
                <a:sym typeface="+mn-ea"/>
              </a:rPr>
              <a:t>)  ) </a:t>
            </a:r>
            <a:r>
              <a:rPr lang="en-US" sz="1200" b="1">
                <a:solidFill>
                  <a:srgbClr val="92D050"/>
                </a:solidFill>
                <a:sym typeface="+mn-ea"/>
              </a:rPr>
              <a:t>#  36 John</a:t>
            </a:r>
            <a:endParaRPr lang="en-US" sz="1200" b="1">
              <a:solidFill>
                <a:srgbClr val="00B0F0"/>
              </a:solidFill>
              <a:sym typeface="+mn-ea"/>
            </a:endParaRPr>
          </a:p>
          <a:p>
            <a:pPr algn="l"/>
            <a:r>
              <a:rPr lang="en-US" sz="1200" b="1">
                <a:solidFill>
                  <a:srgbClr val="00B0F0"/>
                </a:solidFill>
                <a:sym typeface="+mn-ea"/>
              </a:rPr>
              <a:t>print(  </a:t>
            </a:r>
            <a:r>
              <a:rPr lang="en-US" sz="1200" b="1">
                <a:solidFill>
                  <a:schemeClr val="accent4">
                    <a:lumMod val="60000"/>
                    <a:lumOff val="40000"/>
                  </a:schemeClr>
                </a:solidFill>
                <a:sym typeface="+mn-ea"/>
              </a:rPr>
              <a:t>p1 </a:t>
            </a:r>
            <a:r>
              <a:rPr lang="en-US" sz="1200" b="1">
                <a:solidFill>
                  <a:srgbClr val="00B0F0"/>
                </a:solidFill>
                <a:sym typeface="+mn-ea"/>
              </a:rPr>
              <a:t>.__repr__()  ) </a:t>
            </a:r>
            <a:r>
              <a:rPr lang="en-US" sz="1200" b="1">
                <a:solidFill>
                  <a:srgbClr val="92D050"/>
                </a:solidFill>
                <a:sym typeface="+mn-ea"/>
              </a:rPr>
              <a:t># </a:t>
            </a:r>
            <a:r>
              <a:rPr lang="en-US" sz="1200" b="1">
                <a:solidFill>
                  <a:srgbClr val="92D050"/>
                </a:solidFill>
                <a:sym typeface="+mn-ea"/>
              </a:rPr>
              <a:t>  36 John</a:t>
            </a:r>
            <a:endParaRPr lang="en-US" sz="1200" b="1">
              <a:solidFill>
                <a:srgbClr val="92D050"/>
              </a:solidFill>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26" name="文本框 25"/>
          <p:cNvSpPr txBox="1"/>
          <p:nvPr/>
        </p:nvSpPr>
        <p:spPr>
          <a:xfrm>
            <a:off x="2575401" y="2082740"/>
            <a:ext cx="7310438" cy="829945"/>
          </a:xfrm>
          <a:prstGeom prst="rect">
            <a:avLst/>
          </a:prstGeom>
          <a:noFill/>
        </p:spPr>
        <p:txBody>
          <a:bodyPr wrap="square" rtlCol="0">
            <a:spAutoFit/>
          </a:bodyPr>
          <a:p>
            <a:pPr algn="ctr"/>
            <a:r>
              <a:rPr lang="en-US" altLang="zh-CN" sz="4800" b="1" dirty="0">
                <a:solidFill>
                  <a:schemeClr val="accent1"/>
                </a:solidFill>
              </a:rPr>
              <a:t>Class -Inheritance</a:t>
            </a:r>
            <a:endParaRPr lang="en-US" altLang="zh-CN" sz="3600" b="1" dirty="0">
              <a:solidFill>
                <a:schemeClr val="tx1">
                  <a:lumMod val="75000"/>
                  <a:lumOff val="25000"/>
                </a:schemeClr>
              </a:solidFill>
            </a:endParaRPr>
          </a:p>
        </p:txBody>
      </p:sp>
      <p:sp>
        <p:nvSpPr>
          <p:cNvPr id="27" name="矩形 26"/>
          <p:cNvSpPr/>
          <p:nvPr/>
        </p:nvSpPr>
        <p:spPr>
          <a:xfrm>
            <a:off x="1327150" y="2912745"/>
            <a:ext cx="9806940" cy="1123950"/>
          </a:xfrm>
          <a:prstGeom prst="rect">
            <a:avLst/>
          </a:prstGeom>
        </p:spPr>
        <p:txBody>
          <a:bodyPr wrap="square">
            <a:spAutoFit/>
          </a:bodyPr>
          <a:p>
            <a:pPr algn="ctr">
              <a:lnSpc>
                <a:spcPct val="140000"/>
              </a:lnSpc>
            </a:pPr>
            <a:r>
              <a:rPr lang="en-US" altLang="zh-CN" sz="1600" b="1" dirty="0">
                <a:solidFill>
                  <a:schemeClr val="bg1">
                    <a:lumMod val="65000"/>
                  </a:schemeClr>
                </a:solidFill>
              </a:rPr>
              <a:t>Inheritance in OOP = When a class derives from another class. The child class will inherit all the public and protected properties and methods from the parent class. In addition, it can have its own properties and methods. An inherited class is defined by using the extends keyword.</a:t>
            </a:r>
            <a:endParaRPr lang="en-US" altLang="zh-CN" sz="1600" b="1" dirty="0">
              <a:solidFill>
                <a:schemeClr val="bg1">
                  <a:lumMod val="65000"/>
                </a:schemeClr>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4" name="文本框 25"/>
          <p:cNvSpPr txBox="1"/>
          <p:nvPr/>
        </p:nvSpPr>
        <p:spPr>
          <a:xfrm>
            <a:off x="2574766" y="2067500"/>
            <a:ext cx="7310438" cy="829945"/>
          </a:xfrm>
          <a:prstGeom prst="rect">
            <a:avLst/>
          </a:prstGeom>
          <a:noFill/>
        </p:spPr>
        <p:txBody>
          <a:bodyPr wrap="square" rtlCol="0">
            <a:spAutoFit/>
          </a:bodyPr>
          <a:p>
            <a:pPr algn="ctr"/>
            <a:r>
              <a:rPr lang="en-US" altLang="zh-CN" sz="4800" b="1" dirty="0">
                <a:solidFill>
                  <a:schemeClr val="accent1"/>
                </a:solidFill>
              </a:rPr>
              <a:t>String</a:t>
            </a:r>
            <a:endParaRPr lang="en-US" altLang="zh-CN" sz="3600" b="1" dirty="0">
              <a:solidFill>
                <a:schemeClr val="tx1">
                  <a:lumMod val="75000"/>
                  <a:lumOff val="25000"/>
                </a:schemeClr>
              </a:solidFill>
            </a:endParaRPr>
          </a:p>
        </p:txBody>
      </p:sp>
      <p:sp>
        <p:nvSpPr>
          <p:cNvPr id="5" name="矩形 26"/>
          <p:cNvSpPr/>
          <p:nvPr/>
        </p:nvSpPr>
        <p:spPr>
          <a:xfrm>
            <a:off x="1327150" y="2897505"/>
            <a:ext cx="9806940" cy="779780"/>
          </a:xfrm>
          <a:prstGeom prst="rect">
            <a:avLst/>
          </a:prstGeom>
        </p:spPr>
        <p:txBody>
          <a:bodyPr wrap="square">
            <a:spAutoFit/>
          </a:bodyPr>
          <a:p>
            <a:pPr algn="ctr">
              <a:lnSpc>
                <a:spcPct val="140000"/>
              </a:lnSpc>
            </a:pPr>
            <a:r>
              <a:rPr lang="en-US" altLang="zh-CN" sz="1600" b="1" dirty="0">
                <a:solidFill>
                  <a:schemeClr val="bg1">
                    <a:lumMod val="65000"/>
                  </a:schemeClr>
                </a:solidFill>
              </a:rPr>
              <a:t> A</a:t>
            </a:r>
            <a:r>
              <a:rPr lang="en-US" altLang="zh-CN" sz="1600" b="1" dirty="0">
                <a:solidFill>
                  <a:schemeClr val="bg1">
                    <a:lumMod val="65000"/>
                  </a:schemeClr>
                </a:solidFill>
              </a:rPr>
              <a:t> string is traditionally a sequence of characters, either as a literal constant or as some kind of variable. The latter may allow its elements to be mutated and the length changed, or it may be fixed (after creation).</a:t>
            </a:r>
            <a:endParaRPr lang="en-US" altLang="zh-CN" sz="1600" b="1" dirty="0">
              <a:solidFill>
                <a:schemeClr val="bg1">
                  <a:lumMod val="65000"/>
                </a:schemeClr>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0" name="矩形 23"/>
          <p:cNvSpPr/>
          <p:nvPr/>
        </p:nvSpPr>
        <p:spPr>
          <a:xfrm>
            <a:off x="255270" y="19685"/>
            <a:ext cx="2905760" cy="3581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JavaScript </a:t>
            </a:r>
            <a:endParaRPr lang="en-US" altLang="zh-CN" sz="2000" b="1" dirty="0">
              <a:solidFill>
                <a:schemeClr val="bg1"/>
              </a:solidFill>
              <a:sym typeface="+mn-ea"/>
            </a:endParaRPr>
          </a:p>
        </p:txBody>
      </p:sp>
      <p:sp>
        <p:nvSpPr>
          <p:cNvPr id="3" name="Rectangles 2"/>
          <p:cNvSpPr/>
          <p:nvPr/>
        </p:nvSpPr>
        <p:spPr>
          <a:xfrm>
            <a:off x="104140" y="518795"/>
            <a:ext cx="3233420" cy="272478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Create A String</a:t>
            </a:r>
            <a:r>
              <a:rPr lang="en-US" sz="1400">
                <a:highlight>
                  <a:srgbClr val="FFFF00"/>
                </a:highlight>
              </a:rPr>
              <a:t> .  </a:t>
            </a:r>
            <a:r>
              <a:rPr lang="en-US" sz="1400" b="1">
                <a:solidFill>
                  <a:schemeClr val="accent1"/>
                </a:solidFill>
              </a:rPr>
              <a:t> </a:t>
            </a:r>
            <a:endParaRPr lang="en-US" sz="1400">
              <a:solidFill>
                <a:schemeClr val="bg1"/>
              </a:solidFill>
            </a:endParaRPr>
          </a:p>
          <a:p>
            <a:pPr algn="l"/>
            <a:r>
              <a:rPr lang="en-US" sz="1400" b="1">
                <a:solidFill>
                  <a:srgbClr val="7030A0"/>
                </a:solidFill>
              </a:rPr>
              <a:t>Single-line String</a:t>
            </a:r>
            <a:r>
              <a:rPr lang="en-US" sz="1400" b="1">
                <a:solidFill>
                  <a:schemeClr val="accent6"/>
                </a:solidFill>
              </a:rPr>
              <a:t> :- </a:t>
            </a:r>
            <a:endParaRPr lang="en-US" sz="1400" b="1">
              <a:solidFill>
                <a:schemeClr val="accent6"/>
              </a:solidFill>
            </a:endParaRPr>
          </a:p>
          <a:p>
            <a:pPr algn="l"/>
            <a:r>
              <a:rPr lang="en-US" sz="1400" b="1">
                <a:solidFill>
                  <a:schemeClr val="accent6"/>
                </a:solidFill>
              </a:rPr>
              <a:t>between </a:t>
            </a:r>
            <a:r>
              <a:rPr lang="en-US" sz="1400" b="1">
                <a:solidFill>
                  <a:schemeClr val="accent1"/>
                </a:solidFill>
              </a:rPr>
              <a:t>single</a:t>
            </a:r>
            <a:r>
              <a:rPr lang="en-US" sz="1400" b="1">
                <a:solidFill>
                  <a:schemeClr val="accent6"/>
                </a:solidFill>
              </a:rPr>
              <a:t>/</a:t>
            </a:r>
            <a:r>
              <a:rPr lang="en-US" sz="1400" b="1">
                <a:solidFill>
                  <a:schemeClr val="accent1"/>
                </a:solidFill>
              </a:rPr>
              <a:t>double</a:t>
            </a:r>
            <a:r>
              <a:rPr lang="en-US" sz="1400" b="1">
                <a:solidFill>
                  <a:schemeClr val="accent6"/>
                </a:solidFill>
              </a:rPr>
              <a:t>/</a:t>
            </a:r>
            <a:r>
              <a:rPr lang="en-US" sz="1400" b="1">
                <a:solidFill>
                  <a:schemeClr val="accent1"/>
                </a:solidFill>
              </a:rPr>
              <a:t>back-tick quotes</a:t>
            </a:r>
            <a:r>
              <a:rPr lang="en-US" sz="1400" b="1">
                <a:solidFill>
                  <a:schemeClr val="accent6"/>
                </a:solidFill>
              </a:rPr>
              <a:t> </a:t>
            </a:r>
            <a:endParaRPr lang="en-US" sz="1400" b="1">
              <a:solidFill>
                <a:schemeClr val="accent6"/>
              </a:solidFill>
            </a:endParaRPr>
          </a:p>
          <a:p>
            <a:pPr algn="l"/>
            <a:r>
              <a:rPr lang="en-US" sz="1400" b="1">
                <a:solidFill>
                  <a:srgbClr val="7030A0"/>
                </a:solidFill>
              </a:rPr>
              <a:t>Multi-line String</a:t>
            </a:r>
            <a:r>
              <a:rPr lang="en-US" sz="1400" b="1">
                <a:solidFill>
                  <a:schemeClr val="accent6"/>
                </a:solidFill>
              </a:rPr>
              <a:t> :- </a:t>
            </a:r>
            <a:endParaRPr lang="en-US" sz="1400" b="1">
              <a:solidFill>
                <a:schemeClr val="accent6"/>
              </a:solidFill>
            </a:endParaRPr>
          </a:p>
          <a:p>
            <a:pPr algn="l"/>
            <a:r>
              <a:rPr lang="en-US" sz="1400" b="1">
                <a:solidFill>
                  <a:schemeClr val="accent6"/>
                </a:solidFill>
              </a:rPr>
              <a:t>between</a:t>
            </a:r>
            <a:r>
              <a:rPr lang="en-US" sz="1400" b="1">
                <a:solidFill>
                  <a:schemeClr val="accent1"/>
                </a:solidFill>
              </a:rPr>
              <a:t> back-tick quotes</a:t>
            </a:r>
            <a:r>
              <a:rPr lang="en-US" sz="1400" b="1">
                <a:solidFill>
                  <a:schemeClr val="accent6"/>
                </a:solidFill>
              </a:rPr>
              <a:t> </a:t>
            </a:r>
            <a:endParaRPr lang="en-US" sz="1400" b="1">
              <a:solidFill>
                <a:schemeClr val="accent6"/>
              </a:solidFill>
            </a:endParaRPr>
          </a:p>
          <a:p>
            <a:pPr algn="l"/>
            <a:r>
              <a:rPr lang="en-US" sz="1400" b="1">
                <a:solidFill>
                  <a:srgbClr val="FF0000"/>
                </a:solidFill>
                <a:sym typeface="+mn-ea"/>
              </a:rPr>
              <a:t>about String Object</a:t>
            </a:r>
            <a:endParaRPr lang="en-US" sz="1400" b="1">
              <a:solidFill>
                <a:schemeClr val="accent6"/>
              </a:solidFill>
            </a:endParaRPr>
          </a:p>
          <a:p>
            <a:pPr algn="l"/>
            <a:r>
              <a:rPr lang="en-US" sz="1400" b="1">
                <a:solidFill>
                  <a:srgbClr val="7030A0"/>
                </a:solidFill>
                <a:sym typeface="+mn-ea"/>
              </a:rPr>
              <a:t>constructor</a:t>
            </a:r>
            <a:r>
              <a:rPr lang="en-US" sz="1400" b="1">
                <a:solidFill>
                  <a:schemeClr val="accent6"/>
                </a:solidFill>
                <a:sym typeface="+mn-ea"/>
              </a:rPr>
              <a:t>:-  </a:t>
            </a:r>
            <a:r>
              <a:rPr lang="en-US" sz="1400" b="1">
                <a:solidFill>
                  <a:schemeClr val="accent1"/>
                </a:solidFill>
                <a:sym typeface="+mn-ea"/>
              </a:rPr>
              <a:t>new String("</a:t>
            </a:r>
            <a:r>
              <a:rPr lang="en-US" sz="1400">
                <a:solidFill>
                  <a:schemeClr val="bg1"/>
                </a:solidFill>
                <a:sym typeface="+mn-ea"/>
              </a:rPr>
              <a:t>thing</a:t>
            </a:r>
            <a:r>
              <a:rPr lang="en-US" sz="1400" b="1">
                <a:solidFill>
                  <a:schemeClr val="accent1"/>
                </a:solidFill>
                <a:sym typeface="+mn-ea"/>
              </a:rPr>
              <a:t>")</a:t>
            </a:r>
            <a:r>
              <a:rPr lang="en-US" sz="1400" b="1">
                <a:solidFill>
                  <a:schemeClr val="accent6"/>
                </a:solidFill>
                <a:sym typeface="+mn-ea"/>
              </a:rPr>
              <a:t> </a:t>
            </a:r>
            <a:endParaRPr lang="en-US" sz="1400" b="1">
              <a:solidFill>
                <a:schemeClr val="accent6"/>
              </a:solidFill>
              <a:sym typeface="+mn-ea"/>
            </a:endParaRPr>
          </a:p>
          <a:p>
            <a:pPr algn="l"/>
            <a:r>
              <a:rPr lang="en-US" sz="1400" b="1">
                <a:solidFill>
                  <a:srgbClr val="7030A0"/>
                </a:solidFill>
                <a:sym typeface="+mn-ea"/>
              </a:rPr>
              <a:t>constructor</a:t>
            </a:r>
            <a:r>
              <a:rPr lang="en-US" sz="1400" b="1">
                <a:solidFill>
                  <a:schemeClr val="accent6"/>
                </a:solidFill>
                <a:sym typeface="+mn-ea"/>
              </a:rPr>
              <a:t>:- </a:t>
            </a:r>
            <a:r>
              <a:rPr lang="en-US" sz="1400" b="1">
                <a:solidFill>
                  <a:schemeClr val="accent1"/>
                </a:solidFill>
                <a:sym typeface="+mn-ea"/>
              </a:rPr>
              <a:t> String("</a:t>
            </a:r>
            <a:r>
              <a:rPr lang="en-US" sz="1400">
                <a:solidFill>
                  <a:schemeClr val="bg1"/>
                </a:solidFill>
                <a:sym typeface="+mn-ea"/>
              </a:rPr>
              <a:t>thing</a:t>
            </a:r>
            <a:r>
              <a:rPr lang="en-US" sz="1400" b="1">
                <a:solidFill>
                  <a:schemeClr val="accent1"/>
                </a:solidFill>
                <a:sym typeface="+mn-ea"/>
              </a:rPr>
              <a:t>")</a:t>
            </a:r>
            <a:endParaRPr lang="en-US" sz="1400" b="1">
              <a:solidFill>
                <a:schemeClr val="accent6"/>
              </a:solidFill>
            </a:endParaRPr>
          </a:p>
          <a:p>
            <a:pPr algn="l"/>
            <a:r>
              <a:rPr lang="en-US" sz="1400" b="1">
                <a:solidFill>
                  <a:schemeClr val="accent1"/>
                </a:solidFill>
                <a:sym typeface="+mn-ea"/>
              </a:rPr>
              <a:t>toString()</a:t>
            </a:r>
            <a:r>
              <a:rPr lang="en-US" sz="1400" b="1">
                <a:solidFill>
                  <a:schemeClr val="accent6"/>
                </a:solidFill>
                <a:sym typeface="+mn-ea"/>
              </a:rPr>
              <a:t> </a:t>
            </a:r>
            <a:endParaRPr lang="en-US" sz="1400" b="1">
              <a:solidFill>
                <a:schemeClr val="accent6"/>
              </a:solidFill>
              <a:sym typeface="+mn-ea"/>
            </a:endParaRPr>
          </a:p>
          <a:p>
            <a:pPr algn="l"/>
            <a:r>
              <a:rPr lang="en-US" sz="1400" b="1">
                <a:solidFill>
                  <a:schemeClr val="accent1"/>
                </a:solidFill>
                <a:sym typeface="+mn-ea"/>
              </a:rPr>
              <a:t>valueOf() </a:t>
            </a:r>
            <a:endParaRPr lang="en-US" sz="1400" b="1">
              <a:solidFill>
                <a:schemeClr val="accent1"/>
              </a:solidFill>
              <a:sym typeface="+mn-ea"/>
            </a:endParaRPr>
          </a:p>
          <a:p>
            <a:pPr algn="l"/>
            <a:r>
              <a:rPr lang="en-US" sz="1400" b="1">
                <a:solidFill>
                  <a:schemeClr val="accent1"/>
                </a:solidFill>
                <a:sym typeface="+mn-ea"/>
              </a:rPr>
              <a:t>normalize(</a:t>
            </a:r>
            <a:r>
              <a:rPr lang="en-US" sz="1400" b="1">
                <a:solidFill>
                  <a:schemeClr val="bg1"/>
                </a:solidFill>
                <a:sym typeface="+mn-ea"/>
              </a:rPr>
              <a:t>form</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1"/>
                </a:solidFill>
                <a:sym typeface="+mn-ea"/>
              </a:rPr>
              <a:t>raw``</a:t>
            </a:r>
            <a:endParaRPr lang="en-US" sz="1400" b="1">
              <a:solidFill>
                <a:schemeClr val="accent1"/>
              </a:solidFill>
              <a:sym typeface="+mn-ea"/>
            </a:endParaRPr>
          </a:p>
        </p:txBody>
      </p:sp>
      <p:sp>
        <p:nvSpPr>
          <p:cNvPr id="2" name="Rectangles 1"/>
          <p:cNvSpPr/>
          <p:nvPr/>
        </p:nvSpPr>
        <p:spPr>
          <a:xfrm>
            <a:off x="3337560" y="1223010"/>
            <a:ext cx="2446020" cy="63182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Length Of</a:t>
            </a:r>
            <a:r>
              <a:rPr lang="en-US" b="1">
                <a:highlight>
                  <a:srgbClr val="FFFF00"/>
                </a:highlight>
              </a:rPr>
              <a:t> String</a:t>
            </a:r>
            <a:r>
              <a:rPr lang="en-US" sz="1400">
                <a:highlight>
                  <a:srgbClr val="FFFF00"/>
                </a:highlight>
              </a:rPr>
              <a:t> .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length</a:t>
            </a:r>
            <a:r>
              <a:rPr lang="en-US" sz="1400" b="1">
                <a:solidFill>
                  <a:schemeClr val="accent6"/>
                </a:solidFill>
                <a:sym typeface="+mn-ea"/>
              </a:rPr>
              <a:t> </a:t>
            </a:r>
            <a:endParaRPr lang="en-US" sz="1400" b="1">
              <a:solidFill>
                <a:schemeClr val="accent1"/>
              </a:solidFill>
              <a:sym typeface="+mn-ea"/>
            </a:endParaRPr>
          </a:p>
        </p:txBody>
      </p:sp>
      <p:sp>
        <p:nvSpPr>
          <p:cNvPr id="6" name="Rectangles 5"/>
          <p:cNvSpPr/>
          <p:nvPr/>
        </p:nvSpPr>
        <p:spPr>
          <a:xfrm>
            <a:off x="3337560" y="19685"/>
            <a:ext cx="2446020" cy="120332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sym typeface="+mn-ea"/>
              </a:rPr>
              <a:t>  </a:t>
            </a:r>
            <a:r>
              <a:rPr lang="en-US" b="1">
                <a:highlight>
                  <a:srgbClr val="FFFF00"/>
                </a:highlight>
                <a:sym typeface="+mn-ea"/>
              </a:rPr>
              <a:t>CaseConverter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toLocaleLowerCase()</a:t>
            </a:r>
            <a:endParaRPr lang="en-US" sz="1400" b="1">
              <a:solidFill>
                <a:schemeClr val="accent1"/>
              </a:solidFill>
              <a:sym typeface="+mn-ea"/>
            </a:endParaRPr>
          </a:p>
          <a:p>
            <a:pPr algn="l"/>
            <a:r>
              <a:rPr lang="en-US" sz="1400" b="1">
                <a:solidFill>
                  <a:schemeClr val="accent1"/>
                </a:solidFill>
                <a:sym typeface="+mn-ea"/>
              </a:rPr>
              <a:t>toLowerCase()</a:t>
            </a:r>
            <a:endParaRPr lang="en-US" sz="1400">
              <a:solidFill>
                <a:schemeClr val="accent1"/>
              </a:solidFill>
              <a:sym typeface="+mn-ea"/>
            </a:endParaRPr>
          </a:p>
          <a:p>
            <a:pPr algn="l"/>
            <a:r>
              <a:rPr lang="en-US" sz="1400" b="1">
                <a:solidFill>
                  <a:schemeClr val="accent1"/>
                </a:solidFill>
                <a:sym typeface="+mn-ea"/>
              </a:rPr>
              <a:t>toLocaleUpperCase()</a:t>
            </a:r>
            <a:endParaRPr lang="en-US" sz="1400" b="1">
              <a:solidFill>
                <a:schemeClr val="accent1"/>
              </a:solidFill>
              <a:sym typeface="+mn-ea"/>
            </a:endParaRPr>
          </a:p>
          <a:p>
            <a:pPr algn="l"/>
            <a:r>
              <a:rPr lang="en-US" sz="1400" b="1">
                <a:solidFill>
                  <a:schemeClr val="accent1"/>
                </a:solidFill>
                <a:sym typeface="+mn-ea"/>
              </a:rPr>
              <a:t>toUpperCase()</a:t>
            </a:r>
            <a:endParaRPr lang="en-US" sz="1400" b="1">
              <a:solidFill>
                <a:schemeClr val="accent1"/>
              </a:solidFill>
              <a:sym typeface="+mn-ea"/>
            </a:endParaRPr>
          </a:p>
        </p:txBody>
      </p:sp>
      <p:sp>
        <p:nvSpPr>
          <p:cNvPr id="8" name="Rectangles 7"/>
          <p:cNvSpPr/>
          <p:nvPr/>
        </p:nvSpPr>
        <p:spPr>
          <a:xfrm>
            <a:off x="104140" y="3243580"/>
            <a:ext cx="3233420" cy="149225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a:highlight>
                  <a:srgbClr val="FFFF00"/>
                </a:highlight>
              </a:rPr>
              <a:t> </a:t>
            </a:r>
            <a:r>
              <a:rPr lang="en-US" b="1">
                <a:solidFill>
                  <a:schemeClr val="tx1"/>
                </a:solidFill>
                <a:highlight>
                  <a:srgbClr val="FFFF00"/>
                </a:highlight>
                <a:sym typeface="+mn-ea"/>
              </a:rPr>
              <a:t>Concatenation Of String</a:t>
            </a:r>
            <a:r>
              <a:rPr lang="en-US" b="1">
                <a:solidFill>
                  <a:schemeClr val="tx1"/>
                </a:solidFill>
                <a:highlight>
                  <a:srgbClr val="FFFF00"/>
                </a:highlight>
              </a:rPr>
              <a:t>..</a:t>
            </a:r>
            <a:r>
              <a:rPr lang="en-US">
                <a:highlight>
                  <a:srgbClr val="FFFF00"/>
                </a:highlight>
              </a:rPr>
              <a:t>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concat</a:t>
            </a:r>
            <a:r>
              <a:rPr lang="en-US" sz="1400" b="1">
                <a:solidFill>
                  <a:srgbClr val="0070C0"/>
                </a:solidFill>
                <a:sym typeface="+mn-ea"/>
              </a:rPr>
              <a:t>(</a:t>
            </a:r>
            <a:r>
              <a:rPr lang="en-US" sz="1400" b="1">
                <a:solidFill>
                  <a:schemeClr val="bg1"/>
                </a:solidFill>
                <a:sym typeface="+mn-ea"/>
              </a:rPr>
              <a:t>str1</a:t>
            </a:r>
            <a:r>
              <a:rPr lang="en-US" sz="1400" b="1">
                <a:solidFill>
                  <a:srgbClr val="FF0000"/>
                </a:solidFill>
                <a:sym typeface="+mn-ea"/>
              </a:rPr>
              <a:t>, </a:t>
            </a:r>
            <a:r>
              <a:rPr lang="en-US" sz="1400" b="1">
                <a:solidFill>
                  <a:schemeClr val="bg1"/>
                </a:solidFill>
                <a:sym typeface="+mn-ea"/>
              </a:rPr>
              <a:t>str2</a:t>
            </a:r>
            <a:r>
              <a:rPr lang="en-US" sz="1400" b="1">
                <a:solidFill>
                  <a:srgbClr val="FF0000"/>
                </a:solidFill>
                <a:sym typeface="+mn-ea"/>
              </a:rPr>
              <a:t>,...., </a:t>
            </a:r>
            <a:r>
              <a:rPr lang="en-US" sz="1400" b="1">
                <a:solidFill>
                  <a:schemeClr val="bg1"/>
                </a:solidFill>
                <a:sym typeface="+mn-ea"/>
              </a:rPr>
              <a:t>strN</a:t>
            </a:r>
            <a:r>
              <a:rPr lang="en-US" sz="1400" b="1">
                <a:solidFill>
                  <a:srgbClr val="0070C0"/>
                </a:solidFill>
                <a:sym typeface="+mn-ea"/>
              </a:rPr>
              <a:t>)</a:t>
            </a:r>
            <a:endParaRPr lang="en-US" sz="1400">
              <a:solidFill>
                <a:srgbClr val="0070C0"/>
              </a:solidFill>
              <a:sym typeface="+mn-ea"/>
            </a:endParaRPr>
          </a:p>
          <a:p>
            <a:pPr algn="l"/>
            <a:r>
              <a:rPr lang="en-US" sz="1400" b="1">
                <a:solidFill>
                  <a:schemeClr val="accent1"/>
                </a:solidFill>
                <a:sym typeface="+mn-ea"/>
              </a:rPr>
              <a:t>repeat</a:t>
            </a:r>
            <a:r>
              <a:rPr lang="en-US" sz="1400" b="1">
                <a:solidFill>
                  <a:srgbClr val="0070C0"/>
                </a:solidFill>
                <a:sym typeface="+mn-ea"/>
              </a:rPr>
              <a:t>(</a:t>
            </a:r>
            <a:r>
              <a:rPr lang="en-US" sz="1400" b="1">
                <a:solidFill>
                  <a:srgbClr val="FF0000"/>
                </a:solidFill>
                <a:sym typeface="+mn-ea"/>
              </a:rPr>
              <a:t>numberOfCopies</a:t>
            </a:r>
            <a:r>
              <a:rPr lang="en-US" sz="1400" b="1">
                <a:solidFill>
                  <a:srgbClr val="0070C0"/>
                </a:solidFill>
                <a:sym typeface="+mn-ea"/>
              </a:rPr>
              <a:t>)   </a:t>
            </a:r>
            <a:endParaRPr lang="en-US" sz="1400" b="1">
              <a:solidFill>
                <a:srgbClr val="0070C0"/>
              </a:solidFill>
              <a:sym typeface="+mn-ea"/>
            </a:endParaRPr>
          </a:p>
          <a:p>
            <a:pPr algn="l"/>
            <a:r>
              <a:rPr lang="en-US" sz="1400" b="1">
                <a:solidFill>
                  <a:srgbClr val="7030A0"/>
                </a:solidFill>
                <a:sym typeface="+mn-ea"/>
              </a:rPr>
              <a:t>add string at start/end of the String</a:t>
            </a:r>
            <a:endParaRPr lang="en-US" sz="1400">
              <a:solidFill>
                <a:schemeClr val="bg1"/>
              </a:solidFill>
              <a:sym typeface="+mn-ea"/>
            </a:endParaRPr>
          </a:p>
          <a:p>
            <a:pPr algn="l"/>
            <a:r>
              <a:rPr lang="en-US" sz="1400" b="1">
                <a:solidFill>
                  <a:schemeClr val="accent1"/>
                </a:solidFill>
                <a:sym typeface="+mn-ea"/>
              </a:rPr>
              <a:t>padStart</a:t>
            </a:r>
            <a:r>
              <a:rPr lang="en-US" sz="1400" b="1">
                <a:solidFill>
                  <a:srgbClr val="0070C0"/>
                </a:solidFill>
                <a:sym typeface="+mn-ea"/>
              </a:rPr>
              <a:t>(</a:t>
            </a:r>
            <a:r>
              <a:rPr lang="en-US" sz="1400" b="1">
                <a:solidFill>
                  <a:srgbClr val="FF0000"/>
                </a:solidFill>
                <a:sym typeface="+mn-ea"/>
              </a:rPr>
              <a:t>targetLength </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padString</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1"/>
                </a:solidFill>
                <a:sym typeface="+mn-ea"/>
              </a:rPr>
              <a:t>padEnd</a:t>
            </a:r>
            <a:r>
              <a:rPr lang="en-US" sz="1400" b="1">
                <a:solidFill>
                  <a:srgbClr val="0070C0"/>
                </a:solidFill>
                <a:sym typeface="+mn-ea"/>
              </a:rPr>
              <a:t>(</a:t>
            </a:r>
            <a:r>
              <a:rPr lang="en-US" sz="1400" b="1">
                <a:solidFill>
                  <a:srgbClr val="FF0000"/>
                </a:solidFill>
                <a:sym typeface="+mn-ea"/>
              </a:rPr>
              <a:t>targetLength </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padString</a:t>
            </a:r>
            <a:r>
              <a:rPr lang="en-US" sz="1400" b="1">
                <a:solidFill>
                  <a:srgbClr val="0070C0"/>
                </a:solidFill>
                <a:sym typeface="+mn-ea"/>
              </a:rPr>
              <a:t>)</a:t>
            </a:r>
            <a:endParaRPr lang="en-US" sz="1400">
              <a:solidFill>
                <a:schemeClr val="bg1"/>
              </a:solidFill>
              <a:sym typeface="+mn-ea"/>
            </a:endParaRPr>
          </a:p>
        </p:txBody>
      </p:sp>
      <p:sp>
        <p:nvSpPr>
          <p:cNvPr id="5" name="Rectangles 4"/>
          <p:cNvSpPr/>
          <p:nvPr/>
        </p:nvSpPr>
        <p:spPr>
          <a:xfrm>
            <a:off x="3337560" y="1854835"/>
            <a:ext cx="2446020" cy="179451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Remove White-Spaces From String</a:t>
            </a:r>
            <a:r>
              <a:rPr lang="en-US" sz="1400">
                <a:highlight>
                  <a:srgbClr val="FFFF00"/>
                </a:highlight>
              </a:rPr>
              <a:t> .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trim()</a:t>
            </a:r>
            <a:endParaRPr lang="en-US" sz="1400" b="1">
              <a:solidFill>
                <a:schemeClr val="accent1"/>
              </a:solidFill>
              <a:sym typeface="+mn-ea"/>
            </a:endParaRPr>
          </a:p>
          <a:p>
            <a:pPr algn="l"/>
            <a:r>
              <a:rPr lang="en-US" sz="1400" b="1">
                <a:solidFill>
                  <a:schemeClr val="accent1"/>
                </a:solidFill>
                <a:sym typeface="+mn-ea"/>
              </a:rPr>
              <a:t>trimStart()</a:t>
            </a:r>
            <a:endParaRPr lang="en-US" sz="1400" b="1">
              <a:solidFill>
                <a:schemeClr val="accent1"/>
              </a:solidFill>
              <a:sym typeface="+mn-ea"/>
            </a:endParaRPr>
          </a:p>
          <a:p>
            <a:pPr algn="l"/>
            <a:r>
              <a:rPr lang="en-US" sz="1400" b="1">
                <a:solidFill>
                  <a:schemeClr val="accent1"/>
                </a:solidFill>
                <a:sym typeface="+mn-ea"/>
              </a:rPr>
              <a:t>trimLeft()</a:t>
            </a:r>
            <a:endParaRPr lang="en-US" sz="1400" b="1">
              <a:solidFill>
                <a:schemeClr val="accent1"/>
              </a:solidFill>
              <a:sym typeface="+mn-ea"/>
            </a:endParaRPr>
          </a:p>
          <a:p>
            <a:pPr algn="l"/>
            <a:r>
              <a:rPr lang="en-US" sz="1400" b="1">
                <a:solidFill>
                  <a:schemeClr val="accent1"/>
                </a:solidFill>
                <a:sym typeface="+mn-ea"/>
              </a:rPr>
              <a:t>trimEnd()</a:t>
            </a:r>
            <a:endParaRPr lang="en-US" sz="1400" b="1">
              <a:solidFill>
                <a:schemeClr val="accent1"/>
              </a:solidFill>
              <a:sym typeface="+mn-ea"/>
            </a:endParaRPr>
          </a:p>
          <a:p>
            <a:pPr algn="l"/>
            <a:r>
              <a:rPr lang="en-US" sz="1400" b="1">
                <a:solidFill>
                  <a:schemeClr val="accent1"/>
                </a:solidFill>
                <a:sym typeface="+mn-ea"/>
              </a:rPr>
              <a:t>trimRight</a:t>
            </a:r>
            <a:r>
              <a:rPr lang="en-US" sz="1400" b="1">
                <a:solidFill>
                  <a:schemeClr val="accent1"/>
                </a:solidFill>
                <a:sym typeface="+mn-ea"/>
              </a:rPr>
              <a:t>()</a:t>
            </a:r>
            <a:endParaRPr lang="en-US" sz="1400" b="1">
              <a:solidFill>
                <a:schemeClr val="accent1"/>
              </a:solidFill>
              <a:sym typeface="+mn-ea"/>
            </a:endParaRPr>
          </a:p>
        </p:txBody>
      </p:sp>
      <p:sp>
        <p:nvSpPr>
          <p:cNvPr id="7" name="Rectangles 6"/>
          <p:cNvSpPr/>
          <p:nvPr/>
        </p:nvSpPr>
        <p:spPr>
          <a:xfrm>
            <a:off x="104140" y="4735830"/>
            <a:ext cx="3233420" cy="110109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Check Value In </a:t>
            </a:r>
            <a:r>
              <a:rPr lang="en-US" b="1">
                <a:highlight>
                  <a:srgbClr val="FFFF00"/>
                </a:highlight>
              </a:rPr>
              <a:t>String</a:t>
            </a:r>
            <a:r>
              <a:rPr lang="en-US" sz="1400">
                <a:highlight>
                  <a:srgbClr val="FFFF00"/>
                </a:highlight>
              </a:rPr>
              <a:t> .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startswith</a:t>
            </a:r>
            <a:r>
              <a:rPr lang="en-US" sz="1400" b="1">
                <a:solidFill>
                  <a:srgbClr val="0070C0"/>
                </a:solidFill>
                <a:sym typeface="+mn-ea"/>
              </a:rPr>
              <a:t>(</a:t>
            </a:r>
            <a:r>
              <a:rPr lang="en-US" sz="1400" b="1">
                <a:solidFill>
                  <a:srgbClr val="FF0000"/>
                </a:solidFill>
                <a:sym typeface="+mn-ea"/>
              </a:rPr>
              <a:t>searchString</a:t>
            </a:r>
            <a:r>
              <a:rPr lang="en-US" sz="1400" b="1">
                <a:solidFill>
                  <a:srgbClr val="0070C0"/>
                </a:solidFill>
                <a:sym typeface="+mn-ea"/>
              </a:rPr>
              <a:t>, </a:t>
            </a:r>
            <a:r>
              <a:rPr lang="en-US" sz="1400" b="1">
                <a:solidFill>
                  <a:schemeClr val="bg1"/>
                </a:solidFill>
                <a:sym typeface="+mn-ea"/>
              </a:rPr>
              <a:t>startPosition</a:t>
            </a:r>
            <a:r>
              <a:rPr lang="en-US" sz="1400" b="1">
                <a:solidFill>
                  <a:srgbClr val="0070C0"/>
                </a:solidFill>
                <a:sym typeface="+mn-ea"/>
              </a:rPr>
              <a:t>)</a:t>
            </a:r>
            <a:r>
              <a:rPr lang="en-US" sz="1400" b="1">
                <a:solidFill>
                  <a:schemeClr val="accent6"/>
                </a:solidFill>
                <a:sym typeface="+mn-ea"/>
              </a:rPr>
              <a:t> </a:t>
            </a:r>
            <a:endParaRPr lang="en-US" sz="1400" b="1">
              <a:solidFill>
                <a:schemeClr val="accent6"/>
              </a:solidFill>
              <a:sym typeface="+mn-ea"/>
            </a:endParaRPr>
          </a:p>
          <a:p>
            <a:pPr algn="l"/>
            <a:r>
              <a:rPr lang="en-US" sz="1400" b="1">
                <a:solidFill>
                  <a:schemeClr val="accent1"/>
                </a:solidFill>
                <a:sym typeface="+mn-ea"/>
              </a:rPr>
              <a:t>endswith</a:t>
            </a:r>
            <a:r>
              <a:rPr lang="en-US" sz="1400" b="1">
                <a:solidFill>
                  <a:srgbClr val="0070C0"/>
                </a:solidFill>
                <a:sym typeface="+mn-ea"/>
              </a:rPr>
              <a:t>(</a:t>
            </a:r>
            <a:r>
              <a:rPr lang="en-US" sz="1400" b="1">
                <a:solidFill>
                  <a:srgbClr val="FF0000"/>
                </a:solidFill>
                <a:sym typeface="+mn-ea"/>
              </a:rPr>
              <a:t>searchString</a:t>
            </a:r>
            <a:r>
              <a:rPr lang="en-US" sz="1400" b="1">
                <a:solidFill>
                  <a:srgbClr val="0070C0"/>
                </a:solidFill>
                <a:sym typeface="+mn-ea"/>
              </a:rPr>
              <a:t>, </a:t>
            </a:r>
            <a:r>
              <a:rPr lang="en-US" sz="1400" b="1">
                <a:solidFill>
                  <a:schemeClr val="bg1"/>
                </a:solidFill>
                <a:sym typeface="+mn-ea"/>
              </a:rPr>
              <a:t>endPosition</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1"/>
                </a:solidFill>
                <a:sym typeface="+mn-ea"/>
              </a:rPr>
              <a:t>includes</a:t>
            </a:r>
            <a:r>
              <a:rPr lang="en-US" sz="1400" b="1">
                <a:solidFill>
                  <a:srgbClr val="0070C0"/>
                </a:solidFill>
                <a:sym typeface="+mn-ea"/>
              </a:rPr>
              <a:t>(</a:t>
            </a:r>
            <a:r>
              <a:rPr lang="en-US" sz="1400" b="1">
                <a:solidFill>
                  <a:srgbClr val="FF0000"/>
                </a:solidFill>
                <a:sym typeface="+mn-ea"/>
              </a:rPr>
              <a:t>searchString</a:t>
            </a:r>
            <a:r>
              <a:rPr lang="en-US" sz="1400" b="1">
                <a:solidFill>
                  <a:srgbClr val="0070C0"/>
                </a:solidFill>
                <a:sym typeface="+mn-ea"/>
              </a:rPr>
              <a:t>, </a:t>
            </a:r>
            <a:r>
              <a:rPr lang="en-US" sz="1400" b="1">
                <a:solidFill>
                  <a:schemeClr val="bg1"/>
                </a:solidFill>
                <a:sym typeface="+mn-ea"/>
              </a:rPr>
              <a:t>startPosition</a:t>
            </a:r>
            <a:r>
              <a:rPr lang="en-US" sz="1400" b="1">
                <a:solidFill>
                  <a:srgbClr val="0070C0"/>
                </a:solidFill>
                <a:sym typeface="+mn-ea"/>
              </a:rPr>
              <a:t>)</a:t>
            </a:r>
            <a:endParaRPr lang="en-US" sz="1400" b="1">
              <a:solidFill>
                <a:schemeClr val="accent1"/>
              </a:solidFill>
              <a:sym typeface="+mn-ea"/>
            </a:endParaRPr>
          </a:p>
        </p:txBody>
      </p:sp>
      <p:sp>
        <p:nvSpPr>
          <p:cNvPr id="9" name="Rectangles 8"/>
          <p:cNvSpPr/>
          <p:nvPr/>
        </p:nvSpPr>
        <p:spPr>
          <a:xfrm>
            <a:off x="5783580" y="19685"/>
            <a:ext cx="3019425" cy="107124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Get Sub</a:t>
            </a:r>
            <a:r>
              <a:rPr lang="en-US" b="1">
                <a:highlight>
                  <a:srgbClr val="FFFF00"/>
                </a:highlight>
              </a:rPr>
              <a:t>-String From String</a:t>
            </a:r>
            <a:r>
              <a:rPr lang="en-US" sz="1400">
                <a:highlight>
                  <a:srgbClr val="FFFF00"/>
                </a:highlight>
              </a:rPr>
              <a:t> .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substr</a:t>
            </a:r>
            <a:r>
              <a:rPr lang="en-US" sz="1400" b="1">
                <a:solidFill>
                  <a:srgbClr val="0070C0"/>
                </a:solidFill>
                <a:sym typeface="+mn-ea"/>
              </a:rPr>
              <a:t>(</a:t>
            </a:r>
            <a:r>
              <a:rPr lang="en-US" sz="1400" b="1">
                <a:solidFill>
                  <a:srgbClr val="FF0000"/>
                </a:solidFill>
                <a:sym typeface="+mn-ea"/>
              </a:rPr>
              <a:t>startIndex</a:t>
            </a:r>
            <a:r>
              <a:rPr lang="en-US" sz="1400" b="1">
                <a:solidFill>
                  <a:srgbClr val="0070C0"/>
                </a:solidFill>
                <a:sym typeface="+mn-ea"/>
              </a:rPr>
              <a:t>, </a:t>
            </a:r>
            <a:r>
              <a:rPr lang="en-US" sz="1400" b="1">
                <a:solidFill>
                  <a:schemeClr val="bg1"/>
                </a:solidFill>
                <a:sym typeface="+mn-ea"/>
              </a:rPr>
              <a:t>lengthOfSubString</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1"/>
                </a:solidFill>
                <a:sym typeface="+mn-ea"/>
              </a:rPr>
              <a:t>substring</a:t>
            </a:r>
            <a:r>
              <a:rPr lang="en-US" sz="1400" b="1">
                <a:solidFill>
                  <a:srgbClr val="0070C0"/>
                </a:solidFill>
                <a:sym typeface="+mn-ea"/>
              </a:rPr>
              <a:t>(</a:t>
            </a:r>
            <a:r>
              <a:rPr lang="en-US" sz="1400" b="1">
                <a:solidFill>
                  <a:srgbClr val="FF0000"/>
                </a:solidFill>
                <a:sym typeface="+mn-ea"/>
              </a:rPr>
              <a:t>startIndex</a:t>
            </a:r>
            <a:r>
              <a:rPr lang="en-US" sz="1400" b="1">
                <a:solidFill>
                  <a:srgbClr val="0070C0"/>
                </a:solidFill>
                <a:sym typeface="+mn-ea"/>
              </a:rPr>
              <a:t>, </a:t>
            </a:r>
            <a:r>
              <a:rPr lang="en-US" sz="1400" b="1">
                <a:solidFill>
                  <a:schemeClr val="bg1"/>
                </a:solidFill>
                <a:highlight>
                  <a:srgbClr val="000000">
                    <a:alpha val="0"/>
                  </a:srgbClr>
                </a:highlight>
                <a:sym typeface="+mn-ea"/>
              </a:rPr>
              <a:t>endIndex</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1"/>
                </a:solidFill>
                <a:sym typeface="+mn-ea"/>
              </a:rPr>
              <a:t>slice</a:t>
            </a:r>
            <a:r>
              <a:rPr lang="en-US" sz="1400" b="1">
                <a:solidFill>
                  <a:srgbClr val="0070C0"/>
                </a:solidFill>
                <a:sym typeface="+mn-ea"/>
              </a:rPr>
              <a:t>(</a:t>
            </a:r>
            <a:r>
              <a:rPr lang="en-US" sz="1400" b="1">
                <a:solidFill>
                  <a:srgbClr val="FF0000"/>
                </a:solidFill>
                <a:sym typeface="+mn-ea"/>
              </a:rPr>
              <a:t>startIndex</a:t>
            </a:r>
            <a:r>
              <a:rPr lang="en-US" sz="1400" b="1">
                <a:solidFill>
                  <a:srgbClr val="0070C0"/>
                </a:solidFill>
                <a:sym typeface="+mn-ea"/>
              </a:rPr>
              <a:t>, </a:t>
            </a:r>
            <a:r>
              <a:rPr lang="en-US" sz="1400" b="1">
                <a:solidFill>
                  <a:schemeClr val="bg1"/>
                </a:solidFill>
                <a:highlight>
                  <a:srgbClr val="000000">
                    <a:alpha val="0"/>
                  </a:srgbClr>
                </a:highlight>
                <a:sym typeface="+mn-ea"/>
              </a:rPr>
              <a:t>endIndex</a:t>
            </a:r>
            <a:r>
              <a:rPr lang="en-US" sz="1400" b="1">
                <a:solidFill>
                  <a:srgbClr val="0070C0"/>
                </a:solidFill>
                <a:sym typeface="+mn-ea"/>
              </a:rPr>
              <a:t>)</a:t>
            </a:r>
            <a:endParaRPr lang="en-US" sz="1400" b="1">
              <a:solidFill>
                <a:schemeClr val="accent1"/>
              </a:solidFill>
              <a:sym typeface="+mn-ea"/>
            </a:endParaRPr>
          </a:p>
        </p:txBody>
      </p:sp>
      <p:sp>
        <p:nvSpPr>
          <p:cNvPr id="11" name="Rectangles 10"/>
          <p:cNvSpPr/>
          <p:nvPr/>
        </p:nvSpPr>
        <p:spPr>
          <a:xfrm>
            <a:off x="5783580" y="1090930"/>
            <a:ext cx="3017520" cy="108585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Replace Old Value To New Value In String</a:t>
            </a:r>
            <a:r>
              <a:rPr lang="en-US" sz="1400">
                <a:highlight>
                  <a:srgbClr val="FFFF00"/>
                </a:highlight>
              </a:rPr>
              <a:t> .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replace</a:t>
            </a:r>
            <a:r>
              <a:rPr lang="en-US" sz="1400" b="1">
                <a:solidFill>
                  <a:srgbClr val="0070C0"/>
                </a:solidFill>
                <a:sym typeface="+mn-ea"/>
              </a:rPr>
              <a:t>( </a:t>
            </a:r>
            <a:r>
              <a:rPr lang="en-US" sz="1400" b="1">
                <a:solidFill>
                  <a:srgbClr val="FF0000"/>
                </a:solidFill>
                <a:sym typeface="+mn-ea"/>
              </a:rPr>
              <a:t>searchString</a:t>
            </a:r>
            <a:r>
              <a:rPr lang="en-US" sz="1400" b="1">
                <a:solidFill>
                  <a:srgbClr val="0070C0"/>
                </a:solidFill>
                <a:sym typeface="+mn-ea"/>
              </a:rPr>
              <a:t>, </a:t>
            </a:r>
            <a:r>
              <a:rPr lang="en-US" sz="1400" b="1">
                <a:solidFill>
                  <a:schemeClr val="bg1"/>
                </a:solidFill>
                <a:sym typeface="+mn-ea"/>
              </a:rPr>
              <a:t>newString </a:t>
            </a:r>
            <a:r>
              <a:rPr lang="en-US" sz="1400" b="1">
                <a:solidFill>
                  <a:srgbClr val="0070C0"/>
                </a:solidFill>
                <a:sym typeface="+mn-ea"/>
              </a:rPr>
              <a:t>)</a:t>
            </a:r>
            <a:endParaRPr lang="en-US" sz="1400">
              <a:solidFill>
                <a:srgbClr val="0070C0"/>
              </a:solidFill>
              <a:sym typeface="+mn-ea"/>
            </a:endParaRPr>
          </a:p>
          <a:p>
            <a:pPr algn="l"/>
            <a:r>
              <a:rPr lang="en-US" sz="1400" b="1">
                <a:solidFill>
                  <a:schemeClr val="accent1"/>
                </a:solidFill>
                <a:sym typeface="+mn-ea"/>
              </a:rPr>
              <a:t>replaceAll</a:t>
            </a:r>
            <a:r>
              <a:rPr lang="en-US" sz="1400" b="1">
                <a:solidFill>
                  <a:srgbClr val="0070C0"/>
                </a:solidFill>
                <a:sym typeface="+mn-ea"/>
              </a:rPr>
              <a:t>( </a:t>
            </a:r>
            <a:r>
              <a:rPr lang="en-US" sz="1400" b="1">
                <a:solidFill>
                  <a:srgbClr val="FF0000"/>
                </a:solidFill>
                <a:sym typeface="+mn-ea"/>
              </a:rPr>
              <a:t>searchString</a:t>
            </a:r>
            <a:r>
              <a:rPr lang="en-US" sz="1400" b="1">
                <a:solidFill>
                  <a:srgbClr val="0070C0"/>
                </a:solidFill>
                <a:sym typeface="+mn-ea"/>
              </a:rPr>
              <a:t>, </a:t>
            </a:r>
            <a:r>
              <a:rPr lang="en-US" sz="1400" b="1">
                <a:solidFill>
                  <a:schemeClr val="bg1"/>
                </a:solidFill>
                <a:sym typeface="+mn-ea"/>
              </a:rPr>
              <a:t>newString </a:t>
            </a:r>
            <a:r>
              <a:rPr lang="en-US" sz="1400" b="1">
                <a:solidFill>
                  <a:srgbClr val="0070C0"/>
                </a:solidFill>
                <a:sym typeface="+mn-ea"/>
              </a:rPr>
              <a:t>)</a:t>
            </a:r>
            <a:endParaRPr lang="en-US" sz="1400" b="1">
              <a:solidFill>
                <a:schemeClr val="accent1"/>
              </a:solidFill>
              <a:sym typeface="+mn-ea"/>
            </a:endParaRPr>
          </a:p>
        </p:txBody>
      </p:sp>
      <p:sp>
        <p:nvSpPr>
          <p:cNvPr id="17" name="Rectangles 16"/>
          <p:cNvSpPr/>
          <p:nvPr/>
        </p:nvSpPr>
        <p:spPr>
          <a:xfrm>
            <a:off x="104140" y="5836920"/>
            <a:ext cx="3353435" cy="80772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200">
                <a:highlight>
                  <a:srgbClr val="FFFF00"/>
                </a:highlight>
              </a:rPr>
              <a:t> </a:t>
            </a:r>
            <a:r>
              <a:rPr lang="en-US" sz="1600" b="1">
                <a:highlight>
                  <a:srgbClr val="FFFF00"/>
                </a:highlight>
              </a:rPr>
              <a:t>Match Value From String Into Array</a:t>
            </a:r>
            <a:r>
              <a:rPr lang="en-US" sz="1200">
                <a:highlight>
                  <a:srgbClr val="FFFF00"/>
                </a:highlight>
              </a:rPr>
              <a:t> .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match</a:t>
            </a:r>
            <a:r>
              <a:rPr lang="en-US" sz="1400">
                <a:solidFill>
                  <a:srgbClr val="0070C0"/>
                </a:solidFill>
                <a:sym typeface="+mn-ea"/>
              </a:rPr>
              <a:t>(</a:t>
            </a:r>
            <a:r>
              <a:rPr lang="en-US" sz="1400" b="1">
                <a:solidFill>
                  <a:srgbClr val="FF0000"/>
                </a:solidFill>
                <a:sym typeface="+mn-ea"/>
              </a:rPr>
              <a:t>regExp</a:t>
            </a:r>
            <a:r>
              <a:rPr lang="en-US" sz="1400" b="1">
                <a:solidFill>
                  <a:srgbClr val="0070C0"/>
                </a:solidFill>
                <a:sym typeface="+mn-ea"/>
              </a:rPr>
              <a:t>)</a:t>
            </a:r>
            <a:endParaRPr lang="en-US" sz="1400">
              <a:solidFill>
                <a:srgbClr val="0070C0"/>
              </a:solidFill>
              <a:sym typeface="+mn-ea"/>
            </a:endParaRPr>
          </a:p>
          <a:p>
            <a:pPr algn="l"/>
            <a:r>
              <a:rPr lang="en-US" sz="1400" b="1">
                <a:solidFill>
                  <a:schemeClr val="accent1"/>
                </a:solidFill>
                <a:sym typeface="+mn-ea"/>
              </a:rPr>
              <a:t>matchAll</a:t>
            </a:r>
            <a:r>
              <a:rPr lang="en-US" sz="1400">
                <a:solidFill>
                  <a:srgbClr val="0070C0"/>
                </a:solidFill>
                <a:sym typeface="+mn-ea"/>
              </a:rPr>
              <a:t>(</a:t>
            </a:r>
            <a:r>
              <a:rPr lang="en-US" sz="1400" b="1">
                <a:solidFill>
                  <a:srgbClr val="FF0000"/>
                </a:solidFill>
                <a:sym typeface="+mn-ea"/>
              </a:rPr>
              <a:t>regExp</a:t>
            </a:r>
            <a:r>
              <a:rPr lang="en-US" sz="1400" b="1">
                <a:solidFill>
                  <a:srgbClr val="0070C0"/>
                </a:solidFill>
                <a:sym typeface="+mn-ea"/>
              </a:rPr>
              <a:t>)</a:t>
            </a:r>
            <a:endParaRPr lang="en-US" sz="1400" b="1">
              <a:solidFill>
                <a:schemeClr val="accent1"/>
              </a:solidFill>
              <a:sym typeface="+mn-ea"/>
            </a:endParaRPr>
          </a:p>
        </p:txBody>
      </p:sp>
      <p:sp>
        <p:nvSpPr>
          <p:cNvPr id="18" name="Rectangles 17"/>
          <p:cNvSpPr/>
          <p:nvPr/>
        </p:nvSpPr>
        <p:spPr>
          <a:xfrm>
            <a:off x="3337560" y="3649345"/>
            <a:ext cx="2446020" cy="159956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Value At Index In String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charAt</a:t>
            </a:r>
            <a:r>
              <a:rPr lang="en-US" sz="1400" b="1">
                <a:solidFill>
                  <a:srgbClr val="0070C0"/>
                </a:solidFill>
                <a:sym typeface="+mn-ea"/>
              </a:rPr>
              <a:t>( </a:t>
            </a:r>
            <a:r>
              <a:rPr lang="en-US" sz="1400" b="1">
                <a:solidFill>
                  <a:srgbClr val="FF0000"/>
                </a:solidFill>
                <a:sym typeface="+mn-ea"/>
              </a:rPr>
              <a:t>index </a:t>
            </a:r>
            <a:r>
              <a:rPr lang="en-US" sz="1400" b="1">
                <a:solidFill>
                  <a:srgbClr val="0070C0"/>
                </a:solidFill>
                <a:sym typeface="+mn-ea"/>
              </a:rPr>
              <a:t>)</a:t>
            </a:r>
            <a:endParaRPr lang="en-US" sz="1400" b="1">
              <a:solidFill>
                <a:schemeClr val="accent6"/>
              </a:solidFill>
              <a:sym typeface="+mn-ea"/>
            </a:endParaRPr>
          </a:p>
          <a:p>
            <a:pPr algn="l"/>
            <a:r>
              <a:rPr lang="en-US" sz="1400" b="1">
                <a:solidFill>
                  <a:schemeClr val="accent1"/>
                </a:solidFill>
                <a:sym typeface="+mn-ea"/>
              </a:rPr>
              <a:t>at</a:t>
            </a:r>
            <a:r>
              <a:rPr lang="en-US" sz="1400" b="1">
                <a:solidFill>
                  <a:srgbClr val="0070C0"/>
                </a:solidFill>
                <a:sym typeface="+mn-ea"/>
              </a:rPr>
              <a:t>( </a:t>
            </a:r>
            <a:r>
              <a:rPr lang="en-US" sz="1400" b="1">
                <a:solidFill>
                  <a:srgbClr val="FF0000"/>
                </a:solidFill>
                <a:sym typeface="+mn-ea"/>
              </a:rPr>
              <a:t>index </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1"/>
                </a:solidFill>
                <a:sym typeface="+mn-ea"/>
              </a:rPr>
              <a:t>charCodeAt</a:t>
            </a:r>
            <a:r>
              <a:rPr lang="en-US" sz="1400" b="1">
                <a:solidFill>
                  <a:srgbClr val="0070C0"/>
                </a:solidFill>
                <a:sym typeface="+mn-ea"/>
              </a:rPr>
              <a:t>( </a:t>
            </a:r>
            <a:r>
              <a:rPr lang="en-US" sz="1400" b="1">
                <a:solidFill>
                  <a:srgbClr val="FF0000"/>
                </a:solidFill>
                <a:sym typeface="+mn-ea"/>
              </a:rPr>
              <a:t>index </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1"/>
                </a:solidFill>
                <a:sym typeface="+mn-ea"/>
              </a:rPr>
              <a:t>codePointAt(</a:t>
            </a:r>
            <a:r>
              <a:rPr lang="en-US" sz="1400" b="1">
                <a:solidFill>
                  <a:srgbClr val="0070C0"/>
                </a:solidFill>
                <a:sym typeface="+mn-ea"/>
              </a:rPr>
              <a:t> </a:t>
            </a:r>
            <a:r>
              <a:rPr lang="en-US" sz="1400" b="1">
                <a:solidFill>
                  <a:srgbClr val="FF0000"/>
                </a:solidFill>
                <a:sym typeface="+mn-ea"/>
              </a:rPr>
              <a:t>index </a:t>
            </a:r>
            <a:r>
              <a:rPr lang="en-US" sz="1400" b="1">
                <a:solidFill>
                  <a:srgbClr val="0070C0"/>
                </a:solidFill>
                <a:sym typeface="+mn-ea"/>
              </a:rPr>
              <a:t>)-</a:t>
            </a:r>
            <a:endParaRPr lang="en-US" sz="1400" b="1">
              <a:solidFill>
                <a:schemeClr val="accent1"/>
              </a:solidFill>
              <a:sym typeface="+mn-ea"/>
            </a:endParaRPr>
          </a:p>
        </p:txBody>
      </p:sp>
      <p:sp>
        <p:nvSpPr>
          <p:cNvPr id="19" name="Rectangles 18"/>
          <p:cNvSpPr/>
          <p:nvPr/>
        </p:nvSpPr>
        <p:spPr>
          <a:xfrm>
            <a:off x="8801100" y="19685"/>
            <a:ext cx="3290570" cy="107124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b="1">
                <a:highlight>
                  <a:srgbClr val="FFFF00"/>
                </a:highlight>
              </a:rPr>
              <a:t>Index Of SearchString In String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indexOf</a:t>
            </a:r>
            <a:r>
              <a:rPr lang="en-US" sz="1400">
                <a:solidFill>
                  <a:srgbClr val="0070C0"/>
                </a:solidFill>
                <a:sym typeface="+mn-ea"/>
              </a:rPr>
              <a:t>(</a:t>
            </a:r>
            <a:r>
              <a:rPr lang="en-US" sz="1400" b="1">
                <a:solidFill>
                  <a:srgbClr val="FF0000"/>
                </a:solidFill>
                <a:sym typeface="+mn-ea"/>
              </a:rPr>
              <a:t>searchString</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startPosition</a:t>
            </a:r>
            <a:r>
              <a:rPr lang="en-US" sz="1400" b="1">
                <a:solidFill>
                  <a:srgbClr val="0070C0"/>
                </a:solidFill>
                <a:sym typeface="+mn-ea"/>
              </a:rPr>
              <a:t>)</a:t>
            </a:r>
            <a:endParaRPr lang="en-US" sz="1400">
              <a:solidFill>
                <a:schemeClr val="bg1"/>
              </a:solidFill>
              <a:sym typeface="+mn-ea"/>
            </a:endParaRPr>
          </a:p>
          <a:p>
            <a:pPr algn="l"/>
            <a:r>
              <a:rPr lang="en-US" sz="1400" b="1">
                <a:solidFill>
                  <a:schemeClr val="accent1"/>
                </a:solidFill>
                <a:sym typeface="+mn-ea"/>
              </a:rPr>
              <a:t>lastIndexOf</a:t>
            </a:r>
            <a:r>
              <a:rPr lang="en-US" sz="1400">
                <a:solidFill>
                  <a:srgbClr val="0070C0"/>
                </a:solidFill>
                <a:sym typeface="+mn-ea"/>
              </a:rPr>
              <a:t>(</a:t>
            </a:r>
            <a:r>
              <a:rPr lang="en-US" sz="1400" b="1">
                <a:solidFill>
                  <a:srgbClr val="FF0000"/>
                </a:solidFill>
                <a:sym typeface="+mn-ea"/>
              </a:rPr>
              <a:t>searchString</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startPosition</a:t>
            </a:r>
            <a:r>
              <a:rPr lang="en-US" sz="1400" b="1">
                <a:solidFill>
                  <a:srgbClr val="0070C0"/>
                </a:solidFill>
                <a:sym typeface="+mn-ea"/>
              </a:rPr>
              <a:t>)  </a:t>
            </a:r>
            <a:endParaRPr lang="en-US" sz="1400" b="1">
              <a:solidFill>
                <a:srgbClr val="0070C0"/>
              </a:solidFill>
              <a:sym typeface="+mn-ea"/>
            </a:endParaRPr>
          </a:p>
          <a:p>
            <a:pPr algn="l"/>
            <a:r>
              <a:rPr lang="en-US" sz="1400" b="1">
                <a:solidFill>
                  <a:schemeClr val="accent1"/>
                </a:solidFill>
                <a:sym typeface="+mn-ea"/>
              </a:rPr>
              <a:t>search</a:t>
            </a:r>
            <a:r>
              <a:rPr lang="en-US" sz="1400">
                <a:solidFill>
                  <a:srgbClr val="0070C0"/>
                </a:solidFill>
                <a:sym typeface="+mn-ea"/>
              </a:rPr>
              <a:t>(</a:t>
            </a:r>
            <a:r>
              <a:rPr lang="en-US" sz="1400" b="1">
                <a:solidFill>
                  <a:srgbClr val="FF0000"/>
                </a:solidFill>
                <a:sym typeface="+mn-ea"/>
              </a:rPr>
              <a:t>regExp</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startPosition</a:t>
            </a:r>
            <a:r>
              <a:rPr lang="en-US" sz="1400" b="1">
                <a:solidFill>
                  <a:srgbClr val="0070C0"/>
                </a:solidFill>
                <a:sym typeface="+mn-ea"/>
              </a:rPr>
              <a:t>)</a:t>
            </a:r>
            <a:endParaRPr lang="en-US" sz="1400" b="1">
              <a:solidFill>
                <a:schemeClr val="accent1"/>
              </a:solidFill>
              <a:sym typeface="+mn-ea"/>
            </a:endParaRPr>
          </a:p>
        </p:txBody>
      </p:sp>
      <p:sp>
        <p:nvSpPr>
          <p:cNvPr id="22" name="Rectangles 21"/>
          <p:cNvSpPr/>
          <p:nvPr/>
        </p:nvSpPr>
        <p:spPr>
          <a:xfrm>
            <a:off x="3457575" y="5836920"/>
            <a:ext cx="4842510" cy="62039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Compare Two</a:t>
            </a:r>
            <a:r>
              <a:rPr lang="en-US" b="1">
                <a:highlight>
                  <a:srgbClr val="FFFF00"/>
                </a:highlight>
              </a:rPr>
              <a:t> String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localeCompare</a:t>
            </a:r>
            <a:r>
              <a:rPr lang="en-US" sz="1400">
                <a:solidFill>
                  <a:srgbClr val="0070C0"/>
                </a:solidFill>
                <a:sym typeface="+mn-ea"/>
              </a:rPr>
              <a:t>(</a:t>
            </a:r>
            <a:r>
              <a:rPr lang="en-US" sz="1400" b="1">
                <a:solidFill>
                  <a:srgbClr val="FF0000"/>
                </a:solidFill>
                <a:sym typeface="+mn-ea"/>
              </a:rPr>
              <a:t>compareString</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localesLanguageTag</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options</a:t>
            </a:r>
            <a:r>
              <a:rPr lang="en-US" sz="1400" b="1">
                <a:solidFill>
                  <a:srgbClr val="0070C0"/>
                </a:solidFill>
                <a:sym typeface="+mn-ea"/>
              </a:rPr>
              <a:t>)</a:t>
            </a:r>
            <a:endParaRPr lang="en-US" sz="1400" b="1">
              <a:solidFill>
                <a:schemeClr val="accent1"/>
              </a:solidFill>
              <a:sym typeface="+mn-ea"/>
            </a:endParaRPr>
          </a:p>
        </p:txBody>
      </p:sp>
      <p:sp>
        <p:nvSpPr>
          <p:cNvPr id="25" name="Rectangles 24"/>
          <p:cNvSpPr/>
          <p:nvPr/>
        </p:nvSpPr>
        <p:spPr>
          <a:xfrm>
            <a:off x="8803005" y="3243580"/>
            <a:ext cx="3264535" cy="128587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sym typeface="+mn-ea"/>
              </a:rPr>
              <a:t>Convert ASCII To String</a:t>
            </a:r>
            <a:r>
              <a:rPr lang="en-US" sz="1400">
                <a:highlight>
                  <a:srgbClr val="FFFF00"/>
                </a:highlight>
              </a:rPr>
              <a:t>.  </a:t>
            </a:r>
            <a:r>
              <a:rPr lang="en-US" sz="1400" b="1">
                <a:solidFill>
                  <a:schemeClr val="accent1"/>
                </a:solidFill>
              </a:rPr>
              <a:t> </a:t>
            </a:r>
            <a:endParaRPr lang="en-US" sz="1400">
              <a:solidFill>
                <a:schemeClr val="bg1"/>
              </a:solidFill>
            </a:endParaRPr>
          </a:p>
          <a:p>
            <a:pPr algn="ctr"/>
            <a:r>
              <a:rPr lang="en-US" sz="1400" b="1">
                <a:solidFill>
                  <a:srgbClr val="7030A0"/>
                </a:solidFill>
                <a:sym typeface="+mn-ea"/>
              </a:rPr>
              <a:t>ASCII to String</a:t>
            </a:r>
            <a:r>
              <a:rPr lang="en-US" sz="1400" b="1">
                <a:solidFill>
                  <a:schemeClr val="accent6"/>
                </a:solidFill>
                <a:sym typeface="+mn-ea"/>
              </a:rPr>
              <a:t> </a:t>
            </a:r>
            <a:endParaRPr lang="en-US" sz="1400" b="1">
              <a:solidFill>
                <a:schemeClr val="accent6"/>
              </a:solidFill>
              <a:sym typeface="+mn-ea"/>
            </a:endParaRPr>
          </a:p>
          <a:p>
            <a:pPr algn="l"/>
            <a:r>
              <a:rPr lang="en-US" sz="1400" b="1">
                <a:solidFill>
                  <a:schemeClr val="accent1"/>
                </a:solidFill>
                <a:sym typeface="+mn-ea"/>
              </a:rPr>
              <a:t>String</a:t>
            </a:r>
            <a:r>
              <a:rPr lang="en-US" sz="1400" b="1">
                <a:solidFill>
                  <a:srgbClr val="0070C0"/>
                </a:solidFill>
                <a:sym typeface="+mn-ea"/>
              </a:rPr>
              <a:t>.</a:t>
            </a:r>
            <a:r>
              <a:rPr lang="en-US" sz="1400" b="1">
                <a:solidFill>
                  <a:schemeClr val="accent1"/>
                </a:solidFill>
                <a:sym typeface="+mn-ea"/>
              </a:rPr>
              <a:t>fromCharCode</a:t>
            </a:r>
            <a:r>
              <a:rPr lang="en-US" sz="1400">
                <a:solidFill>
                  <a:srgbClr val="0070C0"/>
                </a:solidFill>
                <a:sym typeface="+mn-ea"/>
              </a:rPr>
              <a:t>(</a:t>
            </a:r>
            <a:r>
              <a:rPr lang="en-US" sz="1400" b="1">
                <a:solidFill>
                  <a:srgbClr val="FF0000"/>
                </a:solidFill>
                <a:sym typeface="+mn-ea"/>
              </a:rPr>
              <a:t>num1</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num2</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a:t>
            </a:r>
            <a:r>
              <a:rPr lang="en-US" sz="1400" b="1">
                <a:solidFill>
                  <a:srgbClr val="0070C0"/>
                </a:solidFill>
                <a:sym typeface="+mn-ea"/>
              </a:rPr>
              <a:t>)</a:t>
            </a:r>
            <a:endParaRPr lang="en-US" sz="1400" b="1">
              <a:solidFill>
                <a:srgbClr val="0070C0"/>
              </a:solidFill>
              <a:sym typeface="+mn-ea"/>
            </a:endParaRPr>
          </a:p>
          <a:p>
            <a:pPr algn="ctr"/>
            <a:r>
              <a:rPr lang="en-US" sz="1400" b="1">
                <a:solidFill>
                  <a:srgbClr val="7030A0"/>
                </a:solidFill>
                <a:sym typeface="+mn-ea"/>
              </a:rPr>
              <a:t>UTF-16 to String</a:t>
            </a:r>
            <a:endParaRPr lang="en-US" sz="1400" b="1">
              <a:solidFill>
                <a:schemeClr val="accent6"/>
              </a:solidFill>
              <a:sym typeface="+mn-ea"/>
            </a:endParaRPr>
          </a:p>
          <a:p>
            <a:pPr algn="l"/>
            <a:r>
              <a:rPr lang="en-US" sz="1400" b="1">
                <a:solidFill>
                  <a:schemeClr val="accent1"/>
                </a:solidFill>
                <a:sym typeface="+mn-ea"/>
              </a:rPr>
              <a:t>String</a:t>
            </a:r>
            <a:r>
              <a:rPr lang="en-US" sz="1400" b="1">
                <a:solidFill>
                  <a:srgbClr val="0070C0"/>
                </a:solidFill>
                <a:sym typeface="+mn-ea"/>
              </a:rPr>
              <a:t>.</a:t>
            </a:r>
            <a:r>
              <a:rPr lang="en-US" sz="1400" b="1">
                <a:solidFill>
                  <a:schemeClr val="accent1"/>
                </a:solidFill>
                <a:sym typeface="+mn-ea"/>
              </a:rPr>
              <a:t>fromCodePoint</a:t>
            </a:r>
            <a:r>
              <a:rPr lang="en-US" sz="1400">
                <a:solidFill>
                  <a:srgbClr val="0070C0"/>
                </a:solidFill>
                <a:sym typeface="+mn-ea"/>
              </a:rPr>
              <a:t>(</a:t>
            </a:r>
            <a:r>
              <a:rPr lang="en-US" sz="1400" b="1">
                <a:solidFill>
                  <a:srgbClr val="FF0000"/>
                </a:solidFill>
                <a:sym typeface="+mn-ea"/>
              </a:rPr>
              <a:t>num1</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num2</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a:t>
            </a:r>
            <a:r>
              <a:rPr lang="en-US" sz="1400" b="1">
                <a:solidFill>
                  <a:srgbClr val="0070C0"/>
                </a:solidFill>
                <a:sym typeface="+mn-ea"/>
              </a:rPr>
              <a:t>)</a:t>
            </a:r>
            <a:endParaRPr lang="en-US" sz="1400" b="1">
              <a:solidFill>
                <a:schemeClr val="accent1"/>
              </a:solidFill>
              <a:sym typeface="+mn-ea"/>
            </a:endParaRPr>
          </a:p>
        </p:txBody>
      </p:sp>
      <p:sp>
        <p:nvSpPr>
          <p:cNvPr id="28" name="Rectangles 27"/>
          <p:cNvSpPr/>
          <p:nvPr/>
        </p:nvSpPr>
        <p:spPr>
          <a:xfrm>
            <a:off x="8801100" y="1090930"/>
            <a:ext cx="3272790" cy="76454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Convert String To Array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split</a:t>
            </a:r>
            <a:r>
              <a:rPr lang="en-US" sz="1400">
                <a:solidFill>
                  <a:srgbClr val="0070C0"/>
                </a:solidFill>
                <a:sym typeface="+mn-ea"/>
              </a:rPr>
              <a:t>(</a:t>
            </a:r>
            <a:r>
              <a:rPr lang="en-US" sz="1400" b="1">
                <a:solidFill>
                  <a:srgbClr val="FF0000"/>
                </a:solidFill>
                <a:sym typeface="+mn-ea"/>
              </a:rPr>
              <a:t>separator</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LimitNumberOfSplits</a:t>
            </a:r>
            <a:r>
              <a:rPr lang="en-US" sz="1400" b="1">
                <a:solidFill>
                  <a:srgbClr val="0070C0"/>
                </a:solidFill>
                <a:sym typeface="+mn-ea"/>
              </a:rPr>
              <a:t>)</a:t>
            </a:r>
            <a:endParaRPr lang="en-US" sz="1400" b="1">
              <a:solidFill>
                <a:schemeClr val="accent1"/>
              </a:solidFill>
              <a:sym typeface="+mn-ea"/>
            </a:endParaRPr>
          </a:p>
        </p:txBody>
      </p:sp>
      <p:sp>
        <p:nvSpPr>
          <p:cNvPr id="29" name="Rectangles 28"/>
          <p:cNvSpPr/>
          <p:nvPr/>
        </p:nvSpPr>
        <p:spPr>
          <a:xfrm>
            <a:off x="8801100" y="1855470"/>
            <a:ext cx="3265805" cy="140462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sym typeface="+mn-ea"/>
              </a:rPr>
              <a:t>Convert Array To String</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 </a:t>
            </a:r>
            <a:r>
              <a:rPr lang="en-US" sz="1400" b="1">
                <a:solidFill>
                  <a:schemeClr val="accent2"/>
                </a:solidFill>
                <a:sym typeface="+mn-ea"/>
              </a:rPr>
              <a:t>arr</a:t>
            </a:r>
            <a:r>
              <a:rPr lang="en-US" sz="1400" b="1">
                <a:solidFill>
                  <a:srgbClr val="0070C0"/>
                </a:solidFill>
                <a:sym typeface="+mn-ea"/>
              </a:rPr>
              <a:t>.</a:t>
            </a:r>
            <a:r>
              <a:rPr lang="en-US" sz="1400" b="1">
                <a:solidFill>
                  <a:schemeClr val="accent1"/>
                </a:solidFill>
                <a:sym typeface="+mn-ea"/>
              </a:rPr>
              <a:t>Join</a:t>
            </a:r>
            <a:r>
              <a:rPr lang="en-US" sz="1400">
                <a:solidFill>
                  <a:srgbClr val="0070C0"/>
                </a:solidFill>
                <a:sym typeface="+mn-ea"/>
              </a:rPr>
              <a:t>(</a:t>
            </a:r>
            <a:r>
              <a:rPr lang="en-US" sz="1400" b="1">
                <a:solidFill>
                  <a:srgbClr val="FF0000"/>
                </a:solidFill>
                <a:sym typeface="+mn-ea"/>
              </a:rPr>
              <a:t>separator</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2"/>
                </a:solidFill>
                <a:sym typeface="+mn-ea"/>
              </a:rPr>
              <a:t>arr</a:t>
            </a:r>
            <a:r>
              <a:rPr lang="en-US" sz="1400" b="1">
                <a:solidFill>
                  <a:srgbClr val="0070C0"/>
                </a:solidFill>
                <a:sym typeface="+mn-ea"/>
              </a:rPr>
              <a:t>.</a:t>
            </a:r>
            <a:r>
              <a:rPr lang="en-US" sz="1400" b="1">
                <a:solidFill>
                  <a:schemeClr val="accent1"/>
                </a:solidFill>
                <a:sym typeface="+mn-ea"/>
              </a:rPr>
              <a:t>toString</a:t>
            </a:r>
            <a:r>
              <a:rPr lang="en-US" sz="1400">
                <a:solidFill>
                  <a:srgbClr val="0070C0"/>
                </a:solidFill>
                <a:sym typeface="+mn-ea"/>
              </a:rPr>
              <a:t>(</a:t>
            </a:r>
            <a:r>
              <a:rPr lang="en-US" sz="1400" b="1">
                <a:solidFill>
                  <a:srgbClr val="0070C0"/>
                </a:solidFill>
                <a:sym typeface="+mn-ea"/>
              </a:rPr>
              <a:t>)</a:t>
            </a:r>
            <a:endParaRPr lang="en-US" sz="1400" b="1">
              <a:solidFill>
                <a:schemeClr val="accent1"/>
              </a:solidFill>
              <a:sym typeface="+mn-ea"/>
            </a:endParaRPr>
          </a:p>
        </p:txBody>
      </p:sp>
      <p:sp>
        <p:nvSpPr>
          <p:cNvPr id="4" name="Rectangles 3"/>
          <p:cNvSpPr/>
          <p:nvPr/>
        </p:nvSpPr>
        <p:spPr>
          <a:xfrm>
            <a:off x="5854065" y="2258695"/>
            <a:ext cx="2872105" cy="66802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Encoding a </a:t>
            </a:r>
            <a:r>
              <a:rPr lang="en-US" b="1">
                <a:highlight>
                  <a:srgbClr val="FFFF00"/>
                </a:highlight>
              </a:rPr>
              <a:t>String</a:t>
            </a:r>
            <a:r>
              <a:rPr lang="en-US" sz="1400">
                <a:highlight>
                  <a:srgbClr val="FFFF00"/>
                </a:highlight>
              </a:rPr>
              <a:t> .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window.btoa(</a:t>
            </a:r>
            <a:r>
              <a:rPr lang="en-US" sz="1400" b="1">
                <a:solidFill>
                  <a:srgbClr val="FF0000"/>
                </a:solidFill>
                <a:sym typeface="+mn-ea"/>
              </a:rPr>
              <a:t>str</a:t>
            </a:r>
            <a:r>
              <a:rPr lang="en-US" sz="1400" b="1">
                <a:solidFill>
                  <a:schemeClr val="accent1"/>
                </a:solidFill>
                <a:sym typeface="+mn-ea"/>
              </a:rPr>
              <a:t>)</a:t>
            </a:r>
            <a:endParaRPr lang="en-US" sz="1400" b="1">
              <a:solidFill>
                <a:schemeClr val="accent1"/>
              </a:solidFill>
              <a:sym typeface="+mn-ea"/>
            </a:endParaRPr>
          </a:p>
        </p:txBody>
      </p:sp>
      <p:sp>
        <p:nvSpPr>
          <p:cNvPr id="12" name="Rectangles 11"/>
          <p:cNvSpPr/>
          <p:nvPr/>
        </p:nvSpPr>
        <p:spPr>
          <a:xfrm>
            <a:off x="5855970" y="2926715"/>
            <a:ext cx="2872105" cy="66802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Decoding a </a:t>
            </a:r>
            <a:r>
              <a:rPr lang="en-US" b="1">
                <a:highlight>
                  <a:srgbClr val="FFFF00"/>
                </a:highlight>
              </a:rPr>
              <a:t>String</a:t>
            </a:r>
            <a:r>
              <a:rPr lang="en-US" sz="1400">
                <a:highlight>
                  <a:srgbClr val="FFFF00"/>
                </a:highlight>
              </a:rPr>
              <a:t> .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window.atob(</a:t>
            </a:r>
            <a:r>
              <a:rPr lang="en-US" sz="1400" b="1">
                <a:solidFill>
                  <a:srgbClr val="FF0000"/>
                </a:solidFill>
                <a:sym typeface="+mn-ea"/>
              </a:rPr>
              <a:t>sencodedString</a:t>
            </a:r>
            <a:r>
              <a:rPr lang="en-US" sz="1400" b="1">
                <a:solidFill>
                  <a:schemeClr val="accent1"/>
                </a:solidFill>
                <a:sym typeface="+mn-ea"/>
              </a:rPr>
              <a:t>) </a:t>
            </a:r>
            <a:endParaRPr lang="en-US" sz="1400" b="1">
              <a:solidFill>
                <a:schemeClr val="accent1"/>
              </a:solidFill>
              <a:sym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0" name="矩形 23"/>
          <p:cNvSpPr/>
          <p:nvPr/>
        </p:nvSpPr>
        <p:spPr>
          <a:xfrm>
            <a:off x="255270" y="19685"/>
            <a:ext cx="1547495" cy="3581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Python</a:t>
            </a:r>
            <a:endParaRPr lang="en-US" altLang="zh-CN" sz="2000" b="1" dirty="0">
              <a:solidFill>
                <a:schemeClr val="bg1"/>
              </a:solidFill>
              <a:sym typeface="+mn-ea"/>
            </a:endParaRPr>
          </a:p>
        </p:txBody>
      </p:sp>
      <p:sp>
        <p:nvSpPr>
          <p:cNvPr id="3" name="Rectangles 2"/>
          <p:cNvSpPr/>
          <p:nvPr/>
        </p:nvSpPr>
        <p:spPr>
          <a:xfrm>
            <a:off x="104140" y="518795"/>
            <a:ext cx="2178685" cy="192532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Create A String</a:t>
            </a:r>
            <a:r>
              <a:rPr lang="en-US" sz="1400">
                <a:highlight>
                  <a:srgbClr val="FFFF00"/>
                </a:highlight>
              </a:rPr>
              <a:t> .  </a:t>
            </a:r>
            <a:r>
              <a:rPr lang="en-US" sz="1400" b="1">
                <a:solidFill>
                  <a:schemeClr val="accent1"/>
                </a:solidFill>
              </a:rPr>
              <a:t> </a:t>
            </a:r>
            <a:endParaRPr lang="en-US" sz="1400">
              <a:solidFill>
                <a:schemeClr val="bg1"/>
              </a:solidFill>
            </a:endParaRPr>
          </a:p>
          <a:p>
            <a:pPr algn="l"/>
            <a:r>
              <a:rPr lang="en-US" sz="1400" b="1">
                <a:solidFill>
                  <a:srgbClr val="7030A0"/>
                </a:solidFill>
                <a:sym typeface="+mn-ea"/>
              </a:rPr>
              <a:t>Single-line String</a:t>
            </a:r>
            <a:r>
              <a:rPr lang="en-US" sz="1400" b="1">
                <a:solidFill>
                  <a:schemeClr val="accent6"/>
                </a:solidFill>
                <a:sym typeface="+mn-ea"/>
              </a:rPr>
              <a:t> :- </a:t>
            </a:r>
            <a:endParaRPr lang="en-US" sz="1400" b="1">
              <a:solidFill>
                <a:schemeClr val="accent6"/>
              </a:solidFill>
              <a:sym typeface="+mn-ea"/>
            </a:endParaRPr>
          </a:p>
          <a:p>
            <a:pPr algn="l"/>
            <a:r>
              <a:rPr lang="en-US" sz="1400" b="1">
                <a:solidFill>
                  <a:schemeClr val="accent6"/>
                </a:solidFill>
                <a:sym typeface="+mn-ea"/>
              </a:rPr>
              <a:t>between </a:t>
            </a:r>
            <a:r>
              <a:rPr lang="en-US" sz="1400" b="1">
                <a:solidFill>
                  <a:schemeClr val="accent1"/>
                </a:solidFill>
                <a:sym typeface="+mn-ea"/>
              </a:rPr>
              <a:t>single</a:t>
            </a:r>
            <a:r>
              <a:rPr lang="en-US" sz="1400" b="1">
                <a:solidFill>
                  <a:schemeClr val="accent6"/>
                </a:solidFill>
                <a:sym typeface="+mn-ea"/>
              </a:rPr>
              <a:t>/</a:t>
            </a:r>
            <a:r>
              <a:rPr lang="en-US" sz="1400" b="1">
                <a:solidFill>
                  <a:schemeClr val="accent1"/>
                </a:solidFill>
                <a:sym typeface="+mn-ea"/>
              </a:rPr>
              <a:t>double</a:t>
            </a:r>
            <a:r>
              <a:rPr lang="en-US" sz="1400" b="1">
                <a:solidFill>
                  <a:schemeClr val="accent6"/>
                </a:solidFill>
                <a:sym typeface="+mn-ea"/>
              </a:rPr>
              <a:t>/</a:t>
            </a:r>
            <a:endParaRPr lang="en-US" sz="1400" b="1">
              <a:solidFill>
                <a:schemeClr val="accent6"/>
              </a:solidFill>
              <a:sym typeface="+mn-ea"/>
            </a:endParaRPr>
          </a:p>
          <a:p>
            <a:pPr algn="l"/>
            <a:r>
              <a:rPr lang="en-US" sz="1400" b="1">
                <a:solidFill>
                  <a:schemeClr val="accent1"/>
                </a:solidFill>
                <a:sym typeface="+mn-ea"/>
              </a:rPr>
              <a:t>triple-single</a:t>
            </a:r>
            <a:r>
              <a:rPr lang="en-US" sz="1400" b="1">
                <a:solidFill>
                  <a:schemeClr val="accent6"/>
                </a:solidFill>
                <a:sym typeface="+mn-ea"/>
              </a:rPr>
              <a:t>/</a:t>
            </a:r>
            <a:r>
              <a:rPr lang="en-US" sz="1400" b="1">
                <a:solidFill>
                  <a:schemeClr val="accent1"/>
                </a:solidFill>
                <a:sym typeface="+mn-ea"/>
              </a:rPr>
              <a:t>triple-double</a:t>
            </a:r>
            <a:r>
              <a:rPr lang="en-US" sz="1400" b="1">
                <a:solidFill>
                  <a:schemeClr val="accent6"/>
                </a:solidFill>
                <a:sym typeface="+mn-ea"/>
              </a:rPr>
              <a:t> </a:t>
            </a:r>
            <a:r>
              <a:rPr lang="en-US" sz="1400" b="1">
                <a:solidFill>
                  <a:schemeClr val="accent1"/>
                </a:solidFill>
                <a:sym typeface="+mn-ea"/>
              </a:rPr>
              <a:t>quotes</a:t>
            </a:r>
            <a:r>
              <a:rPr lang="en-US" sz="1400" b="1">
                <a:solidFill>
                  <a:schemeClr val="accent6"/>
                </a:solidFill>
                <a:sym typeface="+mn-ea"/>
              </a:rPr>
              <a:t> </a:t>
            </a:r>
            <a:endParaRPr lang="en-US" sz="1400" b="1">
              <a:solidFill>
                <a:schemeClr val="accent6"/>
              </a:solidFill>
            </a:endParaRPr>
          </a:p>
          <a:p>
            <a:pPr algn="l"/>
            <a:r>
              <a:rPr lang="en-US" sz="1400" b="1">
                <a:solidFill>
                  <a:srgbClr val="7030A0"/>
                </a:solidFill>
                <a:sym typeface="+mn-ea"/>
              </a:rPr>
              <a:t>Multi-line String</a:t>
            </a:r>
            <a:r>
              <a:rPr lang="en-US" sz="1400" b="1">
                <a:solidFill>
                  <a:schemeClr val="accent6"/>
                </a:solidFill>
                <a:sym typeface="+mn-ea"/>
              </a:rPr>
              <a:t> :- </a:t>
            </a:r>
            <a:endParaRPr lang="en-US" sz="1400" b="1">
              <a:solidFill>
                <a:schemeClr val="accent6"/>
              </a:solidFill>
              <a:sym typeface="+mn-ea"/>
            </a:endParaRPr>
          </a:p>
          <a:p>
            <a:pPr algn="l"/>
            <a:r>
              <a:rPr lang="en-US" sz="1400" b="1">
                <a:solidFill>
                  <a:schemeClr val="accent6"/>
                </a:solidFill>
                <a:sym typeface="+mn-ea"/>
              </a:rPr>
              <a:t>between</a:t>
            </a:r>
            <a:r>
              <a:rPr lang="en-US" sz="1400" b="1">
                <a:solidFill>
                  <a:schemeClr val="accent1"/>
                </a:solidFill>
                <a:sym typeface="+mn-ea"/>
              </a:rPr>
              <a:t> triple-single</a:t>
            </a:r>
            <a:r>
              <a:rPr lang="en-US" sz="1400" b="1">
                <a:solidFill>
                  <a:schemeClr val="accent6"/>
                </a:solidFill>
                <a:sym typeface="+mn-ea"/>
              </a:rPr>
              <a:t>/</a:t>
            </a:r>
            <a:endParaRPr lang="en-US" sz="1400" b="1">
              <a:solidFill>
                <a:schemeClr val="accent6"/>
              </a:solidFill>
              <a:sym typeface="+mn-ea"/>
            </a:endParaRPr>
          </a:p>
          <a:p>
            <a:pPr algn="l"/>
            <a:r>
              <a:rPr lang="en-US" sz="1400" b="1">
                <a:solidFill>
                  <a:schemeClr val="accent1"/>
                </a:solidFill>
                <a:sym typeface="+mn-ea"/>
              </a:rPr>
              <a:t>triple-double</a:t>
            </a:r>
            <a:r>
              <a:rPr lang="en-US" sz="1400" b="1">
                <a:solidFill>
                  <a:schemeClr val="accent6"/>
                </a:solidFill>
                <a:sym typeface="+mn-ea"/>
              </a:rPr>
              <a:t> </a:t>
            </a:r>
            <a:r>
              <a:rPr lang="en-US" sz="1400" b="1">
                <a:solidFill>
                  <a:schemeClr val="accent1"/>
                </a:solidFill>
                <a:sym typeface="+mn-ea"/>
              </a:rPr>
              <a:t>quotes</a:t>
            </a:r>
            <a:endParaRPr lang="en-US" sz="1400" b="1">
              <a:solidFill>
                <a:schemeClr val="accent1"/>
              </a:solidFill>
              <a:sym typeface="+mn-ea"/>
            </a:endParaRPr>
          </a:p>
        </p:txBody>
      </p:sp>
      <p:sp>
        <p:nvSpPr>
          <p:cNvPr id="26" name="Rectangles 25"/>
          <p:cNvSpPr/>
          <p:nvPr/>
        </p:nvSpPr>
        <p:spPr>
          <a:xfrm>
            <a:off x="2282190" y="127000"/>
            <a:ext cx="3067685" cy="192468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a:highlight>
                  <a:srgbClr val="FFFF00"/>
                </a:highlight>
              </a:rPr>
              <a:t> </a:t>
            </a:r>
            <a:r>
              <a:rPr lang="en-US" b="1">
                <a:solidFill>
                  <a:schemeClr val="tx1"/>
                </a:solidFill>
                <a:highlight>
                  <a:srgbClr val="FFFF00"/>
                </a:highlight>
                <a:sym typeface="+mn-ea"/>
              </a:rPr>
              <a:t>Concatenation Of String</a:t>
            </a:r>
            <a:r>
              <a:rPr lang="en-US" sz="1400" b="1">
                <a:solidFill>
                  <a:schemeClr val="tx1"/>
                </a:solidFill>
                <a:highlight>
                  <a:srgbClr val="FFFF00"/>
                </a:highlight>
              </a:rPr>
              <a:t>..</a:t>
            </a:r>
            <a:r>
              <a:rPr lang="en-US" sz="1400">
                <a:highlight>
                  <a:srgbClr val="FFFF00"/>
                </a:highlight>
              </a:rPr>
              <a:t>  </a:t>
            </a:r>
            <a:r>
              <a:rPr lang="en-US" sz="1400" b="1">
                <a:solidFill>
                  <a:schemeClr val="accent1"/>
                </a:solidFill>
              </a:rPr>
              <a:t> </a:t>
            </a:r>
            <a:endParaRPr lang="en-US" sz="1400">
              <a:solidFill>
                <a:schemeClr val="bg1"/>
              </a:solidFill>
            </a:endParaRPr>
          </a:p>
          <a:p>
            <a:pPr algn="ctr"/>
            <a:r>
              <a:rPr lang="en-US" sz="1400" b="1">
                <a:solidFill>
                  <a:srgbClr val="7030A0"/>
                </a:solidFill>
                <a:sym typeface="+mn-ea"/>
              </a:rPr>
              <a:t>add characterat start/end of the String</a:t>
            </a:r>
            <a:endParaRPr lang="en-US" sz="1400" b="1">
              <a:solidFill>
                <a:schemeClr val="accent6"/>
              </a:solidFill>
              <a:highlight>
                <a:srgbClr val="000000">
                  <a:alpha val="0"/>
                </a:srgbClr>
              </a:highlight>
              <a:sym typeface="+mn-ea"/>
            </a:endParaRPr>
          </a:p>
          <a:p>
            <a:pPr algn="l"/>
            <a:r>
              <a:rPr lang="en-US" sz="1400" b="1">
                <a:solidFill>
                  <a:schemeClr val="accent1"/>
                </a:solidFill>
                <a:highlight>
                  <a:srgbClr val="000000">
                    <a:alpha val="0"/>
                  </a:srgbClr>
                </a:highlight>
                <a:sym typeface="+mn-ea"/>
              </a:rPr>
              <a:t>center</a:t>
            </a:r>
            <a:r>
              <a:rPr lang="en-US" sz="1400" b="1">
                <a:solidFill>
                  <a:srgbClr val="0070C0"/>
                </a:solidFill>
                <a:highlight>
                  <a:srgbClr val="000000">
                    <a:alpha val="0"/>
                  </a:srgbClr>
                </a:highlight>
                <a:sym typeface="+mn-ea"/>
              </a:rPr>
              <a:t>(</a:t>
            </a:r>
            <a:r>
              <a:rPr lang="en-US" sz="1400" b="1">
                <a:solidFill>
                  <a:srgbClr val="FF0000"/>
                </a:solidFill>
                <a:highlight>
                  <a:srgbClr val="000000">
                    <a:alpha val="0"/>
                  </a:srgbClr>
                </a:highlight>
                <a:sym typeface="+mn-ea"/>
              </a:rPr>
              <a:t>targetLength </a:t>
            </a:r>
            <a:r>
              <a:rPr lang="en-US" sz="1400" b="1">
                <a:solidFill>
                  <a:schemeClr val="accent1"/>
                </a:solidFill>
                <a:highlight>
                  <a:srgbClr val="000000">
                    <a:alpha val="0"/>
                  </a:srgbClr>
                </a:highlight>
                <a:sym typeface="+mn-ea"/>
              </a:rPr>
              <a:t>,</a:t>
            </a:r>
            <a:r>
              <a:rPr lang="en-US" sz="1400" b="1">
                <a:solidFill>
                  <a:srgbClr val="FF0000"/>
                </a:solidFill>
                <a:highlight>
                  <a:srgbClr val="000000">
                    <a:alpha val="0"/>
                  </a:srgbClr>
                </a:highlight>
                <a:sym typeface="+mn-ea"/>
              </a:rPr>
              <a:t> </a:t>
            </a:r>
            <a:r>
              <a:rPr lang="en-US" sz="1400" b="1">
                <a:solidFill>
                  <a:schemeClr val="bg1"/>
                </a:solidFill>
                <a:highlight>
                  <a:srgbClr val="000000">
                    <a:alpha val="0"/>
                  </a:srgbClr>
                </a:highlight>
                <a:sym typeface="+mn-ea"/>
              </a:rPr>
              <a:t>padCharacter</a:t>
            </a:r>
            <a:r>
              <a:rPr lang="en-US" sz="1400" b="1">
                <a:solidFill>
                  <a:srgbClr val="0070C0"/>
                </a:solidFill>
                <a:highlight>
                  <a:srgbClr val="000000">
                    <a:alpha val="0"/>
                  </a:srgbClr>
                </a:highlight>
                <a:sym typeface="+mn-ea"/>
              </a:rPr>
              <a:t>)</a:t>
            </a:r>
            <a:endParaRPr lang="en-US" sz="1400" b="1">
              <a:solidFill>
                <a:srgbClr val="0070C0"/>
              </a:solidFill>
              <a:highlight>
                <a:srgbClr val="000000">
                  <a:alpha val="0"/>
                </a:srgbClr>
              </a:highlight>
              <a:sym typeface="+mn-ea"/>
            </a:endParaRPr>
          </a:p>
          <a:p>
            <a:pPr algn="l"/>
            <a:r>
              <a:rPr lang="en-US" sz="1400" b="1">
                <a:solidFill>
                  <a:schemeClr val="accent1"/>
                </a:solidFill>
                <a:highlight>
                  <a:srgbClr val="000000">
                    <a:alpha val="0"/>
                  </a:srgbClr>
                </a:highlight>
                <a:sym typeface="+mn-ea"/>
              </a:rPr>
              <a:t>ljust</a:t>
            </a:r>
            <a:r>
              <a:rPr lang="en-US" sz="1400" b="1">
                <a:solidFill>
                  <a:srgbClr val="0070C0"/>
                </a:solidFill>
                <a:highlight>
                  <a:srgbClr val="000000">
                    <a:alpha val="0"/>
                  </a:srgbClr>
                </a:highlight>
                <a:sym typeface="+mn-ea"/>
              </a:rPr>
              <a:t>(</a:t>
            </a:r>
            <a:r>
              <a:rPr lang="en-US" sz="1400" b="1">
                <a:solidFill>
                  <a:srgbClr val="FF0000"/>
                </a:solidFill>
                <a:highlight>
                  <a:srgbClr val="000000">
                    <a:alpha val="0"/>
                  </a:srgbClr>
                </a:highlight>
                <a:sym typeface="+mn-ea"/>
              </a:rPr>
              <a:t>targetLength </a:t>
            </a:r>
            <a:r>
              <a:rPr lang="en-US" sz="1400" b="1">
                <a:solidFill>
                  <a:schemeClr val="accent1"/>
                </a:solidFill>
                <a:highlight>
                  <a:srgbClr val="000000">
                    <a:alpha val="0"/>
                  </a:srgbClr>
                </a:highlight>
                <a:sym typeface="+mn-ea"/>
              </a:rPr>
              <a:t>,</a:t>
            </a:r>
            <a:r>
              <a:rPr lang="en-US" sz="1400" b="1">
                <a:solidFill>
                  <a:srgbClr val="FF0000"/>
                </a:solidFill>
                <a:highlight>
                  <a:srgbClr val="000000">
                    <a:alpha val="0"/>
                  </a:srgbClr>
                </a:highlight>
                <a:sym typeface="+mn-ea"/>
              </a:rPr>
              <a:t> </a:t>
            </a:r>
            <a:r>
              <a:rPr lang="en-US" sz="1400" b="1">
                <a:solidFill>
                  <a:schemeClr val="bg1"/>
                </a:solidFill>
                <a:highlight>
                  <a:srgbClr val="000000">
                    <a:alpha val="0"/>
                  </a:srgbClr>
                </a:highlight>
                <a:sym typeface="+mn-ea"/>
              </a:rPr>
              <a:t>padCharacter</a:t>
            </a:r>
            <a:r>
              <a:rPr lang="en-US" sz="1400" b="1">
                <a:solidFill>
                  <a:srgbClr val="0070C0"/>
                </a:solidFill>
                <a:highlight>
                  <a:srgbClr val="000000">
                    <a:alpha val="0"/>
                  </a:srgbClr>
                </a:highlight>
                <a:sym typeface="+mn-ea"/>
              </a:rPr>
              <a:t>)</a:t>
            </a:r>
            <a:endParaRPr lang="en-US" sz="1400" b="1">
              <a:solidFill>
                <a:schemeClr val="accent6"/>
              </a:solidFill>
              <a:highlight>
                <a:srgbClr val="000000">
                  <a:alpha val="0"/>
                </a:srgbClr>
              </a:highlight>
              <a:sym typeface="+mn-ea"/>
            </a:endParaRPr>
          </a:p>
          <a:p>
            <a:pPr algn="l"/>
            <a:r>
              <a:rPr lang="en-US" sz="1400" b="1">
                <a:solidFill>
                  <a:schemeClr val="accent1"/>
                </a:solidFill>
                <a:highlight>
                  <a:srgbClr val="000000">
                    <a:alpha val="0"/>
                  </a:srgbClr>
                </a:highlight>
                <a:sym typeface="+mn-ea"/>
              </a:rPr>
              <a:t>rjust</a:t>
            </a:r>
            <a:r>
              <a:rPr lang="en-US" sz="1400" b="1">
                <a:solidFill>
                  <a:srgbClr val="0070C0"/>
                </a:solidFill>
                <a:highlight>
                  <a:srgbClr val="000000">
                    <a:alpha val="0"/>
                  </a:srgbClr>
                </a:highlight>
                <a:sym typeface="+mn-ea"/>
              </a:rPr>
              <a:t>(</a:t>
            </a:r>
            <a:r>
              <a:rPr lang="en-US" sz="1400" b="1">
                <a:solidFill>
                  <a:srgbClr val="FF0000"/>
                </a:solidFill>
                <a:highlight>
                  <a:srgbClr val="000000">
                    <a:alpha val="0"/>
                  </a:srgbClr>
                </a:highlight>
                <a:sym typeface="+mn-ea"/>
              </a:rPr>
              <a:t>targetLength </a:t>
            </a:r>
            <a:r>
              <a:rPr lang="en-US" sz="1400" b="1">
                <a:solidFill>
                  <a:schemeClr val="accent1"/>
                </a:solidFill>
                <a:highlight>
                  <a:srgbClr val="000000">
                    <a:alpha val="0"/>
                  </a:srgbClr>
                </a:highlight>
                <a:sym typeface="+mn-ea"/>
              </a:rPr>
              <a:t>,</a:t>
            </a:r>
            <a:r>
              <a:rPr lang="en-US" sz="1400" b="1">
                <a:solidFill>
                  <a:srgbClr val="FF0000"/>
                </a:solidFill>
                <a:highlight>
                  <a:srgbClr val="000000">
                    <a:alpha val="0"/>
                  </a:srgbClr>
                </a:highlight>
                <a:sym typeface="+mn-ea"/>
              </a:rPr>
              <a:t> </a:t>
            </a:r>
            <a:r>
              <a:rPr lang="en-US" sz="1400" b="1">
                <a:solidFill>
                  <a:schemeClr val="bg1"/>
                </a:solidFill>
                <a:highlight>
                  <a:srgbClr val="000000">
                    <a:alpha val="0"/>
                  </a:srgbClr>
                </a:highlight>
                <a:sym typeface="+mn-ea"/>
              </a:rPr>
              <a:t>padCharacter</a:t>
            </a:r>
            <a:r>
              <a:rPr lang="en-US" sz="1400" b="1">
                <a:solidFill>
                  <a:srgbClr val="0070C0"/>
                </a:solidFill>
                <a:highlight>
                  <a:srgbClr val="000000">
                    <a:alpha val="0"/>
                  </a:srgbClr>
                </a:highlight>
                <a:sym typeface="+mn-ea"/>
              </a:rPr>
              <a:t>)</a:t>
            </a:r>
            <a:endParaRPr lang="en-US" sz="1400" b="1">
              <a:solidFill>
                <a:srgbClr val="0070C0"/>
              </a:solidFill>
              <a:highlight>
                <a:srgbClr val="000000">
                  <a:alpha val="0"/>
                </a:srgbClr>
              </a:highlight>
              <a:sym typeface="+mn-ea"/>
            </a:endParaRPr>
          </a:p>
          <a:p>
            <a:pPr algn="ctr"/>
            <a:r>
              <a:rPr lang="en-US" sz="1400" b="1">
                <a:solidFill>
                  <a:srgbClr val="7030A0"/>
                </a:solidFill>
                <a:highlight>
                  <a:srgbClr val="000000">
                    <a:alpha val="0"/>
                  </a:srgbClr>
                </a:highlight>
                <a:sym typeface="+mn-ea"/>
              </a:rPr>
              <a:t>add Zero at start of the String</a:t>
            </a:r>
            <a:endParaRPr lang="en-US" sz="1400">
              <a:solidFill>
                <a:schemeClr val="bg1"/>
              </a:solidFill>
              <a:highlight>
                <a:srgbClr val="000000">
                  <a:alpha val="0"/>
                </a:srgbClr>
              </a:highlight>
              <a:sym typeface="+mn-ea"/>
            </a:endParaRPr>
          </a:p>
          <a:p>
            <a:pPr algn="l"/>
            <a:r>
              <a:rPr lang="en-US" sz="1400" b="1">
                <a:solidFill>
                  <a:srgbClr val="0070C0"/>
                </a:solidFill>
                <a:highlight>
                  <a:srgbClr val="000000">
                    <a:alpha val="0"/>
                  </a:srgbClr>
                </a:highlight>
                <a:sym typeface="+mn-ea"/>
              </a:rPr>
              <a:t>.</a:t>
            </a:r>
            <a:r>
              <a:rPr lang="en-US" sz="1400" b="1">
                <a:solidFill>
                  <a:schemeClr val="accent1"/>
                </a:solidFill>
                <a:highlight>
                  <a:srgbClr val="000000">
                    <a:alpha val="0"/>
                  </a:srgbClr>
                </a:highlight>
                <a:sym typeface="+mn-ea"/>
              </a:rPr>
              <a:t>zfill</a:t>
            </a:r>
            <a:r>
              <a:rPr lang="en-US" sz="1400" b="1">
                <a:solidFill>
                  <a:srgbClr val="0070C0"/>
                </a:solidFill>
                <a:highlight>
                  <a:srgbClr val="000000">
                    <a:alpha val="0"/>
                  </a:srgbClr>
                </a:highlight>
                <a:sym typeface="+mn-ea"/>
              </a:rPr>
              <a:t>(</a:t>
            </a:r>
            <a:r>
              <a:rPr lang="en-US" sz="1400" b="1">
                <a:solidFill>
                  <a:srgbClr val="FF0000"/>
                </a:solidFill>
                <a:highlight>
                  <a:srgbClr val="000000">
                    <a:alpha val="0"/>
                  </a:srgbClr>
                </a:highlight>
                <a:sym typeface="+mn-ea"/>
              </a:rPr>
              <a:t>targetLength</a:t>
            </a:r>
            <a:r>
              <a:rPr lang="en-US" sz="1400" b="1">
                <a:solidFill>
                  <a:srgbClr val="0070C0"/>
                </a:solidFill>
                <a:highlight>
                  <a:srgbClr val="000000">
                    <a:alpha val="0"/>
                  </a:srgbClr>
                </a:highlight>
                <a:sym typeface="+mn-ea"/>
              </a:rPr>
              <a:t>)</a:t>
            </a:r>
            <a:endParaRPr lang="en-US" sz="1400">
              <a:solidFill>
                <a:schemeClr val="bg1"/>
              </a:solidFill>
              <a:sym typeface="+mn-ea"/>
            </a:endParaRPr>
          </a:p>
        </p:txBody>
      </p:sp>
      <p:sp>
        <p:nvSpPr>
          <p:cNvPr id="27" name="Rectangles 26"/>
          <p:cNvSpPr/>
          <p:nvPr/>
        </p:nvSpPr>
        <p:spPr>
          <a:xfrm>
            <a:off x="104140" y="2444115"/>
            <a:ext cx="2178685" cy="63182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Length Of</a:t>
            </a:r>
            <a:r>
              <a:rPr lang="en-US" b="1">
                <a:highlight>
                  <a:srgbClr val="FFFF00"/>
                </a:highlight>
              </a:rPr>
              <a:t> String</a:t>
            </a:r>
            <a:r>
              <a:rPr lang="en-US" sz="1400">
                <a:highlight>
                  <a:srgbClr val="FFFF00"/>
                </a:highlight>
              </a:rPr>
              <a:t> .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len</a:t>
            </a:r>
            <a:r>
              <a:rPr lang="en-US" sz="1400" b="1">
                <a:solidFill>
                  <a:srgbClr val="0070C0"/>
                </a:solidFill>
                <a:sym typeface="+mn-ea"/>
              </a:rPr>
              <a:t>(</a:t>
            </a:r>
            <a:r>
              <a:rPr lang="en-US" sz="1400">
                <a:solidFill>
                  <a:schemeClr val="bg1"/>
                </a:solidFill>
                <a:sym typeface="+mn-ea"/>
              </a:rPr>
              <a:t>str</a:t>
            </a:r>
            <a:r>
              <a:rPr lang="en-US" sz="1400" b="1">
                <a:solidFill>
                  <a:srgbClr val="0070C0"/>
                </a:solidFill>
                <a:sym typeface="+mn-ea"/>
              </a:rPr>
              <a:t>)</a:t>
            </a:r>
            <a:endParaRPr lang="en-US" sz="1400" b="1">
              <a:solidFill>
                <a:schemeClr val="accent1"/>
              </a:solidFill>
              <a:sym typeface="+mn-ea"/>
            </a:endParaRPr>
          </a:p>
        </p:txBody>
      </p:sp>
      <p:sp>
        <p:nvSpPr>
          <p:cNvPr id="30" name="Rectangles 29"/>
          <p:cNvSpPr/>
          <p:nvPr/>
        </p:nvSpPr>
        <p:spPr>
          <a:xfrm>
            <a:off x="104140" y="3030220"/>
            <a:ext cx="2178050" cy="90360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String With Variable</a:t>
            </a:r>
            <a:r>
              <a:rPr lang="en-US" sz="1400">
                <a:highlight>
                  <a:srgbClr val="FFFF00"/>
                </a:highlight>
              </a:rPr>
              <a:t> .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format_map</a:t>
            </a:r>
            <a:r>
              <a:rPr lang="en-US" sz="1400" b="1">
                <a:solidFill>
                  <a:srgbClr val="0070C0"/>
                </a:solidFill>
                <a:sym typeface="+mn-ea"/>
              </a:rPr>
              <a:t>(</a:t>
            </a:r>
            <a:r>
              <a:rPr lang="en-US" sz="1400" b="1">
                <a:solidFill>
                  <a:srgbClr val="FF0000"/>
                </a:solidFill>
                <a:sym typeface="+mn-ea"/>
              </a:rPr>
              <a:t>val1</a:t>
            </a:r>
            <a:r>
              <a:rPr lang="en-US" sz="1400" b="1">
                <a:solidFill>
                  <a:srgbClr val="0070C0"/>
                </a:solidFill>
                <a:sym typeface="+mn-ea"/>
              </a:rPr>
              <a:t>,</a:t>
            </a:r>
            <a:r>
              <a:rPr lang="en-US" sz="1400" b="1">
                <a:solidFill>
                  <a:srgbClr val="FF0000"/>
                </a:solidFill>
                <a:sym typeface="+mn-ea"/>
              </a:rPr>
              <a:t>val2</a:t>
            </a:r>
            <a:r>
              <a:rPr lang="en-US" sz="1400" b="1">
                <a:solidFill>
                  <a:srgbClr val="0070C0"/>
                </a:solidFill>
                <a:sym typeface="+mn-ea"/>
              </a:rPr>
              <a:t>,</a:t>
            </a:r>
            <a:r>
              <a:rPr lang="en-US" sz="1400" b="1">
                <a:solidFill>
                  <a:srgbClr val="FF0000"/>
                </a:solidFill>
                <a:sym typeface="+mn-ea"/>
              </a:rPr>
              <a:t>...</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1"/>
                </a:solidFill>
                <a:sym typeface="+mn-ea"/>
              </a:rPr>
              <a:t>format</a:t>
            </a:r>
            <a:r>
              <a:rPr lang="en-US" sz="1400" b="1">
                <a:solidFill>
                  <a:srgbClr val="0070C0"/>
                </a:solidFill>
                <a:sym typeface="+mn-ea"/>
              </a:rPr>
              <a:t>(</a:t>
            </a:r>
            <a:r>
              <a:rPr lang="en-US" sz="1400" b="1">
                <a:solidFill>
                  <a:srgbClr val="FF0000"/>
                </a:solidFill>
                <a:sym typeface="+mn-ea"/>
              </a:rPr>
              <a:t>val1</a:t>
            </a:r>
            <a:r>
              <a:rPr lang="en-US" sz="1400" b="1">
                <a:solidFill>
                  <a:srgbClr val="0070C0"/>
                </a:solidFill>
                <a:sym typeface="+mn-ea"/>
              </a:rPr>
              <a:t>,</a:t>
            </a:r>
            <a:r>
              <a:rPr lang="en-US" sz="1400" b="1">
                <a:solidFill>
                  <a:srgbClr val="FF0000"/>
                </a:solidFill>
                <a:sym typeface="+mn-ea"/>
              </a:rPr>
              <a:t>val2</a:t>
            </a:r>
            <a:r>
              <a:rPr lang="en-US" sz="1400" b="1">
                <a:solidFill>
                  <a:srgbClr val="0070C0"/>
                </a:solidFill>
                <a:sym typeface="+mn-ea"/>
              </a:rPr>
              <a:t>,</a:t>
            </a:r>
            <a:r>
              <a:rPr lang="en-US" sz="1400" b="1">
                <a:solidFill>
                  <a:srgbClr val="FF0000"/>
                </a:solidFill>
                <a:sym typeface="+mn-ea"/>
              </a:rPr>
              <a:t>...</a:t>
            </a:r>
            <a:r>
              <a:rPr lang="en-US" sz="1400" b="1">
                <a:solidFill>
                  <a:srgbClr val="0070C0"/>
                </a:solidFill>
                <a:sym typeface="+mn-ea"/>
              </a:rPr>
              <a:t>)</a:t>
            </a:r>
            <a:endParaRPr lang="en-US" sz="1400" b="1">
              <a:solidFill>
                <a:schemeClr val="accent1"/>
              </a:solidFill>
              <a:sym typeface="+mn-ea"/>
            </a:endParaRPr>
          </a:p>
        </p:txBody>
      </p:sp>
      <p:sp>
        <p:nvSpPr>
          <p:cNvPr id="25" name="Rectangles 24"/>
          <p:cNvSpPr/>
          <p:nvPr/>
        </p:nvSpPr>
        <p:spPr>
          <a:xfrm>
            <a:off x="104140" y="3933825"/>
            <a:ext cx="2178685" cy="181483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sym typeface="+mn-ea"/>
              </a:rPr>
              <a:t>    </a:t>
            </a:r>
            <a:r>
              <a:rPr lang="en-US" b="1">
                <a:solidFill>
                  <a:schemeClr val="tx1"/>
                </a:solidFill>
                <a:highlight>
                  <a:srgbClr val="FFFF00"/>
                </a:highlight>
                <a:sym typeface="+mn-ea"/>
              </a:rPr>
              <a:t>Case Converter..</a:t>
            </a:r>
            <a:r>
              <a:rPr lang="en-US" b="1">
                <a:solidFill>
                  <a:schemeClr val="tx1"/>
                </a:solidFill>
                <a:highlight>
                  <a:srgbClr val="FFFF00"/>
                </a:highlight>
                <a:sym typeface="+mn-ea"/>
              </a:rPr>
              <a:t>.</a:t>
            </a:r>
            <a:r>
              <a:rPr lang="en-US" sz="1400">
                <a:highlight>
                  <a:srgbClr val="FFFF00"/>
                </a:highlight>
                <a:sym typeface="+mn-ea"/>
              </a:rPr>
              <a:t>  </a:t>
            </a:r>
            <a:r>
              <a:rPr lang="en-US" sz="1400" b="1">
                <a:solidFill>
                  <a:schemeClr val="accent1"/>
                </a:solidFill>
                <a:highlight>
                  <a:srgbClr val="FFFF00"/>
                </a:highlight>
                <a:sym typeface="+mn-ea"/>
              </a:rPr>
              <a:t>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capitalize</a:t>
            </a:r>
            <a:r>
              <a:rPr lang="en-US" sz="1400">
                <a:solidFill>
                  <a:schemeClr val="accent1"/>
                </a:solidFill>
                <a:sym typeface="+mn-ea"/>
              </a:rPr>
              <a:t>()</a:t>
            </a:r>
            <a:endParaRPr lang="en-US" sz="1400">
              <a:solidFill>
                <a:schemeClr val="accent1"/>
              </a:solidFill>
              <a:sym typeface="+mn-ea"/>
            </a:endParaRPr>
          </a:p>
          <a:p>
            <a:pPr algn="l"/>
            <a:r>
              <a:rPr lang="en-US" sz="1400" b="1">
                <a:solidFill>
                  <a:schemeClr val="accent1"/>
                </a:solidFill>
                <a:sym typeface="+mn-ea"/>
              </a:rPr>
              <a:t>title</a:t>
            </a:r>
            <a:r>
              <a:rPr lang="en-US" sz="1400">
                <a:solidFill>
                  <a:schemeClr val="accent1"/>
                </a:solidFill>
                <a:sym typeface="+mn-ea"/>
              </a:rPr>
              <a:t>()</a:t>
            </a:r>
            <a:endParaRPr lang="en-US" sz="1400">
              <a:solidFill>
                <a:schemeClr val="accent1"/>
              </a:solidFill>
              <a:sym typeface="+mn-ea"/>
            </a:endParaRPr>
          </a:p>
          <a:p>
            <a:pPr algn="l"/>
            <a:r>
              <a:rPr lang="en-US" sz="1400" b="1">
                <a:solidFill>
                  <a:schemeClr val="accent1"/>
                </a:solidFill>
                <a:sym typeface="+mn-ea"/>
              </a:rPr>
              <a:t>lower</a:t>
            </a:r>
            <a:r>
              <a:rPr lang="en-US" sz="1400">
                <a:solidFill>
                  <a:schemeClr val="accent1"/>
                </a:solidFill>
                <a:sym typeface="+mn-ea"/>
              </a:rPr>
              <a:t>()</a:t>
            </a:r>
            <a:endParaRPr lang="en-US" sz="1400">
              <a:solidFill>
                <a:schemeClr val="accent1"/>
              </a:solidFill>
              <a:sym typeface="+mn-ea"/>
            </a:endParaRPr>
          </a:p>
          <a:p>
            <a:pPr algn="l"/>
            <a:r>
              <a:rPr lang="en-US" sz="1400" b="1">
                <a:solidFill>
                  <a:schemeClr val="accent1"/>
                </a:solidFill>
                <a:sym typeface="+mn-ea"/>
              </a:rPr>
              <a:t>casefold</a:t>
            </a:r>
            <a:r>
              <a:rPr lang="en-US" sz="1400">
                <a:solidFill>
                  <a:schemeClr val="accent1"/>
                </a:solidFill>
                <a:sym typeface="+mn-ea"/>
              </a:rPr>
              <a:t>()</a:t>
            </a:r>
            <a:endParaRPr lang="en-US" sz="1400" b="1">
              <a:solidFill>
                <a:schemeClr val="accent1"/>
              </a:solidFill>
              <a:sym typeface="+mn-ea"/>
            </a:endParaRPr>
          </a:p>
          <a:p>
            <a:pPr algn="l"/>
            <a:r>
              <a:rPr lang="en-US" sz="1400" b="1">
                <a:solidFill>
                  <a:schemeClr val="accent1"/>
                </a:solidFill>
                <a:sym typeface="+mn-ea"/>
              </a:rPr>
              <a:t>upper</a:t>
            </a:r>
            <a:r>
              <a:rPr lang="en-US" sz="1400">
                <a:solidFill>
                  <a:schemeClr val="accent1"/>
                </a:solidFill>
                <a:sym typeface="+mn-ea"/>
              </a:rPr>
              <a:t>()</a:t>
            </a:r>
            <a:endParaRPr lang="en-US" sz="1400">
              <a:solidFill>
                <a:schemeClr val="accent1"/>
              </a:solidFill>
              <a:sym typeface="+mn-ea"/>
            </a:endParaRPr>
          </a:p>
          <a:p>
            <a:pPr algn="l"/>
            <a:r>
              <a:rPr lang="en-US" sz="1400" b="1">
                <a:solidFill>
                  <a:schemeClr val="accent1"/>
                </a:solidFill>
                <a:sym typeface="+mn-ea"/>
              </a:rPr>
              <a:t>swapcase</a:t>
            </a:r>
            <a:r>
              <a:rPr lang="en-US" sz="1400">
                <a:solidFill>
                  <a:schemeClr val="accent1"/>
                </a:solidFill>
                <a:sym typeface="+mn-ea"/>
              </a:rPr>
              <a:t>()</a:t>
            </a:r>
            <a:endParaRPr lang="en-US" sz="1400">
              <a:solidFill>
                <a:schemeClr val="accent1"/>
              </a:solidFill>
              <a:sym typeface="+mn-ea"/>
            </a:endParaRPr>
          </a:p>
        </p:txBody>
      </p:sp>
      <p:sp>
        <p:nvSpPr>
          <p:cNvPr id="8" name="Rectangles 7"/>
          <p:cNvSpPr/>
          <p:nvPr/>
        </p:nvSpPr>
        <p:spPr>
          <a:xfrm>
            <a:off x="2281555" y="2078990"/>
            <a:ext cx="3068320" cy="280670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a:highlight>
                  <a:srgbClr val="FFFF00"/>
                </a:highlight>
              </a:rPr>
              <a:t> </a:t>
            </a:r>
            <a:r>
              <a:rPr lang="en-US" b="1">
                <a:solidFill>
                  <a:schemeClr val="tx1"/>
                </a:solidFill>
                <a:highlight>
                  <a:srgbClr val="FFFF00"/>
                </a:highlight>
                <a:sym typeface="+mn-ea"/>
              </a:rPr>
              <a:t>Concatenation Of String</a:t>
            </a:r>
            <a:r>
              <a:rPr lang="en-US" b="1">
                <a:solidFill>
                  <a:schemeClr val="tx1"/>
                </a:solidFill>
                <a:highlight>
                  <a:srgbClr val="FFFF00"/>
                </a:highlight>
              </a:rPr>
              <a:t>..</a:t>
            </a:r>
            <a:r>
              <a:rPr lang="en-US">
                <a:highlight>
                  <a:srgbClr val="FFFF00"/>
                </a:highlight>
              </a:rPr>
              <a:t>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concat</a:t>
            </a:r>
            <a:r>
              <a:rPr lang="en-US" sz="1400" b="1">
                <a:solidFill>
                  <a:srgbClr val="0070C0"/>
                </a:solidFill>
                <a:sym typeface="+mn-ea"/>
              </a:rPr>
              <a:t>(</a:t>
            </a:r>
            <a:r>
              <a:rPr lang="en-US" sz="1400" b="1">
                <a:solidFill>
                  <a:schemeClr val="bg1"/>
                </a:solidFill>
                <a:sym typeface="+mn-ea"/>
              </a:rPr>
              <a:t>str1</a:t>
            </a:r>
            <a:r>
              <a:rPr lang="en-US" sz="1400" b="1">
                <a:solidFill>
                  <a:srgbClr val="FF0000"/>
                </a:solidFill>
                <a:sym typeface="+mn-ea"/>
              </a:rPr>
              <a:t>, </a:t>
            </a:r>
            <a:r>
              <a:rPr lang="en-US" sz="1400" b="1">
                <a:solidFill>
                  <a:schemeClr val="bg1"/>
                </a:solidFill>
                <a:sym typeface="+mn-ea"/>
              </a:rPr>
              <a:t>str2</a:t>
            </a:r>
            <a:r>
              <a:rPr lang="en-US" sz="1400" b="1">
                <a:solidFill>
                  <a:srgbClr val="FF0000"/>
                </a:solidFill>
                <a:sym typeface="+mn-ea"/>
              </a:rPr>
              <a:t>,...., </a:t>
            </a:r>
            <a:r>
              <a:rPr lang="en-US" sz="1400" b="1">
                <a:solidFill>
                  <a:schemeClr val="bg1"/>
                </a:solidFill>
                <a:sym typeface="+mn-ea"/>
              </a:rPr>
              <a:t>strN</a:t>
            </a:r>
            <a:r>
              <a:rPr lang="en-US" sz="1400" b="1">
                <a:solidFill>
                  <a:srgbClr val="0070C0"/>
                </a:solidFill>
                <a:sym typeface="+mn-ea"/>
              </a:rPr>
              <a:t>)</a:t>
            </a:r>
            <a:endParaRPr lang="en-US" sz="1400">
              <a:solidFill>
                <a:srgbClr val="0070C0"/>
              </a:solidFill>
              <a:sym typeface="+mn-ea"/>
            </a:endParaRPr>
          </a:p>
          <a:p>
            <a:pPr algn="l"/>
            <a:r>
              <a:rPr lang="en-US" sz="1400" b="1">
                <a:solidFill>
                  <a:schemeClr val="accent1"/>
                </a:solidFill>
                <a:sym typeface="+mn-ea"/>
              </a:rPr>
              <a:t>repeat</a:t>
            </a:r>
            <a:r>
              <a:rPr lang="en-US" sz="1400" b="1">
                <a:solidFill>
                  <a:srgbClr val="0070C0"/>
                </a:solidFill>
                <a:sym typeface="+mn-ea"/>
              </a:rPr>
              <a:t>(</a:t>
            </a:r>
            <a:r>
              <a:rPr lang="en-US" sz="1400" b="1">
                <a:solidFill>
                  <a:srgbClr val="FF0000"/>
                </a:solidFill>
                <a:sym typeface="+mn-ea"/>
              </a:rPr>
              <a:t>numberOfCopies</a:t>
            </a:r>
            <a:r>
              <a:rPr lang="en-US" sz="1400" b="1">
                <a:solidFill>
                  <a:srgbClr val="0070C0"/>
                </a:solidFill>
                <a:sym typeface="+mn-ea"/>
              </a:rPr>
              <a:t>)   </a:t>
            </a:r>
            <a:endParaRPr lang="en-US" sz="1400" b="1">
              <a:solidFill>
                <a:srgbClr val="0070C0"/>
              </a:solidFill>
              <a:sym typeface="+mn-ea"/>
            </a:endParaRPr>
          </a:p>
          <a:p>
            <a:pPr algn="l"/>
            <a:r>
              <a:rPr lang="en-US" sz="1400" b="1">
                <a:solidFill>
                  <a:schemeClr val="accent6"/>
                </a:solidFill>
                <a:sym typeface="+mn-ea"/>
              </a:rPr>
              <a:t>with + Operator </a:t>
            </a:r>
            <a:endParaRPr lang="en-US" sz="1400" b="1">
              <a:solidFill>
                <a:schemeClr val="accent6"/>
              </a:solidFill>
              <a:sym typeface="+mn-ea"/>
            </a:endParaRPr>
          </a:p>
          <a:p>
            <a:pPr algn="l"/>
            <a:r>
              <a:rPr lang="en-US" sz="1400" b="1">
                <a:solidFill>
                  <a:schemeClr val="accent6"/>
                </a:solidFill>
                <a:sym typeface="+mn-ea"/>
              </a:rPr>
              <a:t>with * Operator </a:t>
            </a:r>
            <a:endParaRPr lang="en-US" sz="1400" b="1">
              <a:solidFill>
                <a:schemeClr val="bg1"/>
              </a:solidFill>
              <a:highlight>
                <a:srgbClr val="000000">
                  <a:alpha val="0"/>
                </a:srgbClr>
              </a:highlight>
              <a:sym typeface="+mn-ea"/>
            </a:endParaRPr>
          </a:p>
          <a:p>
            <a:pPr algn="ctr"/>
            <a:r>
              <a:rPr lang="en-US" sz="1400" b="1">
                <a:solidFill>
                  <a:srgbClr val="7030A0"/>
                </a:solidFill>
                <a:highlight>
                  <a:srgbClr val="000000">
                    <a:alpha val="0"/>
                  </a:srgbClr>
                </a:highlight>
                <a:sym typeface="+mn-ea"/>
              </a:rPr>
              <a:t>add Character at start/end of the String</a:t>
            </a:r>
            <a:endParaRPr lang="en-US" sz="1400">
              <a:solidFill>
                <a:schemeClr val="bg1"/>
              </a:solidFill>
              <a:highlight>
                <a:srgbClr val="000000">
                  <a:alpha val="0"/>
                </a:srgbClr>
              </a:highlight>
              <a:sym typeface="+mn-ea"/>
            </a:endParaRPr>
          </a:p>
          <a:p>
            <a:pPr algn="l"/>
            <a:r>
              <a:rPr lang="en-US" sz="1400" b="1">
                <a:solidFill>
                  <a:schemeClr val="accent1"/>
                </a:solidFill>
                <a:highlight>
                  <a:srgbClr val="000000">
                    <a:alpha val="0"/>
                  </a:srgbClr>
                </a:highlight>
                <a:sym typeface="+mn-ea"/>
              </a:rPr>
              <a:t>center</a:t>
            </a:r>
            <a:r>
              <a:rPr lang="en-US" sz="1400" b="1">
                <a:solidFill>
                  <a:srgbClr val="0070C0"/>
                </a:solidFill>
                <a:highlight>
                  <a:srgbClr val="000000">
                    <a:alpha val="0"/>
                  </a:srgbClr>
                </a:highlight>
                <a:sym typeface="+mn-ea"/>
              </a:rPr>
              <a:t>(</a:t>
            </a:r>
            <a:r>
              <a:rPr lang="en-US" sz="1400" b="1">
                <a:solidFill>
                  <a:srgbClr val="FF0000"/>
                </a:solidFill>
                <a:highlight>
                  <a:srgbClr val="000000">
                    <a:alpha val="0"/>
                  </a:srgbClr>
                </a:highlight>
                <a:sym typeface="+mn-ea"/>
              </a:rPr>
              <a:t>targetLength </a:t>
            </a:r>
            <a:r>
              <a:rPr lang="en-US" sz="1400" b="1">
                <a:solidFill>
                  <a:schemeClr val="accent1"/>
                </a:solidFill>
                <a:highlight>
                  <a:srgbClr val="000000">
                    <a:alpha val="0"/>
                  </a:srgbClr>
                </a:highlight>
                <a:sym typeface="+mn-ea"/>
              </a:rPr>
              <a:t>,</a:t>
            </a:r>
            <a:r>
              <a:rPr lang="en-US" sz="1400" b="1">
                <a:solidFill>
                  <a:srgbClr val="FF0000"/>
                </a:solidFill>
                <a:highlight>
                  <a:srgbClr val="000000">
                    <a:alpha val="0"/>
                  </a:srgbClr>
                </a:highlight>
                <a:sym typeface="+mn-ea"/>
              </a:rPr>
              <a:t> </a:t>
            </a:r>
            <a:r>
              <a:rPr lang="en-US" sz="1400" b="1">
                <a:solidFill>
                  <a:schemeClr val="bg1"/>
                </a:solidFill>
                <a:highlight>
                  <a:srgbClr val="000000">
                    <a:alpha val="0"/>
                  </a:srgbClr>
                </a:highlight>
                <a:sym typeface="+mn-ea"/>
              </a:rPr>
              <a:t>padCharacter</a:t>
            </a:r>
            <a:r>
              <a:rPr lang="en-US" sz="1400" b="1">
                <a:solidFill>
                  <a:srgbClr val="0070C0"/>
                </a:solidFill>
                <a:highlight>
                  <a:srgbClr val="000000">
                    <a:alpha val="0"/>
                  </a:srgbClr>
                </a:highlight>
                <a:sym typeface="+mn-ea"/>
              </a:rPr>
              <a:t>)</a:t>
            </a:r>
            <a:endParaRPr lang="en-US" sz="1400" b="1">
              <a:solidFill>
                <a:srgbClr val="0070C0"/>
              </a:solidFill>
              <a:highlight>
                <a:srgbClr val="000000">
                  <a:alpha val="0"/>
                </a:srgbClr>
              </a:highlight>
              <a:sym typeface="+mn-ea"/>
            </a:endParaRPr>
          </a:p>
          <a:p>
            <a:pPr algn="l"/>
            <a:r>
              <a:rPr lang="en-US" sz="1400" b="1">
                <a:solidFill>
                  <a:schemeClr val="accent1"/>
                </a:solidFill>
                <a:highlight>
                  <a:srgbClr val="000000">
                    <a:alpha val="0"/>
                  </a:srgbClr>
                </a:highlight>
                <a:sym typeface="+mn-ea"/>
              </a:rPr>
              <a:t>ljust</a:t>
            </a:r>
            <a:r>
              <a:rPr lang="en-US" sz="1400" b="1">
                <a:solidFill>
                  <a:srgbClr val="0070C0"/>
                </a:solidFill>
                <a:highlight>
                  <a:srgbClr val="000000">
                    <a:alpha val="0"/>
                  </a:srgbClr>
                </a:highlight>
                <a:sym typeface="+mn-ea"/>
              </a:rPr>
              <a:t>(</a:t>
            </a:r>
            <a:r>
              <a:rPr lang="en-US" sz="1400" b="1">
                <a:solidFill>
                  <a:srgbClr val="FF0000"/>
                </a:solidFill>
                <a:highlight>
                  <a:srgbClr val="000000">
                    <a:alpha val="0"/>
                  </a:srgbClr>
                </a:highlight>
                <a:sym typeface="+mn-ea"/>
              </a:rPr>
              <a:t>targetLength </a:t>
            </a:r>
            <a:r>
              <a:rPr lang="en-US" sz="1400" b="1">
                <a:solidFill>
                  <a:schemeClr val="accent1"/>
                </a:solidFill>
                <a:highlight>
                  <a:srgbClr val="000000">
                    <a:alpha val="0"/>
                  </a:srgbClr>
                </a:highlight>
                <a:sym typeface="+mn-ea"/>
              </a:rPr>
              <a:t>,</a:t>
            </a:r>
            <a:r>
              <a:rPr lang="en-US" sz="1400" b="1">
                <a:solidFill>
                  <a:srgbClr val="FF0000"/>
                </a:solidFill>
                <a:highlight>
                  <a:srgbClr val="000000">
                    <a:alpha val="0"/>
                  </a:srgbClr>
                </a:highlight>
                <a:sym typeface="+mn-ea"/>
              </a:rPr>
              <a:t> </a:t>
            </a:r>
            <a:r>
              <a:rPr lang="en-US" sz="1400" b="1">
                <a:solidFill>
                  <a:schemeClr val="bg1"/>
                </a:solidFill>
                <a:highlight>
                  <a:srgbClr val="000000">
                    <a:alpha val="0"/>
                  </a:srgbClr>
                </a:highlight>
                <a:sym typeface="+mn-ea"/>
              </a:rPr>
              <a:t>padCharacter</a:t>
            </a:r>
            <a:r>
              <a:rPr lang="en-US" sz="1400" b="1">
                <a:solidFill>
                  <a:srgbClr val="0070C0"/>
                </a:solidFill>
                <a:highlight>
                  <a:srgbClr val="000000">
                    <a:alpha val="0"/>
                  </a:srgbClr>
                </a:highlight>
                <a:sym typeface="+mn-ea"/>
              </a:rPr>
              <a:t>)</a:t>
            </a:r>
            <a:endParaRPr lang="en-US" sz="1400" b="1">
              <a:solidFill>
                <a:schemeClr val="accent6"/>
              </a:solidFill>
              <a:highlight>
                <a:srgbClr val="000000">
                  <a:alpha val="0"/>
                </a:srgbClr>
              </a:highlight>
              <a:sym typeface="+mn-ea"/>
            </a:endParaRPr>
          </a:p>
          <a:p>
            <a:pPr algn="l"/>
            <a:r>
              <a:rPr lang="en-US" sz="1400" b="1">
                <a:solidFill>
                  <a:schemeClr val="accent1"/>
                </a:solidFill>
                <a:highlight>
                  <a:srgbClr val="000000">
                    <a:alpha val="0"/>
                  </a:srgbClr>
                </a:highlight>
                <a:sym typeface="+mn-ea"/>
              </a:rPr>
              <a:t>rjust</a:t>
            </a:r>
            <a:r>
              <a:rPr lang="en-US" sz="1400" b="1">
                <a:solidFill>
                  <a:srgbClr val="0070C0"/>
                </a:solidFill>
                <a:highlight>
                  <a:srgbClr val="000000">
                    <a:alpha val="0"/>
                  </a:srgbClr>
                </a:highlight>
                <a:sym typeface="+mn-ea"/>
              </a:rPr>
              <a:t>(</a:t>
            </a:r>
            <a:r>
              <a:rPr lang="en-US" sz="1400" b="1">
                <a:solidFill>
                  <a:srgbClr val="FF0000"/>
                </a:solidFill>
                <a:highlight>
                  <a:srgbClr val="000000">
                    <a:alpha val="0"/>
                  </a:srgbClr>
                </a:highlight>
                <a:sym typeface="+mn-ea"/>
              </a:rPr>
              <a:t>targetLength </a:t>
            </a:r>
            <a:r>
              <a:rPr lang="en-US" sz="1400" b="1">
                <a:solidFill>
                  <a:schemeClr val="accent1"/>
                </a:solidFill>
                <a:highlight>
                  <a:srgbClr val="000000">
                    <a:alpha val="0"/>
                  </a:srgbClr>
                </a:highlight>
                <a:sym typeface="+mn-ea"/>
              </a:rPr>
              <a:t>,</a:t>
            </a:r>
            <a:r>
              <a:rPr lang="en-US" sz="1400" b="1">
                <a:solidFill>
                  <a:srgbClr val="FF0000"/>
                </a:solidFill>
                <a:highlight>
                  <a:srgbClr val="000000">
                    <a:alpha val="0"/>
                  </a:srgbClr>
                </a:highlight>
                <a:sym typeface="+mn-ea"/>
              </a:rPr>
              <a:t> </a:t>
            </a:r>
            <a:r>
              <a:rPr lang="en-US" sz="1400" b="1">
                <a:solidFill>
                  <a:schemeClr val="bg1"/>
                </a:solidFill>
                <a:highlight>
                  <a:srgbClr val="000000">
                    <a:alpha val="0"/>
                  </a:srgbClr>
                </a:highlight>
                <a:sym typeface="+mn-ea"/>
              </a:rPr>
              <a:t>padCharacter</a:t>
            </a:r>
            <a:r>
              <a:rPr lang="en-US" sz="1400" b="1">
                <a:solidFill>
                  <a:srgbClr val="0070C0"/>
                </a:solidFill>
                <a:highlight>
                  <a:srgbClr val="000000">
                    <a:alpha val="0"/>
                  </a:srgbClr>
                </a:highlight>
                <a:sym typeface="+mn-ea"/>
              </a:rPr>
              <a:t>)</a:t>
            </a:r>
            <a:endParaRPr lang="en-US" sz="1400" b="1">
              <a:solidFill>
                <a:srgbClr val="0070C0"/>
              </a:solidFill>
              <a:highlight>
                <a:srgbClr val="000000">
                  <a:alpha val="0"/>
                </a:srgbClr>
              </a:highlight>
              <a:sym typeface="+mn-ea"/>
            </a:endParaRPr>
          </a:p>
          <a:p>
            <a:pPr algn="ctr"/>
            <a:r>
              <a:rPr lang="en-US" sz="1400" b="1">
                <a:solidFill>
                  <a:srgbClr val="7030A0"/>
                </a:solidFill>
                <a:highlight>
                  <a:srgbClr val="000000">
                    <a:alpha val="0"/>
                  </a:srgbClr>
                </a:highlight>
                <a:sym typeface="+mn-ea"/>
              </a:rPr>
              <a:t>add Zero at start of the String</a:t>
            </a:r>
            <a:endParaRPr lang="en-US" sz="1400">
              <a:solidFill>
                <a:schemeClr val="bg1"/>
              </a:solidFill>
              <a:highlight>
                <a:srgbClr val="000000">
                  <a:alpha val="0"/>
                </a:srgbClr>
              </a:highlight>
              <a:sym typeface="+mn-ea"/>
            </a:endParaRPr>
          </a:p>
          <a:p>
            <a:pPr algn="l"/>
            <a:r>
              <a:rPr lang="en-US" sz="1400" b="1">
                <a:solidFill>
                  <a:schemeClr val="accent1"/>
                </a:solidFill>
                <a:highlight>
                  <a:srgbClr val="000000">
                    <a:alpha val="0"/>
                  </a:srgbClr>
                </a:highlight>
                <a:sym typeface="+mn-ea"/>
              </a:rPr>
              <a:t>zfill</a:t>
            </a:r>
            <a:r>
              <a:rPr lang="en-US" sz="1400" b="1">
                <a:solidFill>
                  <a:srgbClr val="0070C0"/>
                </a:solidFill>
                <a:highlight>
                  <a:srgbClr val="000000">
                    <a:alpha val="0"/>
                  </a:srgbClr>
                </a:highlight>
                <a:sym typeface="+mn-ea"/>
              </a:rPr>
              <a:t>(</a:t>
            </a:r>
            <a:r>
              <a:rPr lang="en-US" sz="1400" b="1">
                <a:solidFill>
                  <a:srgbClr val="FF0000"/>
                </a:solidFill>
                <a:highlight>
                  <a:srgbClr val="000000">
                    <a:alpha val="0"/>
                  </a:srgbClr>
                </a:highlight>
                <a:sym typeface="+mn-ea"/>
              </a:rPr>
              <a:t>targetLength</a:t>
            </a:r>
            <a:r>
              <a:rPr lang="en-US" sz="1400" b="1">
                <a:solidFill>
                  <a:srgbClr val="0070C0"/>
                </a:solidFill>
                <a:highlight>
                  <a:srgbClr val="000000">
                    <a:alpha val="0"/>
                  </a:srgbClr>
                </a:highlight>
                <a:sym typeface="+mn-ea"/>
              </a:rPr>
              <a:t>)</a:t>
            </a:r>
            <a:endParaRPr lang="en-US" sz="1400">
              <a:solidFill>
                <a:schemeClr val="bg1"/>
              </a:solidFill>
              <a:sym typeface="+mn-ea"/>
            </a:endParaRPr>
          </a:p>
        </p:txBody>
      </p:sp>
      <p:sp>
        <p:nvSpPr>
          <p:cNvPr id="6" name="Rectangles 5"/>
          <p:cNvSpPr/>
          <p:nvPr/>
        </p:nvSpPr>
        <p:spPr>
          <a:xfrm>
            <a:off x="2281555" y="4852670"/>
            <a:ext cx="3068955" cy="156845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Remove White-Spaces From String</a:t>
            </a:r>
            <a:r>
              <a:rPr lang="en-US" sz="1400">
                <a:highlight>
                  <a:srgbClr val="FFFF00"/>
                </a:highlight>
              </a:rPr>
              <a:t> .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strip</a:t>
            </a:r>
            <a:r>
              <a:rPr lang="en-US" sz="1400">
                <a:solidFill>
                  <a:schemeClr val="accent1"/>
                </a:solidFill>
                <a:sym typeface="+mn-ea"/>
              </a:rPr>
              <a:t>()</a:t>
            </a:r>
            <a:endParaRPr lang="en-US" sz="1400">
              <a:solidFill>
                <a:schemeClr val="accent1"/>
              </a:solidFill>
              <a:sym typeface="+mn-ea"/>
            </a:endParaRPr>
          </a:p>
          <a:p>
            <a:pPr algn="l"/>
            <a:r>
              <a:rPr lang="en-US" sz="1400" b="1">
                <a:solidFill>
                  <a:schemeClr val="accent1"/>
                </a:solidFill>
                <a:sym typeface="+mn-ea"/>
              </a:rPr>
              <a:t>lstrip</a:t>
            </a:r>
            <a:r>
              <a:rPr lang="en-US" sz="1400">
                <a:solidFill>
                  <a:schemeClr val="accent1"/>
                </a:solidFill>
                <a:sym typeface="+mn-ea"/>
              </a:rPr>
              <a:t>()</a:t>
            </a:r>
            <a:endParaRPr lang="en-US" sz="1400">
              <a:solidFill>
                <a:schemeClr val="accent1"/>
              </a:solidFill>
              <a:sym typeface="+mn-ea"/>
            </a:endParaRPr>
          </a:p>
          <a:p>
            <a:pPr algn="l"/>
            <a:r>
              <a:rPr lang="en-US" sz="1400" b="1">
                <a:solidFill>
                  <a:schemeClr val="accent1"/>
                </a:solidFill>
                <a:sym typeface="+mn-ea"/>
              </a:rPr>
              <a:t>rstrip</a:t>
            </a:r>
            <a:r>
              <a:rPr lang="en-US" sz="1400">
                <a:solidFill>
                  <a:schemeClr val="accent1"/>
                </a:solidFill>
                <a:sym typeface="+mn-ea"/>
              </a:rPr>
              <a:t>()</a:t>
            </a:r>
            <a:endParaRPr lang="en-US" sz="1400">
              <a:solidFill>
                <a:schemeClr val="accent1"/>
              </a:solidFill>
              <a:sym typeface="+mn-ea"/>
            </a:endParaRPr>
          </a:p>
          <a:p>
            <a:pPr algn="l"/>
            <a:r>
              <a:rPr lang="en-US" sz="1400" b="1">
                <a:solidFill>
                  <a:schemeClr val="accent1"/>
                </a:solidFill>
                <a:sym typeface="+mn-ea"/>
              </a:rPr>
              <a:t>expandtabs</a:t>
            </a:r>
            <a:r>
              <a:rPr lang="en-US" sz="1400" b="1">
                <a:solidFill>
                  <a:srgbClr val="0070C0"/>
                </a:solidFill>
                <a:sym typeface="+mn-ea"/>
              </a:rPr>
              <a:t>(</a:t>
            </a:r>
            <a:r>
              <a:rPr lang="en-US" sz="1400" b="1">
                <a:solidFill>
                  <a:schemeClr val="bg1"/>
                </a:solidFill>
                <a:highlight>
                  <a:srgbClr val="000000">
                    <a:alpha val="0"/>
                  </a:srgbClr>
                </a:highlight>
                <a:sym typeface="+mn-ea"/>
              </a:rPr>
              <a:t>tabsize</a:t>
            </a:r>
            <a:r>
              <a:rPr lang="en-US" sz="1400" b="1">
                <a:solidFill>
                  <a:srgbClr val="0070C0"/>
                </a:solidFill>
                <a:sym typeface="+mn-ea"/>
              </a:rPr>
              <a:t>)</a:t>
            </a:r>
            <a:endParaRPr lang="en-US" sz="1400" b="1">
              <a:solidFill>
                <a:schemeClr val="accent1"/>
              </a:solidFill>
              <a:sym typeface="+mn-ea"/>
            </a:endParaRPr>
          </a:p>
        </p:txBody>
      </p:sp>
      <p:sp>
        <p:nvSpPr>
          <p:cNvPr id="7" name="Rectangles 6"/>
          <p:cNvSpPr/>
          <p:nvPr/>
        </p:nvSpPr>
        <p:spPr>
          <a:xfrm>
            <a:off x="5350510" y="127000"/>
            <a:ext cx="2810510" cy="88201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Check Value In </a:t>
            </a:r>
            <a:r>
              <a:rPr lang="en-US" b="1">
                <a:highlight>
                  <a:srgbClr val="FFFF00"/>
                </a:highlight>
              </a:rPr>
              <a:t>String</a:t>
            </a:r>
            <a:r>
              <a:rPr lang="en-US" sz="1400">
                <a:highlight>
                  <a:srgbClr val="FFFF00"/>
                </a:highlight>
              </a:rPr>
              <a:t> .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startswith</a:t>
            </a:r>
            <a:r>
              <a:rPr lang="en-US" sz="1400">
                <a:solidFill>
                  <a:srgbClr val="0070C0"/>
                </a:solidFill>
                <a:sym typeface="+mn-ea"/>
              </a:rPr>
              <a:t>(</a:t>
            </a:r>
            <a:r>
              <a:rPr lang="en-US" sz="1400" b="1">
                <a:solidFill>
                  <a:srgbClr val="FF0000"/>
                </a:solidFill>
                <a:sym typeface="+mn-ea"/>
              </a:rPr>
              <a:t>searchValue</a:t>
            </a:r>
            <a:r>
              <a:rPr lang="en-US" sz="1400" b="1">
                <a:solidFill>
                  <a:srgbClr val="0070C0"/>
                </a:solidFill>
                <a:sym typeface="+mn-ea"/>
              </a:rPr>
              <a:t>,</a:t>
            </a:r>
            <a:r>
              <a:rPr lang="en-US" sz="1400">
                <a:solidFill>
                  <a:srgbClr val="0070C0"/>
                </a:solidFill>
                <a:sym typeface="+mn-ea"/>
              </a:rPr>
              <a:t> </a:t>
            </a:r>
            <a:r>
              <a:rPr lang="en-US" sz="1400" b="1">
                <a:solidFill>
                  <a:schemeClr val="bg1"/>
                </a:solidFill>
                <a:sym typeface="+mn-ea"/>
              </a:rPr>
              <a:t>start</a:t>
            </a:r>
            <a:r>
              <a:rPr lang="en-US" sz="1400" b="1">
                <a:solidFill>
                  <a:srgbClr val="0070C0"/>
                </a:solidFill>
                <a:sym typeface="+mn-ea"/>
              </a:rPr>
              <a:t>,</a:t>
            </a:r>
            <a:r>
              <a:rPr lang="en-US" sz="1400">
                <a:solidFill>
                  <a:srgbClr val="0070C0"/>
                </a:solidFill>
                <a:sym typeface="+mn-ea"/>
              </a:rPr>
              <a:t> </a:t>
            </a:r>
            <a:r>
              <a:rPr lang="en-US" sz="1400" b="1">
                <a:solidFill>
                  <a:schemeClr val="bg1"/>
                </a:solidFill>
                <a:sym typeface="+mn-ea"/>
              </a:rPr>
              <a:t>end</a:t>
            </a:r>
            <a:r>
              <a:rPr lang="en-US" sz="1400" b="1">
                <a:solidFill>
                  <a:srgbClr val="0070C0"/>
                </a:solidFill>
                <a:sym typeface="+mn-ea"/>
              </a:rPr>
              <a:t>)</a:t>
            </a:r>
            <a:endParaRPr lang="en-US" sz="1400">
              <a:solidFill>
                <a:srgbClr val="0070C0"/>
              </a:solidFill>
              <a:sym typeface="+mn-ea"/>
            </a:endParaRPr>
          </a:p>
          <a:p>
            <a:pPr algn="l"/>
            <a:r>
              <a:rPr lang="en-US" sz="1400" b="1">
                <a:solidFill>
                  <a:schemeClr val="accent1"/>
                </a:solidFill>
                <a:sym typeface="+mn-ea"/>
              </a:rPr>
              <a:t>endswith</a:t>
            </a:r>
            <a:r>
              <a:rPr lang="en-US" sz="1400">
                <a:solidFill>
                  <a:srgbClr val="0070C0"/>
                </a:solidFill>
                <a:sym typeface="+mn-ea"/>
              </a:rPr>
              <a:t>(</a:t>
            </a:r>
            <a:r>
              <a:rPr lang="en-US" sz="1400" b="1">
                <a:solidFill>
                  <a:srgbClr val="FF0000"/>
                </a:solidFill>
                <a:sym typeface="+mn-ea"/>
              </a:rPr>
              <a:t>searchValue</a:t>
            </a:r>
            <a:r>
              <a:rPr lang="en-US" sz="1400" b="1">
                <a:solidFill>
                  <a:srgbClr val="0070C0"/>
                </a:solidFill>
                <a:sym typeface="+mn-ea"/>
              </a:rPr>
              <a:t>,</a:t>
            </a:r>
            <a:r>
              <a:rPr lang="en-US" sz="1400">
                <a:solidFill>
                  <a:srgbClr val="0070C0"/>
                </a:solidFill>
                <a:sym typeface="+mn-ea"/>
              </a:rPr>
              <a:t> </a:t>
            </a:r>
            <a:r>
              <a:rPr lang="en-US" sz="1400" b="1">
                <a:solidFill>
                  <a:schemeClr val="bg1"/>
                </a:solidFill>
                <a:sym typeface="+mn-ea"/>
              </a:rPr>
              <a:t>start</a:t>
            </a:r>
            <a:r>
              <a:rPr lang="en-US" sz="1400" b="1">
                <a:solidFill>
                  <a:srgbClr val="0070C0"/>
                </a:solidFill>
                <a:sym typeface="+mn-ea"/>
              </a:rPr>
              <a:t>,</a:t>
            </a:r>
            <a:r>
              <a:rPr lang="en-US" sz="1400">
                <a:solidFill>
                  <a:srgbClr val="0070C0"/>
                </a:solidFill>
                <a:sym typeface="+mn-ea"/>
              </a:rPr>
              <a:t> </a:t>
            </a:r>
            <a:r>
              <a:rPr lang="en-US" sz="1400" b="1">
                <a:solidFill>
                  <a:schemeClr val="bg1"/>
                </a:solidFill>
                <a:sym typeface="+mn-ea"/>
              </a:rPr>
              <a:t>end</a:t>
            </a:r>
            <a:r>
              <a:rPr lang="en-US" sz="1400" b="1">
                <a:solidFill>
                  <a:srgbClr val="0070C0"/>
                </a:solidFill>
                <a:sym typeface="+mn-ea"/>
              </a:rPr>
              <a:t>)</a:t>
            </a:r>
            <a:endParaRPr lang="en-US" sz="1400" b="1">
              <a:solidFill>
                <a:schemeClr val="accent1"/>
              </a:solidFill>
              <a:sym typeface="+mn-ea"/>
            </a:endParaRPr>
          </a:p>
        </p:txBody>
      </p:sp>
      <p:sp>
        <p:nvSpPr>
          <p:cNvPr id="9" name="Rectangles 8"/>
          <p:cNvSpPr/>
          <p:nvPr/>
        </p:nvSpPr>
        <p:spPr>
          <a:xfrm>
            <a:off x="8161655" y="127000"/>
            <a:ext cx="3850005" cy="88201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Get Sub</a:t>
            </a:r>
            <a:r>
              <a:rPr lang="en-US" b="1">
                <a:highlight>
                  <a:srgbClr val="FFFF00"/>
                </a:highlight>
              </a:rPr>
              <a:t>-String From String</a:t>
            </a:r>
            <a:r>
              <a:rPr lang="en-US" sz="1400">
                <a:highlight>
                  <a:srgbClr val="FFFF00"/>
                </a:highlight>
              </a:rPr>
              <a:t> .  </a:t>
            </a:r>
            <a:r>
              <a:rPr lang="en-US" sz="1400" b="1">
                <a:solidFill>
                  <a:schemeClr val="accent1"/>
                </a:solidFill>
              </a:rPr>
              <a:t> </a:t>
            </a:r>
            <a:endParaRPr lang="en-US" sz="1400">
              <a:solidFill>
                <a:schemeClr val="bg1"/>
              </a:solidFill>
            </a:endParaRPr>
          </a:p>
          <a:p>
            <a:pPr algn="l"/>
            <a:r>
              <a:rPr lang="en-US" sz="1400">
                <a:solidFill>
                  <a:schemeClr val="accent2"/>
                </a:solidFill>
                <a:sym typeface="+mn-ea"/>
              </a:rPr>
              <a:t>str</a:t>
            </a:r>
            <a:r>
              <a:rPr lang="en-US" sz="1400" b="1">
                <a:solidFill>
                  <a:srgbClr val="0070C0"/>
                </a:solidFill>
                <a:sym typeface="+mn-ea"/>
              </a:rPr>
              <a:t>[</a:t>
            </a:r>
            <a:r>
              <a:rPr lang="en-US" sz="1400" b="1">
                <a:solidFill>
                  <a:srgbClr val="FF0000"/>
                </a:solidFill>
                <a:sym typeface="+mn-ea"/>
              </a:rPr>
              <a:t>startIndex</a:t>
            </a:r>
            <a:r>
              <a:rPr lang="en-US" sz="1400" b="1">
                <a:solidFill>
                  <a:srgbClr val="0070C0"/>
                </a:solidFill>
                <a:sym typeface="+mn-ea"/>
              </a:rPr>
              <a:t>:</a:t>
            </a:r>
            <a:r>
              <a:rPr lang="en-US" sz="1400" b="1">
                <a:solidFill>
                  <a:schemeClr val="bg1"/>
                </a:solidFill>
                <a:highlight>
                  <a:srgbClr val="000000">
                    <a:alpha val="0"/>
                  </a:srgbClr>
                </a:highlight>
                <a:sym typeface="+mn-ea"/>
              </a:rPr>
              <a:t>endIndex</a:t>
            </a:r>
            <a:r>
              <a:rPr lang="en-US" sz="1400" b="1">
                <a:solidFill>
                  <a:srgbClr val="0070C0"/>
                </a:solidFill>
                <a:highlight>
                  <a:srgbClr val="000000">
                    <a:alpha val="0"/>
                  </a:srgbClr>
                </a:highlight>
                <a:sym typeface="+mn-ea"/>
              </a:rPr>
              <a:t>:</a:t>
            </a:r>
            <a:r>
              <a:rPr lang="en-US" sz="1400" b="1">
                <a:solidFill>
                  <a:schemeClr val="bg1"/>
                </a:solidFill>
                <a:highlight>
                  <a:srgbClr val="000000">
                    <a:alpha val="0"/>
                  </a:srgbClr>
                </a:highlight>
                <a:sym typeface="+mn-ea"/>
              </a:rPr>
              <a:t>howManyCharacterSkip</a:t>
            </a:r>
            <a:r>
              <a:rPr lang="en-US" sz="1400" b="1">
                <a:solidFill>
                  <a:srgbClr val="0070C0"/>
                </a:solidFill>
                <a:sym typeface="+mn-ea"/>
              </a:rPr>
              <a:t>]</a:t>
            </a:r>
            <a:endParaRPr lang="en-US" sz="1400" b="1">
              <a:solidFill>
                <a:schemeClr val="accent1"/>
              </a:solidFill>
              <a:sym typeface="+mn-ea"/>
            </a:endParaRPr>
          </a:p>
        </p:txBody>
      </p:sp>
      <p:sp>
        <p:nvSpPr>
          <p:cNvPr id="11" name="Rectangles 10"/>
          <p:cNvSpPr/>
          <p:nvPr/>
        </p:nvSpPr>
        <p:spPr>
          <a:xfrm>
            <a:off x="5349875" y="5351145"/>
            <a:ext cx="4575175" cy="106997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Replace Old Value To New Value In String</a:t>
            </a:r>
            <a:r>
              <a:rPr lang="en-US" sz="1400">
                <a:highlight>
                  <a:srgbClr val="FFFF00"/>
                </a:highlight>
              </a:rPr>
              <a:t> .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replace</a:t>
            </a:r>
            <a:r>
              <a:rPr lang="en-US" sz="1400" b="1">
                <a:solidFill>
                  <a:srgbClr val="0070C0"/>
                </a:solidFill>
                <a:sym typeface="+mn-ea"/>
              </a:rPr>
              <a:t>( </a:t>
            </a:r>
            <a:r>
              <a:rPr lang="en-US" sz="1400" b="1">
                <a:solidFill>
                  <a:srgbClr val="FF0000"/>
                </a:solidFill>
                <a:sym typeface="+mn-ea"/>
              </a:rPr>
              <a:t>searchString</a:t>
            </a:r>
            <a:r>
              <a:rPr lang="en-US" sz="1400" b="1">
                <a:solidFill>
                  <a:srgbClr val="0070C0"/>
                </a:solidFill>
                <a:sym typeface="+mn-ea"/>
              </a:rPr>
              <a:t>, </a:t>
            </a:r>
            <a:r>
              <a:rPr lang="en-US" sz="1400" b="1">
                <a:solidFill>
                  <a:schemeClr val="bg1"/>
                </a:solidFill>
                <a:sym typeface="+mn-ea"/>
              </a:rPr>
              <a:t>newString</a:t>
            </a:r>
            <a:r>
              <a:rPr lang="en-US" sz="1400" b="1">
                <a:solidFill>
                  <a:srgbClr val="0070C0"/>
                </a:solidFill>
                <a:sym typeface="+mn-ea"/>
              </a:rPr>
              <a:t>, </a:t>
            </a:r>
            <a:r>
              <a:rPr lang="en-US" sz="1400" b="1">
                <a:solidFill>
                  <a:schemeClr val="bg1"/>
                </a:solidFill>
                <a:sym typeface="+mn-ea"/>
              </a:rPr>
              <a:t>howManyTimes </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1"/>
                </a:solidFill>
                <a:sym typeface="+mn-ea"/>
              </a:rPr>
              <a:t>maketrans</a:t>
            </a:r>
            <a:r>
              <a:rPr lang="en-US" sz="1400" b="1">
                <a:solidFill>
                  <a:srgbClr val="0070C0"/>
                </a:solidFill>
                <a:sym typeface="+mn-ea"/>
              </a:rPr>
              <a:t>( </a:t>
            </a:r>
            <a:r>
              <a:rPr lang="en-US" sz="1400" b="1">
                <a:solidFill>
                  <a:srgbClr val="FF0000"/>
                </a:solidFill>
                <a:sym typeface="+mn-ea"/>
              </a:rPr>
              <a:t>searchString</a:t>
            </a:r>
            <a:r>
              <a:rPr lang="en-US" sz="1400" b="1">
                <a:solidFill>
                  <a:srgbClr val="0070C0"/>
                </a:solidFill>
                <a:sym typeface="+mn-ea"/>
              </a:rPr>
              <a:t>, </a:t>
            </a:r>
            <a:r>
              <a:rPr lang="en-US" sz="1400" b="1">
                <a:solidFill>
                  <a:schemeClr val="bg1"/>
                </a:solidFill>
                <a:sym typeface="+mn-ea"/>
              </a:rPr>
              <a:t>newString</a:t>
            </a:r>
            <a:r>
              <a:rPr lang="en-US" sz="1400" b="1">
                <a:solidFill>
                  <a:srgbClr val="0070C0"/>
                </a:solidFill>
                <a:sym typeface="+mn-ea"/>
              </a:rPr>
              <a:t>, </a:t>
            </a:r>
            <a:r>
              <a:rPr lang="en-US" sz="1400" b="1">
                <a:solidFill>
                  <a:schemeClr val="bg1"/>
                </a:solidFill>
                <a:sym typeface="+mn-ea"/>
              </a:rPr>
              <a:t>deleteString</a:t>
            </a:r>
            <a:r>
              <a:rPr lang="en-US" sz="1400" b="1">
                <a:solidFill>
                  <a:srgbClr val="0070C0"/>
                </a:solidFill>
                <a:sym typeface="+mn-ea"/>
              </a:rPr>
              <a:t>)</a:t>
            </a:r>
            <a:endParaRPr lang="en-US" sz="1400" b="1">
              <a:solidFill>
                <a:schemeClr val="bg1"/>
              </a:solidFill>
              <a:sym typeface="+mn-ea"/>
            </a:endParaRPr>
          </a:p>
          <a:p>
            <a:pPr algn="l"/>
            <a:r>
              <a:rPr lang="en-US" sz="1400" b="1">
                <a:solidFill>
                  <a:schemeClr val="accent1"/>
                </a:solidFill>
                <a:sym typeface="+mn-ea"/>
              </a:rPr>
              <a:t>translate</a:t>
            </a:r>
            <a:r>
              <a:rPr lang="en-US" sz="1400" b="1">
                <a:solidFill>
                  <a:srgbClr val="0070C0"/>
                </a:solidFill>
                <a:sym typeface="+mn-ea"/>
              </a:rPr>
              <a:t>( </a:t>
            </a:r>
            <a:r>
              <a:rPr lang="en-US" sz="1400" b="1">
                <a:solidFill>
                  <a:srgbClr val="FF0000"/>
                </a:solidFill>
                <a:sym typeface="+mn-ea"/>
              </a:rPr>
              <a:t>MappingTable</a:t>
            </a:r>
            <a:r>
              <a:rPr lang="en-US" sz="1400" b="1">
                <a:solidFill>
                  <a:srgbClr val="0070C0"/>
                </a:solidFill>
                <a:sym typeface="+mn-ea"/>
              </a:rPr>
              <a:t> , </a:t>
            </a:r>
            <a:r>
              <a:rPr lang="en-US" sz="1400" b="1">
                <a:solidFill>
                  <a:schemeClr val="bg1"/>
                </a:solidFill>
                <a:sym typeface="+mn-ea"/>
              </a:rPr>
              <a:t>deleteString</a:t>
            </a:r>
            <a:r>
              <a:rPr lang="en-US" sz="1400" b="1">
                <a:solidFill>
                  <a:srgbClr val="0070C0"/>
                </a:solidFill>
                <a:sym typeface="+mn-ea"/>
              </a:rPr>
              <a:t>)</a:t>
            </a:r>
            <a:endParaRPr lang="en-US" sz="1400" b="1">
              <a:solidFill>
                <a:schemeClr val="accent1"/>
              </a:solidFill>
              <a:sym typeface="+mn-ea"/>
            </a:endParaRPr>
          </a:p>
        </p:txBody>
      </p:sp>
      <p:sp>
        <p:nvSpPr>
          <p:cNvPr id="19" name="Rectangles 18"/>
          <p:cNvSpPr/>
          <p:nvPr/>
        </p:nvSpPr>
        <p:spPr>
          <a:xfrm>
            <a:off x="8160385" y="1009015"/>
            <a:ext cx="3851275" cy="157226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b="1">
                <a:highlight>
                  <a:srgbClr val="FFFF00"/>
                </a:highlight>
              </a:rPr>
              <a:t>Index Of SearchString In String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index</a:t>
            </a:r>
            <a:r>
              <a:rPr lang="en-US" sz="1400">
                <a:solidFill>
                  <a:srgbClr val="0070C0"/>
                </a:solidFill>
                <a:sym typeface="+mn-ea"/>
              </a:rPr>
              <a:t>(</a:t>
            </a:r>
            <a:r>
              <a:rPr lang="en-US" sz="1400" b="1">
                <a:solidFill>
                  <a:srgbClr val="FF0000"/>
                </a:solidFill>
                <a:sym typeface="+mn-ea"/>
              </a:rPr>
              <a:t>searchString</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startPosition</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endPosition</a:t>
            </a:r>
            <a:r>
              <a:rPr lang="en-US" sz="1400" b="1">
                <a:solidFill>
                  <a:srgbClr val="0070C0"/>
                </a:solidFill>
                <a:sym typeface="+mn-ea"/>
              </a:rPr>
              <a:t>)</a:t>
            </a:r>
            <a:r>
              <a:rPr lang="en-US" sz="1400">
                <a:highlight>
                  <a:srgbClr val="FFFF00"/>
                </a:highlight>
                <a:sym typeface="+mn-ea"/>
              </a:rPr>
              <a:t>   </a:t>
            </a:r>
            <a:r>
              <a:rPr lang="en-US" sz="1400" b="1">
                <a:solidFill>
                  <a:schemeClr val="accent1"/>
                </a:solidFill>
                <a:sym typeface="+mn-ea"/>
              </a:rPr>
              <a:t> </a:t>
            </a:r>
            <a:endParaRPr lang="en-US" sz="1400" b="1">
              <a:solidFill>
                <a:srgbClr val="0070C0"/>
              </a:solidFill>
              <a:sym typeface="+mn-ea"/>
            </a:endParaRPr>
          </a:p>
          <a:p>
            <a:pPr algn="l"/>
            <a:r>
              <a:rPr lang="en-US" sz="1400" b="1">
                <a:solidFill>
                  <a:schemeClr val="accent1"/>
                </a:solidFill>
                <a:sym typeface="+mn-ea"/>
              </a:rPr>
              <a:t>find</a:t>
            </a:r>
            <a:r>
              <a:rPr lang="en-US" sz="1400">
                <a:solidFill>
                  <a:srgbClr val="0070C0"/>
                </a:solidFill>
                <a:sym typeface="+mn-ea"/>
              </a:rPr>
              <a:t>(</a:t>
            </a:r>
            <a:r>
              <a:rPr lang="en-US" sz="1400" b="1">
                <a:solidFill>
                  <a:srgbClr val="FF0000"/>
                </a:solidFill>
                <a:sym typeface="+mn-ea"/>
              </a:rPr>
              <a:t>searchString</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startPosition</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endPosition</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1"/>
                </a:solidFill>
                <a:sym typeface="+mn-ea"/>
              </a:rPr>
              <a:t>rindex</a:t>
            </a:r>
            <a:r>
              <a:rPr lang="en-US" sz="1400">
                <a:solidFill>
                  <a:srgbClr val="0070C0"/>
                </a:solidFill>
                <a:sym typeface="+mn-ea"/>
              </a:rPr>
              <a:t>(</a:t>
            </a:r>
            <a:r>
              <a:rPr lang="en-US" sz="1400" b="1">
                <a:solidFill>
                  <a:srgbClr val="FF0000"/>
                </a:solidFill>
                <a:sym typeface="+mn-ea"/>
              </a:rPr>
              <a:t>searchString</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startPosition</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endPosition</a:t>
            </a:r>
            <a:r>
              <a:rPr lang="en-US" sz="1400" b="1">
                <a:solidFill>
                  <a:srgbClr val="0070C0"/>
                </a:solidFill>
                <a:sym typeface="+mn-ea"/>
              </a:rPr>
              <a:t>)</a:t>
            </a:r>
            <a:endParaRPr lang="en-US" sz="1400" b="1">
              <a:solidFill>
                <a:schemeClr val="accent6"/>
              </a:solidFill>
              <a:sym typeface="+mn-ea"/>
            </a:endParaRPr>
          </a:p>
          <a:p>
            <a:pPr algn="l"/>
            <a:r>
              <a:rPr lang="en-US" sz="1400" b="1">
                <a:solidFill>
                  <a:schemeClr val="accent1"/>
                </a:solidFill>
                <a:sym typeface="+mn-ea"/>
              </a:rPr>
              <a:t>rfind</a:t>
            </a:r>
            <a:r>
              <a:rPr lang="en-US" sz="1400">
                <a:solidFill>
                  <a:srgbClr val="0070C0"/>
                </a:solidFill>
                <a:sym typeface="+mn-ea"/>
              </a:rPr>
              <a:t>(</a:t>
            </a:r>
            <a:r>
              <a:rPr lang="en-US" sz="1400" b="1">
                <a:solidFill>
                  <a:srgbClr val="FF0000"/>
                </a:solidFill>
                <a:sym typeface="+mn-ea"/>
              </a:rPr>
              <a:t>searchString</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startPosition</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endPosition</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1"/>
                </a:solidFill>
                <a:sym typeface="+mn-ea"/>
              </a:rPr>
              <a:t>count</a:t>
            </a:r>
            <a:r>
              <a:rPr lang="en-US" sz="1400">
                <a:solidFill>
                  <a:srgbClr val="0070C0"/>
                </a:solidFill>
                <a:sym typeface="+mn-ea"/>
              </a:rPr>
              <a:t>(</a:t>
            </a:r>
            <a:r>
              <a:rPr lang="en-US" sz="1400" b="1">
                <a:solidFill>
                  <a:srgbClr val="FF0000"/>
                </a:solidFill>
                <a:sym typeface="+mn-ea"/>
              </a:rPr>
              <a:t>searchString</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startPosition</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endPosition</a:t>
            </a:r>
            <a:r>
              <a:rPr lang="en-US" sz="1400" b="1">
                <a:solidFill>
                  <a:srgbClr val="0070C0"/>
                </a:solidFill>
                <a:sym typeface="+mn-ea"/>
              </a:rPr>
              <a:t>)</a:t>
            </a:r>
            <a:endParaRPr lang="en-US" sz="1400" b="1">
              <a:solidFill>
                <a:schemeClr val="accent1"/>
              </a:solidFill>
              <a:sym typeface="+mn-ea"/>
            </a:endParaRPr>
          </a:p>
        </p:txBody>
      </p:sp>
      <p:sp>
        <p:nvSpPr>
          <p:cNvPr id="12" name="Rectangles 11"/>
          <p:cNvSpPr/>
          <p:nvPr/>
        </p:nvSpPr>
        <p:spPr>
          <a:xfrm>
            <a:off x="5351145" y="4664075"/>
            <a:ext cx="4574540" cy="68707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Encodes The </a:t>
            </a:r>
            <a:r>
              <a:rPr lang="en-US" b="1">
                <a:highlight>
                  <a:srgbClr val="FFFF00"/>
                </a:highlight>
              </a:rPr>
              <a:t>String</a:t>
            </a:r>
            <a:r>
              <a:rPr lang="en-US" sz="1400">
                <a:highlight>
                  <a:srgbClr val="FFFF00"/>
                </a:highlight>
              </a:rPr>
              <a:t> .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encode</a:t>
            </a:r>
            <a:r>
              <a:rPr lang="en-US" sz="1400">
                <a:solidFill>
                  <a:srgbClr val="0070C0"/>
                </a:solidFill>
                <a:sym typeface="+mn-ea"/>
              </a:rPr>
              <a:t>(</a:t>
            </a:r>
            <a:r>
              <a:rPr lang="en-US" sz="1400" b="1">
                <a:solidFill>
                  <a:schemeClr val="bg1"/>
                </a:solidFill>
                <a:sym typeface="+mn-ea"/>
              </a:rPr>
              <a:t>encoding=encodingMethod</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errors=errorsMethod</a:t>
            </a:r>
            <a:r>
              <a:rPr lang="en-US" sz="1400" b="1">
                <a:solidFill>
                  <a:srgbClr val="0070C0"/>
                </a:solidFill>
                <a:sym typeface="+mn-ea"/>
              </a:rPr>
              <a:t>)</a:t>
            </a:r>
            <a:endParaRPr lang="en-US" sz="1400" b="1">
              <a:solidFill>
                <a:schemeClr val="accent1"/>
              </a:solidFill>
              <a:sym typeface="+mn-ea"/>
            </a:endParaRPr>
          </a:p>
        </p:txBody>
      </p:sp>
      <p:sp>
        <p:nvSpPr>
          <p:cNvPr id="15" name="Rectangles 14"/>
          <p:cNvSpPr/>
          <p:nvPr/>
        </p:nvSpPr>
        <p:spPr>
          <a:xfrm>
            <a:off x="9926320" y="4652645"/>
            <a:ext cx="2205355" cy="205803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 Check Valid String..</a:t>
            </a:r>
            <a:r>
              <a:rPr lang="en-US" sz="1400">
                <a:highlight>
                  <a:srgbClr val="FFFF00"/>
                </a:highlight>
              </a:rPr>
              <a:t>.    </a:t>
            </a:r>
            <a:r>
              <a:rPr lang="en-US" sz="1400" b="1">
                <a:solidFill>
                  <a:schemeClr val="accent1"/>
                </a:solidFill>
              </a:rPr>
              <a:t> </a:t>
            </a:r>
            <a:endParaRPr lang="en-US" sz="1400" b="1">
              <a:solidFill>
                <a:schemeClr val="accent6"/>
              </a:solidFill>
              <a:sym typeface="+mn-ea"/>
            </a:endParaRPr>
          </a:p>
          <a:p>
            <a:pPr algn="l"/>
            <a:r>
              <a:rPr lang="en-US" sz="1400" b="1">
                <a:solidFill>
                  <a:schemeClr val="accent1"/>
                </a:solidFill>
                <a:sym typeface="+mn-ea"/>
              </a:rPr>
              <a:t>isalnum()          isalpha()</a:t>
            </a:r>
            <a:endParaRPr lang="en-US" sz="1400" b="1">
              <a:solidFill>
                <a:schemeClr val="accent1"/>
              </a:solidFill>
              <a:sym typeface="+mn-ea"/>
            </a:endParaRPr>
          </a:p>
          <a:p>
            <a:pPr algn="l"/>
            <a:r>
              <a:rPr lang="en-US" sz="1400" b="1">
                <a:solidFill>
                  <a:schemeClr val="accent1"/>
                </a:solidFill>
                <a:sym typeface="+mn-ea"/>
              </a:rPr>
              <a:t>isnumeric()      isdecimal()</a:t>
            </a:r>
            <a:endParaRPr lang="en-US" sz="1400" b="1">
              <a:solidFill>
                <a:schemeClr val="accent1"/>
              </a:solidFill>
              <a:sym typeface="+mn-ea"/>
            </a:endParaRPr>
          </a:p>
          <a:p>
            <a:pPr algn="l"/>
            <a:r>
              <a:rPr lang="en-US" sz="1400" b="1">
                <a:solidFill>
                  <a:schemeClr val="accent1"/>
                </a:solidFill>
                <a:sym typeface="+mn-ea"/>
              </a:rPr>
              <a:t>isdigit()             isascii()</a:t>
            </a:r>
            <a:endParaRPr lang="en-US" sz="1400" b="1">
              <a:solidFill>
                <a:schemeClr val="accent1"/>
              </a:solidFill>
              <a:sym typeface="+mn-ea"/>
            </a:endParaRPr>
          </a:p>
          <a:p>
            <a:pPr algn="l"/>
            <a:r>
              <a:rPr lang="en-US" sz="1400" b="1">
                <a:solidFill>
                  <a:schemeClr val="accent1"/>
                </a:solidFill>
                <a:sym typeface="+mn-ea"/>
              </a:rPr>
              <a:t>istitle()              islower()</a:t>
            </a:r>
            <a:endParaRPr lang="en-US" sz="1400" b="1">
              <a:solidFill>
                <a:schemeClr val="accent1"/>
              </a:solidFill>
              <a:sym typeface="+mn-ea"/>
            </a:endParaRPr>
          </a:p>
          <a:p>
            <a:pPr algn="l"/>
            <a:r>
              <a:rPr lang="en-US" sz="1400" b="1">
                <a:solidFill>
                  <a:schemeClr val="accent1"/>
                </a:solidFill>
                <a:sym typeface="+mn-ea"/>
              </a:rPr>
              <a:t>isupper()           isspace()</a:t>
            </a:r>
            <a:endParaRPr lang="en-US" sz="1400" b="1">
              <a:solidFill>
                <a:schemeClr val="accent1"/>
              </a:solidFill>
              <a:sym typeface="+mn-ea"/>
            </a:endParaRPr>
          </a:p>
          <a:p>
            <a:pPr algn="l"/>
            <a:r>
              <a:rPr lang="en-US" sz="1400" b="1">
                <a:solidFill>
                  <a:schemeClr val="accent1"/>
                </a:solidFill>
                <a:sym typeface="+mn-ea"/>
              </a:rPr>
              <a:t>isidentifier()     isprintable()</a:t>
            </a:r>
            <a:endParaRPr lang="en-US" sz="1400" b="1">
              <a:solidFill>
                <a:schemeClr val="accent1"/>
              </a:solidFill>
              <a:sym typeface="+mn-ea"/>
            </a:endParaRPr>
          </a:p>
        </p:txBody>
      </p:sp>
      <p:sp>
        <p:nvSpPr>
          <p:cNvPr id="13" name="Rectangles 12"/>
          <p:cNvSpPr/>
          <p:nvPr/>
        </p:nvSpPr>
        <p:spPr>
          <a:xfrm>
            <a:off x="5349875" y="1052830"/>
            <a:ext cx="2810510" cy="139128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Check Valid </a:t>
            </a:r>
            <a:r>
              <a:rPr lang="en-US" b="1">
                <a:highlight>
                  <a:srgbClr val="FFFF00"/>
                </a:highlight>
              </a:rPr>
              <a:t>String</a:t>
            </a:r>
            <a:r>
              <a:rPr lang="en-US" sz="1400">
                <a:highlight>
                  <a:srgbClr val="FFFF00"/>
                </a:highlight>
              </a:rPr>
              <a:t> .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startswith</a:t>
            </a:r>
            <a:r>
              <a:rPr lang="en-US" sz="1400">
                <a:solidFill>
                  <a:srgbClr val="0070C0"/>
                </a:solidFill>
                <a:sym typeface="+mn-ea"/>
              </a:rPr>
              <a:t>(</a:t>
            </a:r>
            <a:r>
              <a:rPr lang="en-US" sz="1400" b="1">
                <a:solidFill>
                  <a:srgbClr val="FF0000"/>
                </a:solidFill>
                <a:sym typeface="+mn-ea"/>
              </a:rPr>
              <a:t>searchValue</a:t>
            </a:r>
            <a:r>
              <a:rPr lang="en-US" sz="1400" b="1">
                <a:solidFill>
                  <a:srgbClr val="0070C0"/>
                </a:solidFill>
                <a:sym typeface="+mn-ea"/>
              </a:rPr>
              <a:t>,</a:t>
            </a:r>
            <a:r>
              <a:rPr lang="en-US" sz="1400">
                <a:solidFill>
                  <a:srgbClr val="0070C0"/>
                </a:solidFill>
                <a:sym typeface="+mn-ea"/>
              </a:rPr>
              <a:t> </a:t>
            </a:r>
            <a:r>
              <a:rPr lang="en-US" sz="1400" b="1">
                <a:solidFill>
                  <a:schemeClr val="bg1"/>
                </a:solidFill>
                <a:sym typeface="+mn-ea"/>
              </a:rPr>
              <a:t>start</a:t>
            </a:r>
            <a:r>
              <a:rPr lang="en-US" sz="1400" b="1">
                <a:solidFill>
                  <a:srgbClr val="0070C0"/>
                </a:solidFill>
                <a:sym typeface="+mn-ea"/>
              </a:rPr>
              <a:t>,</a:t>
            </a:r>
            <a:r>
              <a:rPr lang="en-US" sz="1400">
                <a:solidFill>
                  <a:srgbClr val="0070C0"/>
                </a:solidFill>
                <a:sym typeface="+mn-ea"/>
              </a:rPr>
              <a:t> </a:t>
            </a:r>
            <a:r>
              <a:rPr lang="en-US" sz="1400" b="1">
                <a:solidFill>
                  <a:schemeClr val="bg1"/>
                </a:solidFill>
                <a:sym typeface="+mn-ea"/>
              </a:rPr>
              <a:t>end</a:t>
            </a:r>
            <a:r>
              <a:rPr lang="en-US" sz="1400" b="1">
                <a:solidFill>
                  <a:srgbClr val="0070C0"/>
                </a:solidFill>
                <a:sym typeface="+mn-ea"/>
              </a:rPr>
              <a:t>)</a:t>
            </a:r>
            <a:endParaRPr lang="en-US" sz="1400">
              <a:solidFill>
                <a:srgbClr val="0070C0"/>
              </a:solidFill>
              <a:sym typeface="+mn-ea"/>
            </a:endParaRPr>
          </a:p>
          <a:p>
            <a:pPr algn="l"/>
            <a:r>
              <a:rPr lang="en-US" sz="1400" b="1">
                <a:solidFill>
                  <a:schemeClr val="accent1"/>
                </a:solidFill>
                <a:sym typeface="+mn-ea"/>
              </a:rPr>
              <a:t>endswith</a:t>
            </a:r>
            <a:r>
              <a:rPr lang="en-US" sz="1400">
                <a:solidFill>
                  <a:srgbClr val="0070C0"/>
                </a:solidFill>
                <a:sym typeface="+mn-ea"/>
              </a:rPr>
              <a:t>(</a:t>
            </a:r>
            <a:r>
              <a:rPr lang="en-US" sz="1400" b="1">
                <a:solidFill>
                  <a:srgbClr val="FF0000"/>
                </a:solidFill>
                <a:sym typeface="+mn-ea"/>
              </a:rPr>
              <a:t>searchValue</a:t>
            </a:r>
            <a:r>
              <a:rPr lang="en-US" sz="1400" b="1">
                <a:solidFill>
                  <a:srgbClr val="0070C0"/>
                </a:solidFill>
                <a:sym typeface="+mn-ea"/>
              </a:rPr>
              <a:t>,</a:t>
            </a:r>
            <a:r>
              <a:rPr lang="en-US" sz="1400">
                <a:solidFill>
                  <a:srgbClr val="0070C0"/>
                </a:solidFill>
                <a:sym typeface="+mn-ea"/>
              </a:rPr>
              <a:t> </a:t>
            </a:r>
            <a:r>
              <a:rPr lang="en-US" sz="1400" b="1">
                <a:solidFill>
                  <a:schemeClr val="bg1"/>
                </a:solidFill>
                <a:sym typeface="+mn-ea"/>
              </a:rPr>
              <a:t>start</a:t>
            </a:r>
            <a:r>
              <a:rPr lang="en-US" sz="1400" b="1">
                <a:solidFill>
                  <a:srgbClr val="0070C0"/>
                </a:solidFill>
                <a:sym typeface="+mn-ea"/>
              </a:rPr>
              <a:t>,</a:t>
            </a:r>
            <a:r>
              <a:rPr lang="en-US" sz="1400">
                <a:solidFill>
                  <a:srgbClr val="0070C0"/>
                </a:solidFill>
                <a:sym typeface="+mn-ea"/>
              </a:rPr>
              <a:t> </a:t>
            </a:r>
            <a:r>
              <a:rPr lang="en-US" sz="1400" b="1">
                <a:solidFill>
                  <a:schemeClr val="bg1"/>
                </a:solidFill>
                <a:sym typeface="+mn-ea"/>
              </a:rPr>
              <a:t>end</a:t>
            </a:r>
            <a:r>
              <a:rPr lang="en-US" sz="1400" b="1">
                <a:solidFill>
                  <a:srgbClr val="0070C0"/>
                </a:solidFill>
                <a:sym typeface="+mn-ea"/>
              </a:rPr>
              <a:t>)</a:t>
            </a:r>
            <a:endParaRPr lang="en-US" sz="1400" b="1">
              <a:solidFill>
                <a:schemeClr val="accent1"/>
              </a:solidFill>
              <a:sym typeface="+mn-ea"/>
            </a:endParaRPr>
          </a:p>
        </p:txBody>
      </p:sp>
      <p:sp>
        <p:nvSpPr>
          <p:cNvPr id="14" name="Rectangles 13"/>
          <p:cNvSpPr/>
          <p:nvPr/>
        </p:nvSpPr>
        <p:spPr>
          <a:xfrm>
            <a:off x="5351145" y="2590800"/>
            <a:ext cx="3289300" cy="196405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Convert String To List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startswith</a:t>
            </a:r>
            <a:r>
              <a:rPr lang="en-US" sz="1400">
                <a:solidFill>
                  <a:srgbClr val="0070C0"/>
                </a:solidFill>
                <a:sym typeface="+mn-ea"/>
              </a:rPr>
              <a:t>(</a:t>
            </a:r>
            <a:r>
              <a:rPr lang="en-US" sz="1400" b="1">
                <a:solidFill>
                  <a:srgbClr val="FF0000"/>
                </a:solidFill>
                <a:sym typeface="+mn-ea"/>
              </a:rPr>
              <a:t>searchValue</a:t>
            </a:r>
            <a:r>
              <a:rPr lang="en-US" sz="1400" b="1">
                <a:solidFill>
                  <a:srgbClr val="0070C0"/>
                </a:solidFill>
                <a:sym typeface="+mn-ea"/>
              </a:rPr>
              <a:t>,</a:t>
            </a:r>
            <a:r>
              <a:rPr lang="en-US" sz="1400">
                <a:solidFill>
                  <a:srgbClr val="0070C0"/>
                </a:solidFill>
                <a:sym typeface="+mn-ea"/>
              </a:rPr>
              <a:t> </a:t>
            </a:r>
            <a:r>
              <a:rPr lang="en-US" sz="1400" b="1">
                <a:solidFill>
                  <a:schemeClr val="bg1"/>
                </a:solidFill>
                <a:sym typeface="+mn-ea"/>
              </a:rPr>
              <a:t>start</a:t>
            </a:r>
            <a:r>
              <a:rPr lang="en-US" sz="1400" b="1">
                <a:solidFill>
                  <a:srgbClr val="0070C0"/>
                </a:solidFill>
                <a:sym typeface="+mn-ea"/>
              </a:rPr>
              <a:t>,</a:t>
            </a:r>
            <a:r>
              <a:rPr lang="en-US" sz="1400">
                <a:solidFill>
                  <a:srgbClr val="0070C0"/>
                </a:solidFill>
                <a:sym typeface="+mn-ea"/>
              </a:rPr>
              <a:t> </a:t>
            </a:r>
            <a:r>
              <a:rPr lang="en-US" sz="1400" b="1">
                <a:solidFill>
                  <a:schemeClr val="bg1"/>
                </a:solidFill>
                <a:sym typeface="+mn-ea"/>
              </a:rPr>
              <a:t>end</a:t>
            </a:r>
            <a:r>
              <a:rPr lang="en-US" sz="1400" b="1">
                <a:solidFill>
                  <a:srgbClr val="0070C0"/>
                </a:solidFill>
                <a:sym typeface="+mn-ea"/>
              </a:rPr>
              <a:t>)</a:t>
            </a:r>
            <a:endParaRPr lang="en-US" sz="1400">
              <a:solidFill>
                <a:srgbClr val="0070C0"/>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split</a:t>
            </a:r>
            <a:r>
              <a:rPr lang="en-US" sz="1400">
                <a:solidFill>
                  <a:srgbClr val="0070C0"/>
                </a:solidFill>
                <a:sym typeface="+mn-ea"/>
              </a:rPr>
              <a:t>(</a:t>
            </a:r>
            <a:r>
              <a:rPr lang="en-US" sz="1400" b="1">
                <a:solidFill>
                  <a:schemeClr val="bg1"/>
                </a:solidFill>
                <a:sym typeface="+mn-ea"/>
              </a:rPr>
              <a:t>separator</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LimitNumberOfSplits</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rsplit</a:t>
            </a:r>
            <a:r>
              <a:rPr lang="en-US" sz="1400">
                <a:solidFill>
                  <a:srgbClr val="0070C0"/>
                </a:solidFill>
                <a:sym typeface="+mn-ea"/>
              </a:rPr>
              <a:t>(</a:t>
            </a:r>
            <a:r>
              <a:rPr lang="en-US" sz="1400" b="1">
                <a:solidFill>
                  <a:schemeClr val="bg1"/>
                </a:solidFill>
                <a:sym typeface="+mn-ea"/>
              </a:rPr>
              <a:t>separator</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LimitNumberOfSplits</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splitlines</a:t>
            </a:r>
            <a:r>
              <a:rPr lang="en-US" sz="1400">
                <a:solidFill>
                  <a:srgbClr val="0070C0"/>
                </a:solidFill>
                <a:sym typeface="+mn-ea"/>
              </a:rPr>
              <a:t>(</a:t>
            </a:r>
            <a:r>
              <a:rPr lang="en-US" sz="1400" b="1">
                <a:solidFill>
                  <a:schemeClr val="bg1"/>
                </a:solidFill>
                <a:sym typeface="+mn-ea"/>
              </a:rPr>
              <a:t>keeplinebreaks</a:t>
            </a:r>
            <a:r>
              <a:rPr lang="en-US" sz="1400" b="1">
                <a:solidFill>
                  <a:srgbClr val="0070C0"/>
                </a:solidFill>
                <a:sym typeface="+mn-ea"/>
              </a:rPr>
              <a:t>)</a:t>
            </a:r>
            <a:endParaRPr lang="en-US" sz="1400" b="1">
              <a:solidFill>
                <a:srgbClr val="0070C0"/>
              </a:solidFill>
              <a:sym typeface="+mn-ea"/>
            </a:endParaRPr>
          </a:p>
          <a:p>
            <a:pPr algn="ctr"/>
            <a:r>
              <a:rPr lang="en-US" sz="1400" b="1">
                <a:solidFill>
                  <a:srgbClr val="7030A0"/>
                </a:solidFill>
                <a:sym typeface="+mn-ea"/>
              </a:rPr>
              <a:t>    String into Tuple</a:t>
            </a:r>
            <a:endParaRPr lang="en-US" sz="1400" b="1">
              <a:solidFill>
                <a:srgbClr val="7030A0"/>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partition</a:t>
            </a:r>
            <a:r>
              <a:rPr lang="en-US" sz="1400">
                <a:solidFill>
                  <a:srgbClr val="0070C0"/>
                </a:solidFill>
                <a:sym typeface="+mn-ea"/>
              </a:rPr>
              <a:t>(</a:t>
            </a:r>
            <a:r>
              <a:rPr lang="en-US" sz="1400" b="1">
                <a:solidFill>
                  <a:srgbClr val="FF0000"/>
                </a:solidFill>
                <a:sym typeface="+mn-ea"/>
              </a:rPr>
              <a:t>separator</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rpartition</a:t>
            </a:r>
            <a:r>
              <a:rPr lang="en-US" sz="1400">
                <a:solidFill>
                  <a:srgbClr val="0070C0"/>
                </a:solidFill>
                <a:sym typeface="+mn-ea"/>
              </a:rPr>
              <a:t>(</a:t>
            </a:r>
            <a:r>
              <a:rPr lang="en-US" sz="1400" b="1">
                <a:solidFill>
                  <a:srgbClr val="FF0000"/>
                </a:solidFill>
                <a:sym typeface="+mn-ea"/>
              </a:rPr>
              <a:t>separator</a:t>
            </a:r>
            <a:r>
              <a:rPr lang="en-US" sz="1400" b="1">
                <a:solidFill>
                  <a:schemeClr val="accent1"/>
                </a:solidFill>
                <a:sym typeface="+mn-ea"/>
              </a:rPr>
              <a:t>,</a:t>
            </a:r>
            <a:r>
              <a:rPr lang="en-US" sz="1400" b="1">
                <a:solidFill>
                  <a:srgbClr val="0070C0"/>
                </a:solidFill>
                <a:sym typeface="+mn-ea"/>
              </a:rPr>
              <a:t>)</a:t>
            </a:r>
            <a:endParaRPr lang="en-US" sz="1400" b="1">
              <a:solidFill>
                <a:schemeClr val="accent1"/>
              </a:solidFill>
              <a:sym typeface="+mn-ea"/>
            </a:endParaRPr>
          </a:p>
        </p:txBody>
      </p:sp>
      <p:sp>
        <p:nvSpPr>
          <p:cNvPr id="16" name="Rectangles 15"/>
          <p:cNvSpPr/>
          <p:nvPr/>
        </p:nvSpPr>
        <p:spPr>
          <a:xfrm>
            <a:off x="8747125" y="2747010"/>
            <a:ext cx="2992755" cy="67183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Convert List To String...</a:t>
            </a:r>
            <a:r>
              <a:rPr lang="en-US" sz="1400">
                <a:highlight>
                  <a:srgbClr val="FFFF00"/>
                </a:highlight>
              </a:rPr>
              <a:t>    </a:t>
            </a:r>
            <a:r>
              <a:rPr lang="en-US" sz="1400" b="1">
                <a:solidFill>
                  <a:schemeClr val="accent1"/>
                </a:solidFill>
              </a:rPr>
              <a:t> </a:t>
            </a:r>
            <a:endParaRPr lang="en-US" sz="1400" b="1">
              <a:solidFill>
                <a:srgbClr val="0070C0"/>
              </a:solidFill>
              <a:sym typeface="+mn-ea"/>
            </a:endParaRPr>
          </a:p>
          <a:p>
            <a:pPr algn="l"/>
            <a:r>
              <a:rPr lang="en-US" sz="1400" b="1">
                <a:solidFill>
                  <a:schemeClr val="accent1"/>
                </a:solidFill>
                <a:sym typeface="+mn-ea"/>
              </a:rPr>
              <a:t>Join</a:t>
            </a:r>
            <a:r>
              <a:rPr lang="en-US" sz="1400">
                <a:solidFill>
                  <a:srgbClr val="0070C0"/>
                </a:solidFill>
                <a:sym typeface="+mn-ea"/>
              </a:rPr>
              <a:t>(</a:t>
            </a:r>
            <a:r>
              <a:rPr lang="en-US" sz="1400" b="1">
                <a:solidFill>
                  <a:schemeClr val="accent2"/>
                </a:solidFill>
                <a:sym typeface="+mn-ea"/>
              </a:rPr>
              <a:t>arr</a:t>
            </a:r>
            <a:r>
              <a:rPr lang="en-US" sz="1400" b="1">
                <a:solidFill>
                  <a:srgbClr val="0070C0"/>
                </a:solidFill>
                <a:sym typeface="+mn-ea"/>
              </a:rPr>
              <a:t>)</a:t>
            </a:r>
            <a:endParaRPr lang="en-US" sz="1400">
              <a:solidFill>
                <a:schemeClr val="bg1"/>
              </a:solidFill>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26" name="文本框 25"/>
          <p:cNvSpPr txBox="1"/>
          <p:nvPr/>
        </p:nvSpPr>
        <p:spPr>
          <a:xfrm>
            <a:off x="2633186" y="1268670"/>
            <a:ext cx="7310438" cy="829945"/>
          </a:xfrm>
          <a:prstGeom prst="rect">
            <a:avLst/>
          </a:prstGeom>
          <a:noFill/>
        </p:spPr>
        <p:txBody>
          <a:bodyPr wrap="square" rtlCol="0">
            <a:spAutoFit/>
          </a:bodyPr>
          <a:p>
            <a:pPr algn="ctr"/>
            <a:r>
              <a:rPr lang="en-US" altLang="zh-CN" sz="4800" b="1" dirty="0">
                <a:solidFill>
                  <a:schemeClr val="accent1"/>
                </a:solidFill>
              </a:rPr>
              <a:t>Comments</a:t>
            </a:r>
            <a:endParaRPr lang="en-US" altLang="zh-CN" sz="3600" b="1" dirty="0">
              <a:solidFill>
                <a:schemeClr val="tx1">
                  <a:lumMod val="75000"/>
                  <a:lumOff val="25000"/>
                </a:schemeClr>
              </a:solidFill>
            </a:endParaRPr>
          </a:p>
        </p:txBody>
      </p:sp>
      <p:sp>
        <p:nvSpPr>
          <p:cNvPr id="27" name="矩形 26"/>
          <p:cNvSpPr/>
          <p:nvPr/>
        </p:nvSpPr>
        <p:spPr>
          <a:xfrm>
            <a:off x="1473835" y="2098675"/>
            <a:ext cx="9806940" cy="349250"/>
          </a:xfrm>
          <a:prstGeom prst="rect">
            <a:avLst/>
          </a:prstGeom>
        </p:spPr>
        <p:txBody>
          <a:bodyPr wrap="square">
            <a:spAutoFit/>
          </a:bodyPr>
          <a:p>
            <a:pPr algn="ctr">
              <a:lnSpc>
                <a:spcPct val="140000"/>
              </a:lnSpc>
            </a:pPr>
            <a:r>
              <a:rPr lang="en-US" altLang="zh-CN" sz="1200" b="1" dirty="0">
                <a:solidFill>
                  <a:schemeClr val="bg1">
                    <a:lumMod val="65000"/>
                  </a:schemeClr>
                </a:solidFill>
              </a:rPr>
              <a:t>Comments can be used to explain Programmig code..</a:t>
            </a:r>
            <a:endParaRPr lang="en-US" altLang="zh-CN" sz="1200" b="1" dirty="0">
              <a:solidFill>
                <a:schemeClr val="bg1">
                  <a:lumMod val="65000"/>
                </a:schemeClr>
              </a:solidFill>
            </a:endParaRPr>
          </a:p>
        </p:txBody>
      </p:sp>
      <p:sp>
        <p:nvSpPr>
          <p:cNvPr id="4" name="文本框 25"/>
          <p:cNvSpPr txBox="1"/>
          <p:nvPr/>
        </p:nvSpPr>
        <p:spPr>
          <a:xfrm>
            <a:off x="2915126" y="2447865"/>
            <a:ext cx="7310438" cy="829945"/>
          </a:xfrm>
          <a:prstGeom prst="rect">
            <a:avLst/>
          </a:prstGeom>
          <a:noFill/>
        </p:spPr>
        <p:txBody>
          <a:bodyPr wrap="square" rtlCol="0">
            <a:spAutoFit/>
          </a:bodyPr>
          <a:p>
            <a:pPr algn="ctr"/>
            <a:r>
              <a:rPr lang="en-US" altLang="zh-CN" sz="4800" b="1" dirty="0">
                <a:solidFill>
                  <a:schemeClr val="accent1"/>
                </a:solidFill>
                <a:sym typeface="+mn-ea"/>
              </a:rPr>
              <a:t>Variable </a:t>
            </a:r>
            <a:endParaRPr lang="en-US" altLang="zh-CN" sz="3600" b="1" dirty="0">
              <a:solidFill>
                <a:schemeClr val="tx1">
                  <a:lumMod val="75000"/>
                  <a:lumOff val="25000"/>
                </a:schemeClr>
              </a:solidFill>
            </a:endParaRPr>
          </a:p>
        </p:txBody>
      </p:sp>
      <p:sp>
        <p:nvSpPr>
          <p:cNvPr id="5" name="矩形 26"/>
          <p:cNvSpPr/>
          <p:nvPr/>
        </p:nvSpPr>
        <p:spPr>
          <a:xfrm>
            <a:off x="1001395" y="3228975"/>
            <a:ext cx="10279380" cy="866140"/>
          </a:xfrm>
          <a:prstGeom prst="rect">
            <a:avLst/>
          </a:prstGeom>
        </p:spPr>
        <p:txBody>
          <a:bodyPr wrap="square">
            <a:spAutoFit/>
          </a:bodyPr>
          <a:p>
            <a:pPr algn="ctr">
              <a:lnSpc>
                <a:spcPct val="140000"/>
              </a:lnSpc>
            </a:pPr>
            <a:r>
              <a:rPr lang="en-US" altLang="zh-CN" sz="1200" b="1" dirty="0">
                <a:solidFill>
                  <a:schemeClr val="bg1">
                    <a:lumMod val="65000"/>
                  </a:schemeClr>
                </a:solidFill>
                <a:sym typeface="+mn-ea"/>
              </a:rPr>
              <a:t>A variable is a container which holds the value while the Java program is executed. A variable is assigned with a data type. Variable is a name of memory location. A variable is the name of a reserved area allocated in memory. In other words, it is a name of the memory location. It is a combination of "vary + able" which means its value can be changed.</a:t>
            </a:r>
            <a:endParaRPr lang="en-US" altLang="zh-CN" sz="1200" b="1" dirty="0">
              <a:solidFill>
                <a:schemeClr val="bg1">
                  <a:lumMod val="65000"/>
                </a:schemeClr>
              </a:solidFill>
            </a:endParaRPr>
          </a:p>
        </p:txBody>
      </p:sp>
      <p:sp>
        <p:nvSpPr>
          <p:cNvPr id="2" name="文本框 25"/>
          <p:cNvSpPr txBox="1"/>
          <p:nvPr/>
        </p:nvSpPr>
        <p:spPr>
          <a:xfrm>
            <a:off x="2915126" y="3894395"/>
            <a:ext cx="7310438" cy="829945"/>
          </a:xfrm>
          <a:prstGeom prst="rect">
            <a:avLst/>
          </a:prstGeom>
          <a:noFill/>
        </p:spPr>
        <p:txBody>
          <a:bodyPr wrap="square" rtlCol="0">
            <a:spAutoFit/>
          </a:bodyPr>
          <a:p>
            <a:pPr algn="ctr"/>
            <a:r>
              <a:rPr lang="en-US" altLang="zh-CN" sz="4800" b="1" dirty="0">
                <a:solidFill>
                  <a:schemeClr val="accent1"/>
                </a:solidFill>
              </a:rPr>
              <a:t>Data Types</a:t>
            </a:r>
            <a:endParaRPr lang="en-US" altLang="zh-CN" sz="3600" b="1" dirty="0">
              <a:solidFill>
                <a:schemeClr val="tx1">
                  <a:lumMod val="75000"/>
                  <a:lumOff val="25000"/>
                </a:schemeClr>
              </a:solidFill>
            </a:endParaRPr>
          </a:p>
        </p:txBody>
      </p:sp>
      <p:sp>
        <p:nvSpPr>
          <p:cNvPr id="3" name="矩形 26"/>
          <p:cNvSpPr/>
          <p:nvPr/>
        </p:nvSpPr>
        <p:spPr>
          <a:xfrm>
            <a:off x="1001395" y="4617720"/>
            <a:ext cx="10079990" cy="607695"/>
          </a:xfrm>
          <a:prstGeom prst="rect">
            <a:avLst/>
          </a:prstGeom>
        </p:spPr>
        <p:txBody>
          <a:bodyPr wrap="square">
            <a:spAutoFit/>
          </a:bodyPr>
          <a:p>
            <a:pPr algn="ctr">
              <a:lnSpc>
                <a:spcPct val="140000"/>
              </a:lnSpc>
            </a:pPr>
            <a:r>
              <a:rPr lang="en-US" altLang="zh-CN" sz="1200" b="1" dirty="0">
                <a:solidFill>
                  <a:schemeClr val="bg1">
                    <a:lumMod val="65000"/>
                  </a:schemeClr>
                </a:solidFill>
              </a:rPr>
              <a:t>Data types specify the different sizes and values that can be stored in the variable.A data type, in programming, is a classification that specifies which type of value a variable has and what type of mathematical, relational or logical operations can be applied to it without causing an error.</a:t>
            </a:r>
            <a:endParaRPr lang="en-US" altLang="zh-CN" sz="1200" b="1" dirty="0">
              <a:solidFill>
                <a:schemeClr val="bg1">
                  <a:lumMod val="65000"/>
                </a:schemeClr>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0" name="矩形 23"/>
          <p:cNvSpPr/>
          <p:nvPr/>
        </p:nvSpPr>
        <p:spPr>
          <a:xfrm>
            <a:off x="255270" y="19685"/>
            <a:ext cx="3538855" cy="3238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Create a String</a:t>
            </a:r>
            <a:endParaRPr lang="en-US" altLang="zh-CN" sz="2000" b="1" dirty="0">
              <a:solidFill>
                <a:schemeClr val="bg1"/>
              </a:solidFill>
              <a:sym typeface="+mn-ea"/>
            </a:endParaRPr>
          </a:p>
        </p:txBody>
      </p:sp>
      <p:sp>
        <p:nvSpPr>
          <p:cNvPr id="3" name="Rectangles 2"/>
          <p:cNvSpPr/>
          <p:nvPr/>
        </p:nvSpPr>
        <p:spPr>
          <a:xfrm>
            <a:off x="104140" y="382905"/>
            <a:ext cx="6823710" cy="246507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a:solidFill>
                <a:schemeClr val="bg1"/>
              </a:solidFill>
            </a:endParaRPr>
          </a:p>
          <a:p>
            <a:pPr algn="l"/>
            <a:r>
              <a:rPr lang="en-US" sz="1400" b="1">
                <a:solidFill>
                  <a:srgbClr val="7030A0"/>
                </a:solidFill>
                <a:sym typeface="+mn-ea"/>
              </a:rPr>
              <a:t>constructor </a:t>
            </a:r>
            <a:r>
              <a:rPr lang="en-US" sz="1400" b="1">
                <a:solidFill>
                  <a:schemeClr val="accent6"/>
                </a:solidFill>
                <a:sym typeface="+mn-ea"/>
              </a:rPr>
              <a:t>:- to create string Object :-  </a:t>
            </a:r>
            <a:r>
              <a:rPr lang="en-US" sz="1400" b="1">
                <a:solidFill>
                  <a:schemeClr val="accent1"/>
                </a:solidFill>
                <a:sym typeface="+mn-ea"/>
              </a:rPr>
              <a:t>new String("</a:t>
            </a:r>
            <a:r>
              <a:rPr lang="en-US" sz="1400">
                <a:solidFill>
                  <a:schemeClr val="bg1"/>
                </a:solidFill>
                <a:sym typeface="+mn-ea"/>
              </a:rPr>
              <a:t>thing</a:t>
            </a:r>
            <a:r>
              <a:rPr lang="en-US" sz="1400" b="1">
                <a:solidFill>
                  <a:schemeClr val="accent1"/>
                </a:solidFill>
                <a:sym typeface="+mn-ea"/>
              </a:rPr>
              <a:t>")</a:t>
            </a:r>
            <a:r>
              <a:rPr lang="en-US" sz="1400" b="1">
                <a:solidFill>
                  <a:schemeClr val="accent6"/>
                </a:solidFill>
                <a:sym typeface="+mn-ea"/>
              </a:rPr>
              <a:t> </a:t>
            </a:r>
            <a:endParaRPr lang="en-US" sz="1400" b="1">
              <a:solidFill>
                <a:schemeClr val="accent6"/>
              </a:solidFill>
              <a:sym typeface="+mn-ea"/>
            </a:endParaRPr>
          </a:p>
          <a:p>
            <a:pPr algn="l"/>
            <a:r>
              <a:rPr lang="en-US" sz="1400" b="1">
                <a:solidFill>
                  <a:srgbClr val="7030A0"/>
                </a:solidFill>
                <a:sym typeface="+mn-ea"/>
              </a:rPr>
              <a:t>constructor </a:t>
            </a:r>
            <a:r>
              <a:rPr lang="en-US" sz="1400" b="1">
                <a:solidFill>
                  <a:schemeClr val="accent6"/>
                </a:solidFill>
                <a:sym typeface="+mn-ea"/>
              </a:rPr>
              <a:t>:- to create string ‘String’:-</a:t>
            </a:r>
            <a:r>
              <a:rPr lang="en-US" sz="1400" b="1">
                <a:solidFill>
                  <a:schemeClr val="accent6"/>
                </a:solidFill>
                <a:sym typeface="+mn-ea"/>
              </a:rPr>
              <a:t> </a:t>
            </a:r>
            <a:r>
              <a:rPr lang="en-US" sz="1400" b="1">
                <a:solidFill>
                  <a:schemeClr val="accent1"/>
                </a:solidFill>
                <a:sym typeface="+mn-ea"/>
              </a:rPr>
              <a:t> </a:t>
            </a:r>
            <a:r>
              <a:rPr lang="en-US" sz="1400" b="1">
                <a:solidFill>
                  <a:schemeClr val="accent1"/>
                </a:solidFill>
                <a:sym typeface="+mn-ea"/>
              </a:rPr>
              <a:t>String("</a:t>
            </a:r>
            <a:r>
              <a:rPr lang="en-US" sz="1400">
                <a:solidFill>
                  <a:schemeClr val="bg1"/>
                </a:solidFill>
                <a:sym typeface="+mn-ea"/>
              </a:rPr>
              <a:t>thing</a:t>
            </a:r>
            <a:r>
              <a:rPr lang="en-US" sz="1400" b="1">
                <a:solidFill>
                  <a:schemeClr val="accent1"/>
                </a:solidFill>
                <a:sym typeface="+mn-ea"/>
              </a:rPr>
              <a:t>")</a:t>
            </a:r>
            <a:endParaRPr lang="en-US" sz="1400">
              <a:solidFill>
                <a:schemeClr val="bg1"/>
              </a:solidFill>
              <a:sym typeface="+mn-ea"/>
            </a:endParaRPr>
          </a:p>
          <a:p>
            <a:pPr algn="l"/>
            <a:r>
              <a:rPr lang="en-US" sz="1400" b="1">
                <a:solidFill>
                  <a:srgbClr val="7030A0"/>
                </a:solidFill>
              </a:rPr>
              <a:t>Single-line String</a:t>
            </a:r>
            <a:r>
              <a:rPr lang="en-US" sz="1400" b="1">
                <a:solidFill>
                  <a:schemeClr val="accent6"/>
                </a:solidFill>
              </a:rPr>
              <a:t> :- between single/double/back-tick quotes :- </a:t>
            </a:r>
            <a:endParaRPr lang="en-US" sz="1400" b="1">
              <a:solidFill>
                <a:schemeClr val="accent6"/>
              </a:solidFill>
            </a:endParaRPr>
          </a:p>
          <a:p>
            <a:pPr algn="l"/>
            <a:r>
              <a:rPr lang="en-US" sz="1400" b="1">
                <a:solidFill>
                  <a:schemeClr val="accent6"/>
                </a:solidFill>
                <a:sym typeface="+mn-ea"/>
              </a:rPr>
              <a:t>between single quotes :-</a:t>
            </a:r>
            <a:r>
              <a:rPr lang="en-US" sz="1400" b="1">
                <a:solidFill>
                  <a:schemeClr val="accent6"/>
                </a:solidFill>
              </a:rPr>
              <a:t> </a:t>
            </a:r>
            <a:r>
              <a:rPr lang="en-US" sz="1400" b="1">
                <a:solidFill>
                  <a:schemeClr val="accent1"/>
                </a:solidFill>
                <a:sym typeface="+mn-ea"/>
              </a:rPr>
              <a:t>'</a:t>
            </a:r>
            <a:r>
              <a:rPr lang="en-US" sz="1400" b="1">
                <a:solidFill>
                  <a:schemeClr val="bg1"/>
                </a:solidFill>
                <a:sym typeface="+mn-ea"/>
              </a:rPr>
              <a:t>StringValue</a:t>
            </a:r>
            <a:r>
              <a:rPr lang="en-US" sz="1400" b="1">
                <a:solidFill>
                  <a:schemeClr val="accent1"/>
                </a:solidFill>
                <a:sym typeface="+mn-ea"/>
              </a:rPr>
              <a:t>'</a:t>
            </a:r>
            <a:r>
              <a:rPr lang="en-US" sz="1400" b="1">
                <a:solidFill>
                  <a:schemeClr val="bg1"/>
                </a:solidFill>
              </a:rPr>
              <a:t> 	</a:t>
            </a:r>
            <a:r>
              <a:rPr lang="en-US" sz="1400" b="1">
                <a:solidFill>
                  <a:schemeClr val="accent6"/>
                </a:solidFill>
                <a:sym typeface="+mn-ea"/>
              </a:rPr>
              <a:t>between double quotes :- </a:t>
            </a:r>
            <a:r>
              <a:rPr lang="en-US" sz="1400" b="1">
                <a:solidFill>
                  <a:schemeClr val="bg1"/>
                </a:solidFill>
                <a:sym typeface="+mn-ea"/>
              </a:rPr>
              <a:t> </a:t>
            </a:r>
            <a:r>
              <a:rPr lang="en-US" sz="1400" b="1">
                <a:solidFill>
                  <a:schemeClr val="accent1"/>
                </a:solidFill>
                <a:sym typeface="+mn-ea"/>
              </a:rPr>
              <a:t>"</a:t>
            </a:r>
            <a:r>
              <a:rPr lang="en-US" sz="1400" b="1">
                <a:solidFill>
                  <a:schemeClr val="bg1"/>
                </a:solidFill>
                <a:sym typeface="+mn-ea"/>
              </a:rPr>
              <a:t>StringValue</a:t>
            </a:r>
            <a:r>
              <a:rPr lang="en-US" sz="1400" b="1">
                <a:solidFill>
                  <a:schemeClr val="accent1"/>
                </a:solidFill>
                <a:sym typeface="+mn-ea"/>
              </a:rPr>
              <a:t>"</a:t>
            </a:r>
            <a:endParaRPr lang="en-US" sz="1400" b="1">
              <a:solidFill>
                <a:schemeClr val="bg1"/>
              </a:solidFill>
            </a:endParaRPr>
          </a:p>
          <a:p>
            <a:pPr algn="l"/>
            <a:r>
              <a:rPr lang="en-US" sz="1400" b="1">
                <a:solidFill>
                  <a:schemeClr val="accent6"/>
                </a:solidFill>
                <a:sym typeface="+mn-ea"/>
              </a:rPr>
              <a:t>between back-tick quotes :- </a:t>
            </a:r>
            <a:r>
              <a:rPr lang="en-US" sz="1400" b="1">
                <a:solidFill>
                  <a:schemeClr val="accent1"/>
                </a:solidFill>
                <a:sym typeface="+mn-ea"/>
              </a:rPr>
              <a:t>`</a:t>
            </a:r>
            <a:r>
              <a:rPr lang="en-US" sz="1400" b="1">
                <a:solidFill>
                  <a:schemeClr val="bg1"/>
                </a:solidFill>
                <a:sym typeface="+mn-ea"/>
              </a:rPr>
              <a:t>StringValue</a:t>
            </a:r>
            <a:r>
              <a:rPr lang="en-US" sz="1400" b="1">
                <a:solidFill>
                  <a:schemeClr val="accent1"/>
                </a:solidFill>
                <a:sym typeface="+mn-ea"/>
              </a:rPr>
              <a:t>`</a:t>
            </a:r>
            <a:endParaRPr lang="en-US" sz="1400" b="1">
              <a:solidFill>
                <a:schemeClr val="accent1"/>
              </a:solidFill>
              <a:sym typeface="+mn-ea"/>
            </a:endParaRPr>
          </a:p>
          <a:p>
            <a:pPr algn="l"/>
            <a:r>
              <a:rPr lang="en-US" sz="1400" b="1">
                <a:solidFill>
                  <a:srgbClr val="7030A0"/>
                </a:solidFill>
              </a:rPr>
              <a:t>Multi-line String</a:t>
            </a:r>
            <a:r>
              <a:rPr lang="en-US" sz="1400" b="1">
                <a:solidFill>
                  <a:schemeClr val="accent6"/>
                </a:solidFill>
              </a:rPr>
              <a:t> :- between back-tick quotes :-  </a:t>
            </a:r>
            <a:r>
              <a:rPr lang="en-US" sz="1400" b="1">
                <a:solidFill>
                  <a:schemeClr val="accent6"/>
                </a:solidFill>
                <a:sym typeface="+mn-ea"/>
              </a:rPr>
              <a:t> </a:t>
            </a:r>
            <a:r>
              <a:rPr lang="en-US" sz="1400" b="1">
                <a:solidFill>
                  <a:schemeClr val="accent1"/>
                </a:solidFill>
                <a:sym typeface="+mn-ea"/>
              </a:rPr>
              <a:t>`</a:t>
            </a:r>
            <a:r>
              <a:rPr lang="en-US" sz="1400" b="1">
                <a:solidFill>
                  <a:schemeClr val="bg1"/>
                </a:solidFill>
                <a:sym typeface="+mn-ea"/>
              </a:rPr>
              <a:t>StringValue1 </a:t>
            </a:r>
            <a:endParaRPr lang="en-US" sz="1400" b="1">
              <a:solidFill>
                <a:schemeClr val="bg1"/>
              </a:solidFill>
              <a:sym typeface="+mn-ea"/>
            </a:endParaRPr>
          </a:p>
          <a:p>
            <a:pPr algn="l"/>
            <a:r>
              <a:rPr lang="en-US" sz="1400" b="1">
                <a:solidFill>
                  <a:schemeClr val="bg1"/>
                </a:solidFill>
                <a:sym typeface="+mn-ea"/>
              </a:rPr>
              <a:t>StringValue2  StringValue3</a:t>
            </a:r>
            <a:endParaRPr lang="en-US" sz="1400" b="1">
              <a:solidFill>
                <a:schemeClr val="bg1"/>
              </a:solidFill>
              <a:sym typeface="+mn-ea"/>
            </a:endParaRPr>
          </a:p>
          <a:p>
            <a:pPr algn="l"/>
            <a:r>
              <a:rPr lang="en-US" sz="1400" b="1">
                <a:solidFill>
                  <a:schemeClr val="bg1"/>
                </a:solidFill>
                <a:sym typeface="+mn-ea"/>
              </a:rPr>
              <a:t>StringValue4</a:t>
            </a:r>
            <a:r>
              <a:rPr lang="en-US" sz="1400" b="1">
                <a:solidFill>
                  <a:schemeClr val="accent1"/>
                </a:solidFill>
                <a:sym typeface="+mn-ea"/>
              </a:rPr>
              <a:t>`</a:t>
            </a:r>
            <a:endParaRPr lang="en-US" sz="1400">
              <a:solidFill>
                <a:schemeClr val="bg1"/>
              </a:solidFill>
              <a:sym typeface="+mn-ea"/>
            </a:endParaRPr>
          </a:p>
          <a:p>
            <a:pPr algn="ctr"/>
            <a:r>
              <a:rPr lang="en-US" sz="1400" b="1">
                <a:solidFill>
                  <a:srgbClr val="FFFF00"/>
                </a:solidFill>
                <a:sym typeface="+mn-ea"/>
              </a:rPr>
              <a:t>With Object Constructor</a:t>
            </a:r>
            <a:endParaRPr lang="en-US" sz="1400" b="1">
              <a:solidFill>
                <a:srgbClr val="FFFF00"/>
              </a:solidFill>
              <a:sym typeface="+mn-ea"/>
            </a:endParaRPr>
          </a:p>
          <a:p>
            <a:pPr algn="l"/>
            <a:r>
              <a:rPr lang="en-US" sz="1400">
                <a:solidFill>
                  <a:schemeClr val="bg1"/>
                </a:solidFill>
                <a:sym typeface="+mn-ea"/>
              </a:rPr>
              <a:t>str1=</a:t>
            </a:r>
            <a:r>
              <a:rPr lang="en-US" sz="1400">
                <a:solidFill>
                  <a:srgbClr val="FF0000"/>
                </a:solidFill>
                <a:sym typeface="+mn-ea"/>
              </a:rPr>
              <a:t> </a:t>
            </a:r>
            <a:r>
              <a:rPr lang="en-US" sz="1400" b="1">
                <a:solidFill>
                  <a:srgbClr val="00B0F0"/>
                </a:solidFill>
                <a:sym typeface="+mn-ea"/>
              </a:rPr>
              <a:t>new Object(</a:t>
            </a:r>
            <a:r>
              <a:rPr lang="en-US" sz="1400" b="1">
                <a:solidFill>
                  <a:schemeClr val="accent1"/>
                </a:solidFill>
                <a:sym typeface="+mn-ea"/>
              </a:rPr>
              <a:t>"</a:t>
            </a:r>
            <a:r>
              <a:rPr lang="en-US" sz="1400">
                <a:solidFill>
                  <a:schemeClr val="bg1"/>
                </a:solidFill>
                <a:sym typeface="+mn-ea"/>
              </a:rPr>
              <a:t>thing</a:t>
            </a:r>
            <a:r>
              <a:rPr lang="en-US" sz="1400" b="1">
                <a:solidFill>
                  <a:schemeClr val="accent1"/>
                </a:solidFill>
                <a:sym typeface="+mn-ea"/>
              </a:rPr>
              <a:t>"</a:t>
            </a:r>
            <a:r>
              <a:rPr lang="en-US" sz="1400" b="1">
                <a:solidFill>
                  <a:srgbClr val="00B0F0"/>
                </a:solidFill>
                <a:sym typeface="+mn-ea"/>
              </a:rPr>
              <a:t>)</a:t>
            </a:r>
            <a:r>
              <a:rPr lang="en-US" sz="1400">
                <a:solidFill>
                  <a:srgbClr val="00B0F0"/>
                </a:solidFill>
                <a:sym typeface="+mn-ea"/>
              </a:rPr>
              <a:t>;</a:t>
            </a:r>
            <a:r>
              <a:rPr lang="en-US" sz="1400">
                <a:solidFill>
                  <a:schemeClr val="bg1"/>
                </a:solidFill>
                <a:sym typeface="+mn-ea"/>
              </a:rPr>
              <a:t> </a:t>
            </a:r>
            <a:endParaRPr lang="en-US" sz="1400" b="1">
              <a:solidFill>
                <a:schemeClr val="accent6"/>
              </a:solidFill>
            </a:endParaRPr>
          </a:p>
        </p:txBody>
      </p:sp>
      <p:sp>
        <p:nvSpPr>
          <p:cNvPr id="4" name="Rectangles 3"/>
          <p:cNvSpPr/>
          <p:nvPr/>
        </p:nvSpPr>
        <p:spPr>
          <a:xfrm>
            <a:off x="8013065" y="457835"/>
            <a:ext cx="3987165" cy="292862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  </a:t>
            </a:r>
            <a:r>
              <a:rPr lang="en-US" sz="1400" b="1">
                <a:solidFill>
                  <a:schemeClr val="accent1"/>
                </a:solidFill>
              </a:rPr>
              <a:t> </a:t>
            </a:r>
            <a:endParaRPr lang="en-US" sz="1400">
              <a:solidFill>
                <a:schemeClr val="bg1"/>
              </a:solidFill>
            </a:endParaRPr>
          </a:p>
          <a:p>
            <a:pPr algn="l"/>
            <a:r>
              <a:rPr lang="en-US" sz="1400" b="1">
                <a:solidFill>
                  <a:srgbClr val="7030A0"/>
                </a:solidFill>
                <a:sym typeface="+mn-ea"/>
              </a:rPr>
              <a:t>Single-line String</a:t>
            </a:r>
            <a:r>
              <a:rPr lang="en-US" sz="1400" b="1">
                <a:solidFill>
                  <a:schemeClr val="accent6"/>
                </a:solidFill>
                <a:sym typeface="+mn-ea"/>
              </a:rPr>
              <a:t> :- between single/double/triple-single/triple-double quotes :- </a:t>
            </a:r>
            <a:endParaRPr lang="en-US" sz="1400" b="1">
              <a:solidFill>
                <a:schemeClr val="accent6"/>
              </a:solidFill>
            </a:endParaRPr>
          </a:p>
          <a:p>
            <a:pPr algn="l"/>
            <a:r>
              <a:rPr lang="en-US" sz="1400" b="1">
                <a:solidFill>
                  <a:schemeClr val="accent6"/>
                </a:solidFill>
                <a:sym typeface="+mn-ea"/>
              </a:rPr>
              <a:t>between single quotes :-</a:t>
            </a:r>
            <a:r>
              <a:rPr lang="en-US" sz="1400" b="1">
                <a:solidFill>
                  <a:schemeClr val="accent6"/>
                </a:solidFill>
                <a:sym typeface="+mn-ea"/>
              </a:rPr>
              <a:t> </a:t>
            </a:r>
            <a:r>
              <a:rPr lang="en-US" sz="1400" b="1">
                <a:solidFill>
                  <a:schemeClr val="accent1"/>
                </a:solidFill>
                <a:sym typeface="+mn-ea"/>
              </a:rPr>
              <a:t>'</a:t>
            </a:r>
            <a:r>
              <a:rPr lang="en-US" sz="1400" b="1">
                <a:solidFill>
                  <a:schemeClr val="bg1"/>
                </a:solidFill>
                <a:sym typeface="+mn-ea"/>
              </a:rPr>
              <a:t>StringValue</a:t>
            </a:r>
            <a:r>
              <a:rPr lang="en-US" sz="1400" b="1">
                <a:solidFill>
                  <a:schemeClr val="accent1"/>
                </a:solidFill>
                <a:sym typeface="+mn-ea"/>
              </a:rPr>
              <a:t>'</a:t>
            </a:r>
            <a:r>
              <a:rPr lang="en-US" sz="1400" b="1">
                <a:solidFill>
                  <a:schemeClr val="bg1"/>
                </a:solidFill>
                <a:sym typeface="+mn-ea"/>
              </a:rPr>
              <a:t> </a:t>
            </a:r>
            <a:endParaRPr lang="en-US" sz="1400" b="1">
              <a:solidFill>
                <a:schemeClr val="bg1"/>
              </a:solidFill>
            </a:endParaRPr>
          </a:p>
          <a:p>
            <a:pPr algn="l"/>
            <a:r>
              <a:rPr lang="en-US" sz="1400" b="1">
                <a:solidFill>
                  <a:schemeClr val="accent6"/>
                </a:solidFill>
                <a:sym typeface="+mn-ea"/>
              </a:rPr>
              <a:t>between double quotes :-  </a:t>
            </a:r>
            <a:r>
              <a:rPr lang="en-US" sz="1400" b="1">
                <a:solidFill>
                  <a:schemeClr val="accent1"/>
                </a:solidFill>
                <a:sym typeface="+mn-ea"/>
              </a:rPr>
              <a:t>"</a:t>
            </a:r>
            <a:r>
              <a:rPr lang="en-US" sz="1400" b="1">
                <a:solidFill>
                  <a:schemeClr val="bg1"/>
                </a:solidFill>
                <a:sym typeface="+mn-ea"/>
              </a:rPr>
              <a:t>StringValue</a:t>
            </a:r>
            <a:r>
              <a:rPr lang="en-US" sz="1400" b="1">
                <a:solidFill>
                  <a:schemeClr val="accent1"/>
                </a:solidFill>
                <a:sym typeface="+mn-ea"/>
              </a:rPr>
              <a:t>"</a:t>
            </a:r>
            <a:endParaRPr lang="en-US" sz="1400" b="1">
              <a:solidFill>
                <a:schemeClr val="bg1"/>
              </a:solidFill>
            </a:endParaRPr>
          </a:p>
          <a:p>
            <a:pPr algn="l"/>
            <a:r>
              <a:rPr lang="en-US" sz="1400" b="1">
                <a:solidFill>
                  <a:schemeClr val="accent6"/>
                </a:solidFill>
                <a:sym typeface="+mn-ea"/>
              </a:rPr>
              <a:t>between triple-single quotes :- </a:t>
            </a:r>
            <a:r>
              <a:rPr lang="en-US" sz="1400" b="1">
                <a:solidFill>
                  <a:schemeClr val="accent1"/>
                </a:solidFill>
                <a:sym typeface="+mn-ea"/>
              </a:rPr>
              <a:t>'''</a:t>
            </a:r>
            <a:r>
              <a:rPr lang="en-US" sz="1400" b="1">
                <a:solidFill>
                  <a:schemeClr val="bg1"/>
                </a:solidFill>
                <a:sym typeface="+mn-ea"/>
              </a:rPr>
              <a:t>StringValue</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between triple-double quotes :- </a:t>
            </a:r>
            <a:r>
              <a:rPr lang="en-US" sz="1400" b="1">
                <a:solidFill>
                  <a:schemeClr val="accent1"/>
                </a:solidFill>
                <a:sym typeface="+mn-ea"/>
              </a:rPr>
              <a:t>"""</a:t>
            </a:r>
            <a:r>
              <a:rPr lang="en-US" sz="1400" b="1">
                <a:solidFill>
                  <a:schemeClr val="bg1"/>
                </a:solidFill>
                <a:sym typeface="+mn-ea"/>
              </a:rPr>
              <a:t>StringValue</a:t>
            </a:r>
            <a:r>
              <a:rPr lang="en-US" sz="1400" b="1">
                <a:solidFill>
                  <a:schemeClr val="accent1"/>
                </a:solidFill>
                <a:sym typeface="+mn-ea"/>
              </a:rPr>
              <a:t>"""</a:t>
            </a:r>
            <a:endParaRPr lang="en-US" sz="1400" b="1">
              <a:solidFill>
                <a:schemeClr val="bg1"/>
              </a:solidFill>
              <a:sym typeface="+mn-ea"/>
            </a:endParaRPr>
          </a:p>
          <a:p>
            <a:pPr algn="l"/>
            <a:r>
              <a:rPr lang="en-US" sz="1400" b="1">
                <a:solidFill>
                  <a:srgbClr val="7030A0"/>
                </a:solidFill>
                <a:sym typeface="+mn-ea"/>
              </a:rPr>
              <a:t>Multi-line String</a:t>
            </a:r>
            <a:r>
              <a:rPr lang="en-US" sz="1400" b="1">
                <a:solidFill>
                  <a:schemeClr val="accent6"/>
                </a:solidFill>
                <a:sym typeface="+mn-ea"/>
              </a:rPr>
              <a:t> :- between </a:t>
            </a:r>
            <a:r>
              <a:rPr lang="en-US" sz="1400" b="1">
                <a:solidFill>
                  <a:schemeClr val="accent6"/>
                </a:solidFill>
                <a:sym typeface="+mn-ea"/>
              </a:rPr>
              <a:t>triple-single</a:t>
            </a:r>
            <a:r>
              <a:rPr lang="en-US" sz="1400" b="1">
                <a:solidFill>
                  <a:schemeClr val="accent6"/>
                </a:solidFill>
                <a:sym typeface="+mn-ea"/>
              </a:rPr>
              <a:t> quotes :-  </a:t>
            </a:r>
            <a:r>
              <a:rPr lang="en-US" sz="1400" b="1">
                <a:solidFill>
                  <a:schemeClr val="accent6"/>
                </a:solidFill>
                <a:sym typeface="+mn-ea"/>
              </a:rPr>
              <a:t> </a:t>
            </a:r>
            <a:r>
              <a:rPr lang="en-US" sz="1400" b="1">
                <a:solidFill>
                  <a:schemeClr val="accent1"/>
                </a:solidFill>
                <a:sym typeface="+mn-ea"/>
              </a:rPr>
              <a:t>'''</a:t>
            </a:r>
            <a:r>
              <a:rPr lang="en-US" sz="1400" b="1">
                <a:solidFill>
                  <a:schemeClr val="bg1"/>
                </a:solidFill>
                <a:sym typeface="+mn-ea"/>
              </a:rPr>
              <a:t>StringValue1 </a:t>
            </a:r>
            <a:endParaRPr lang="en-US" sz="1400" b="1">
              <a:solidFill>
                <a:schemeClr val="bg1"/>
              </a:solidFill>
              <a:sym typeface="+mn-ea"/>
            </a:endParaRPr>
          </a:p>
          <a:p>
            <a:pPr algn="l"/>
            <a:r>
              <a:rPr lang="en-US" sz="1400" b="1">
                <a:solidFill>
                  <a:schemeClr val="bg1"/>
                </a:solidFill>
                <a:sym typeface="+mn-ea"/>
              </a:rPr>
              <a:t>StringValue2 .....</a:t>
            </a:r>
            <a:r>
              <a:rPr lang="en-US" sz="1400" b="1">
                <a:solidFill>
                  <a:schemeClr val="accent1"/>
                </a:solidFill>
                <a:sym typeface="+mn-ea"/>
              </a:rPr>
              <a:t>'''</a:t>
            </a:r>
            <a:r>
              <a:rPr lang="en-US" sz="1400" b="1">
                <a:solidFill>
                  <a:schemeClr val="accent6"/>
                </a:solidFill>
                <a:sym typeface="+mn-ea"/>
              </a:rPr>
              <a:t>  </a:t>
            </a:r>
            <a:endParaRPr lang="en-US" sz="1400" b="1">
              <a:solidFill>
                <a:schemeClr val="accent6"/>
              </a:solidFill>
              <a:sym typeface="+mn-ea"/>
            </a:endParaRPr>
          </a:p>
          <a:p>
            <a:pPr algn="l"/>
            <a:r>
              <a:rPr lang="en-US" sz="1400" b="1">
                <a:solidFill>
                  <a:srgbClr val="7030A0"/>
                </a:solidFill>
                <a:sym typeface="+mn-ea"/>
              </a:rPr>
              <a:t>Multi-line String</a:t>
            </a:r>
            <a:r>
              <a:rPr lang="en-US" sz="1400" b="1">
                <a:solidFill>
                  <a:schemeClr val="accent6"/>
                </a:solidFill>
                <a:sym typeface="+mn-ea"/>
              </a:rPr>
              <a:t> :- between triple-double quotes :-   </a:t>
            </a:r>
            <a:r>
              <a:rPr lang="en-US" sz="1400" b="1">
                <a:solidFill>
                  <a:schemeClr val="accent1"/>
                </a:solidFill>
                <a:sym typeface="+mn-ea"/>
              </a:rPr>
              <a:t>"""</a:t>
            </a:r>
            <a:r>
              <a:rPr lang="en-US" sz="1400" b="1">
                <a:solidFill>
                  <a:schemeClr val="bg1"/>
                </a:solidFill>
                <a:sym typeface="+mn-ea"/>
              </a:rPr>
              <a:t>StringValue1 </a:t>
            </a:r>
            <a:endParaRPr lang="en-US" sz="1400" b="1">
              <a:solidFill>
                <a:schemeClr val="bg1"/>
              </a:solidFill>
              <a:sym typeface="+mn-ea"/>
            </a:endParaRPr>
          </a:p>
          <a:p>
            <a:pPr algn="l"/>
            <a:r>
              <a:rPr lang="en-US" sz="1400" b="1">
                <a:solidFill>
                  <a:schemeClr val="bg1"/>
                </a:solidFill>
                <a:sym typeface="+mn-ea"/>
              </a:rPr>
              <a:t>StringValue2 .....</a:t>
            </a:r>
            <a:r>
              <a:rPr lang="en-US" sz="1400" b="1">
                <a:solidFill>
                  <a:schemeClr val="accent1"/>
                </a:solidFill>
                <a:sym typeface="+mn-ea"/>
              </a:rPr>
              <a:t>"""</a:t>
            </a:r>
            <a:r>
              <a:rPr lang="en-US" sz="1400" b="1">
                <a:solidFill>
                  <a:schemeClr val="accent6"/>
                </a:solidFill>
                <a:sym typeface="+mn-ea"/>
              </a:rPr>
              <a:t>  </a:t>
            </a:r>
            <a:endParaRPr lang="en-US" sz="1400">
              <a:solidFill>
                <a:schemeClr val="accent2"/>
              </a:solidFill>
              <a:sym typeface="+mn-ea"/>
            </a:endParaRPr>
          </a:p>
        </p:txBody>
      </p:sp>
      <p:sp>
        <p:nvSpPr>
          <p:cNvPr id="12" name="Rectangles 11"/>
          <p:cNvSpPr/>
          <p:nvPr/>
        </p:nvSpPr>
        <p:spPr>
          <a:xfrm>
            <a:off x="8409940" y="5457825"/>
            <a:ext cx="3641090" cy="129349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Python...  </a:t>
            </a:r>
            <a:r>
              <a:rPr lang="en-US" sz="1400" b="1">
                <a:solidFill>
                  <a:schemeClr val="accent1"/>
                </a:solidFill>
              </a:rPr>
              <a:t> </a:t>
            </a:r>
            <a:endParaRPr lang="en-US" sz="1400">
              <a:solidFill>
                <a:schemeClr val="bg1"/>
              </a:solidFill>
            </a:endParaRPr>
          </a:p>
          <a:p>
            <a:pPr algn="l"/>
            <a:r>
              <a:rPr lang="en-US" sz="1400">
                <a:solidFill>
                  <a:schemeClr val="bg1"/>
                </a:solidFill>
                <a:sym typeface="+mn-ea"/>
              </a:rPr>
              <a:t>a = “Abhay Kumar” </a:t>
            </a:r>
            <a:endParaRPr lang="en-US" sz="1400">
              <a:solidFill>
                <a:schemeClr val="bg1"/>
              </a:solidFill>
              <a:sym typeface="+mn-ea"/>
            </a:endParaRPr>
          </a:p>
          <a:p>
            <a:pPr algn="l"/>
            <a:r>
              <a:rPr lang="en-US" sz="1400">
                <a:solidFill>
                  <a:srgbClr val="FF0000"/>
                </a:solidFill>
                <a:sym typeface="+mn-ea"/>
              </a:rPr>
              <a:t>IndexValue      </a:t>
            </a:r>
            <a:r>
              <a:rPr lang="en-US" sz="1400">
                <a:solidFill>
                  <a:schemeClr val="bg1"/>
                </a:solidFill>
                <a:sym typeface="+mn-ea"/>
              </a:rPr>
              <a:t>A   b   h   a   y    _   K   u   m   a    r </a:t>
            </a:r>
            <a:endParaRPr lang="en-US" sz="1400">
              <a:solidFill>
                <a:schemeClr val="bg1"/>
              </a:solidFill>
              <a:sym typeface="+mn-ea"/>
            </a:endParaRPr>
          </a:p>
          <a:p>
            <a:pPr algn="l"/>
            <a:r>
              <a:rPr lang="en-US" sz="1400">
                <a:solidFill>
                  <a:srgbClr val="FF0000"/>
                </a:solidFill>
                <a:sym typeface="+mn-ea"/>
              </a:rPr>
              <a:t>+ve index</a:t>
            </a:r>
            <a:r>
              <a:rPr lang="en-US" sz="1400">
                <a:solidFill>
                  <a:schemeClr val="bg1"/>
                </a:solidFill>
                <a:sym typeface="+mn-ea"/>
              </a:rPr>
              <a:t>         0   1   2   3   4    5   6   7    8   9   10 </a:t>
            </a:r>
            <a:endParaRPr lang="en-US" sz="1400">
              <a:solidFill>
                <a:schemeClr val="bg1"/>
              </a:solidFill>
              <a:sym typeface="+mn-ea"/>
            </a:endParaRPr>
          </a:p>
          <a:p>
            <a:pPr algn="l"/>
            <a:r>
              <a:rPr lang="en-US" sz="1400">
                <a:solidFill>
                  <a:srgbClr val="00B0F0"/>
                </a:solidFill>
                <a:sym typeface="+mn-ea"/>
              </a:rPr>
              <a:t>a[4]</a:t>
            </a:r>
            <a:r>
              <a:rPr lang="en-US" sz="1400">
                <a:solidFill>
                  <a:schemeClr val="bg1"/>
                </a:solidFill>
                <a:sym typeface="+mn-ea"/>
              </a:rPr>
              <a:t>= y     </a:t>
            </a:r>
            <a:r>
              <a:rPr lang="en-US" sz="1400">
                <a:solidFill>
                  <a:srgbClr val="00B0F0"/>
                </a:solidFill>
                <a:sym typeface="+mn-ea"/>
              </a:rPr>
              <a:t>a[0]</a:t>
            </a:r>
            <a:r>
              <a:rPr lang="en-US" sz="1400">
                <a:solidFill>
                  <a:schemeClr val="bg1"/>
                </a:solidFill>
                <a:sym typeface="+mn-ea"/>
              </a:rPr>
              <a:t>= A     </a:t>
            </a:r>
            <a:r>
              <a:rPr lang="en-US" sz="1400">
                <a:solidFill>
                  <a:srgbClr val="00B0F0"/>
                </a:solidFill>
                <a:sym typeface="+mn-ea"/>
              </a:rPr>
              <a:t> a[1]</a:t>
            </a:r>
            <a:r>
              <a:rPr lang="en-US" sz="1400">
                <a:solidFill>
                  <a:schemeClr val="bg1"/>
                </a:solidFill>
                <a:sym typeface="+mn-ea"/>
              </a:rPr>
              <a:t>= b</a:t>
            </a:r>
            <a:endParaRPr lang="en-US" sz="1400">
              <a:solidFill>
                <a:schemeClr val="bg1"/>
              </a:solidFill>
              <a:sym typeface="+mn-ea"/>
            </a:endParaRPr>
          </a:p>
        </p:txBody>
      </p:sp>
      <p:sp>
        <p:nvSpPr>
          <p:cNvPr id="14" name="矩形 23"/>
          <p:cNvSpPr/>
          <p:nvPr/>
        </p:nvSpPr>
        <p:spPr>
          <a:xfrm>
            <a:off x="8974455" y="4963795"/>
            <a:ext cx="2511425" cy="4152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Index in String </a:t>
            </a:r>
            <a:endParaRPr lang="en-US" altLang="zh-CN" sz="2000" b="1" dirty="0">
              <a:solidFill>
                <a:schemeClr val="bg1"/>
              </a:solidFill>
              <a:sym typeface="+mn-ea"/>
            </a:endParaRPr>
          </a:p>
        </p:txBody>
      </p:sp>
      <p:sp>
        <p:nvSpPr>
          <p:cNvPr id="16" name="矩形 23"/>
          <p:cNvSpPr/>
          <p:nvPr/>
        </p:nvSpPr>
        <p:spPr>
          <a:xfrm>
            <a:off x="8461375" y="19685"/>
            <a:ext cx="3538855" cy="3581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Create a String</a:t>
            </a:r>
            <a:endParaRPr lang="en-US" altLang="zh-CN" sz="2000" b="1" dirty="0">
              <a:solidFill>
                <a:schemeClr val="bg1"/>
              </a:solidFill>
              <a:sym typeface="+mn-ea"/>
            </a:endParaRPr>
          </a:p>
        </p:txBody>
      </p:sp>
      <p:sp>
        <p:nvSpPr>
          <p:cNvPr id="20" name="Rectangles 19"/>
          <p:cNvSpPr/>
          <p:nvPr/>
        </p:nvSpPr>
        <p:spPr>
          <a:xfrm>
            <a:off x="6990080" y="214630"/>
            <a:ext cx="939800" cy="153987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chemeClr val="accent2"/>
                </a:solidFill>
                <a:sym typeface="+mn-ea"/>
              </a:rPr>
              <a:t>in Python/</a:t>
            </a:r>
            <a:endParaRPr lang="en-US" sz="1400" b="1">
              <a:solidFill>
                <a:schemeClr val="accent2"/>
              </a:solidFill>
              <a:sym typeface="+mn-ea"/>
            </a:endParaRPr>
          </a:p>
          <a:p>
            <a:pPr algn="l"/>
            <a:r>
              <a:rPr lang="en-US" sz="1400" b="1">
                <a:solidFill>
                  <a:schemeClr val="accent2"/>
                </a:solidFill>
                <a:sym typeface="+mn-ea"/>
              </a:rPr>
              <a:t>JavaScript</a:t>
            </a:r>
            <a:endParaRPr lang="en-US" sz="1400" b="1">
              <a:solidFill>
                <a:schemeClr val="accent2"/>
              </a:solidFill>
              <a:sym typeface="+mn-ea"/>
            </a:endParaRPr>
          </a:p>
          <a:p>
            <a:pPr algn="l"/>
            <a:r>
              <a:rPr lang="en-US" sz="1400" b="1">
                <a:solidFill>
                  <a:srgbClr val="00B050"/>
                </a:solidFill>
                <a:sym typeface="+mn-ea"/>
              </a:rPr>
              <a:t>String </a:t>
            </a:r>
            <a:r>
              <a:rPr lang="en-US" sz="1400">
                <a:solidFill>
                  <a:schemeClr val="tx1"/>
                </a:solidFill>
                <a:sym typeface="+mn-ea"/>
              </a:rPr>
              <a:t>is a iterable object</a:t>
            </a:r>
            <a:r>
              <a:rPr lang="en-US" b="1">
                <a:solidFill>
                  <a:schemeClr val="accent6"/>
                </a:solidFill>
                <a:sym typeface="+mn-ea"/>
              </a:rPr>
              <a:t> </a:t>
            </a:r>
            <a:endParaRPr lang="en-US" b="1">
              <a:solidFill>
                <a:schemeClr val="accent6"/>
              </a:solidFill>
              <a:sym typeface="+mn-ea"/>
            </a:endParaRPr>
          </a:p>
        </p:txBody>
      </p:sp>
      <p:sp>
        <p:nvSpPr>
          <p:cNvPr id="21" name="矩形 23"/>
          <p:cNvSpPr/>
          <p:nvPr/>
        </p:nvSpPr>
        <p:spPr>
          <a:xfrm>
            <a:off x="9170035" y="3689985"/>
            <a:ext cx="1925955" cy="3244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Length of String </a:t>
            </a:r>
            <a:endParaRPr lang="en-US" altLang="zh-CN" sz="2000" b="1" dirty="0">
              <a:solidFill>
                <a:schemeClr val="bg1"/>
              </a:solidFill>
              <a:sym typeface="+mn-ea"/>
            </a:endParaRPr>
          </a:p>
        </p:txBody>
      </p:sp>
      <p:sp>
        <p:nvSpPr>
          <p:cNvPr id="23" name="Rectangles 22"/>
          <p:cNvSpPr/>
          <p:nvPr/>
        </p:nvSpPr>
        <p:spPr>
          <a:xfrm>
            <a:off x="8013065" y="4062730"/>
            <a:ext cx="1626870" cy="82232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 Length of string :- </a:t>
            </a:r>
            <a:r>
              <a:rPr lang="en-US" sz="1400">
                <a:solidFill>
                  <a:schemeClr val="bg1"/>
                </a:solidFill>
                <a:sym typeface="+mn-ea"/>
              </a:rPr>
              <a:t> str</a:t>
            </a:r>
            <a:r>
              <a:rPr lang="en-US" sz="1400" b="1">
                <a:solidFill>
                  <a:srgbClr val="0070C0"/>
                </a:solidFill>
                <a:sym typeface="+mn-ea"/>
              </a:rPr>
              <a:t>.</a:t>
            </a:r>
            <a:r>
              <a:rPr lang="en-US" sz="1400" b="1">
                <a:solidFill>
                  <a:schemeClr val="accent1"/>
                </a:solidFill>
                <a:sym typeface="+mn-ea"/>
              </a:rPr>
              <a:t>length</a:t>
            </a:r>
            <a:endParaRPr lang="en-US" sz="1400" b="1">
              <a:solidFill>
                <a:schemeClr val="accent1"/>
              </a:solidFill>
              <a:sym typeface="+mn-ea"/>
            </a:endParaRPr>
          </a:p>
        </p:txBody>
      </p:sp>
      <p:sp>
        <p:nvSpPr>
          <p:cNvPr id="24" name="Rectangles 23"/>
          <p:cNvSpPr/>
          <p:nvPr/>
        </p:nvSpPr>
        <p:spPr>
          <a:xfrm>
            <a:off x="10455275" y="4063365"/>
            <a:ext cx="1595755" cy="82169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 Length of string :- </a:t>
            </a:r>
            <a:r>
              <a:rPr lang="en-US" sz="1400">
                <a:solidFill>
                  <a:schemeClr val="bg1"/>
                </a:solidFill>
                <a:sym typeface="+mn-ea"/>
              </a:rPr>
              <a:t> </a:t>
            </a:r>
            <a:r>
              <a:rPr lang="en-US" sz="1400" b="1">
                <a:solidFill>
                  <a:schemeClr val="accent1"/>
                </a:solidFill>
                <a:sym typeface="+mn-ea"/>
              </a:rPr>
              <a:t>len</a:t>
            </a:r>
            <a:r>
              <a:rPr lang="en-US" sz="1400" b="1">
                <a:solidFill>
                  <a:srgbClr val="0070C0"/>
                </a:solidFill>
                <a:sym typeface="+mn-ea"/>
              </a:rPr>
              <a:t>(</a:t>
            </a:r>
            <a:r>
              <a:rPr lang="en-US" sz="1400">
                <a:solidFill>
                  <a:schemeClr val="bg1"/>
                </a:solidFill>
                <a:sym typeface="+mn-ea"/>
              </a:rPr>
              <a:t>str</a:t>
            </a:r>
            <a:r>
              <a:rPr lang="en-US" sz="1400" b="1">
                <a:solidFill>
                  <a:srgbClr val="0070C0"/>
                </a:solidFill>
                <a:sym typeface="+mn-ea"/>
              </a:rPr>
              <a:t>)</a:t>
            </a:r>
            <a:endParaRPr lang="en-US" sz="1400" b="1">
              <a:solidFill>
                <a:schemeClr val="accent6"/>
              </a:solidFill>
            </a:endParaRPr>
          </a:p>
        </p:txBody>
      </p:sp>
      <p:sp>
        <p:nvSpPr>
          <p:cNvPr id="26" name="Rectangles 25"/>
          <p:cNvSpPr/>
          <p:nvPr/>
        </p:nvSpPr>
        <p:spPr>
          <a:xfrm>
            <a:off x="104140" y="2900045"/>
            <a:ext cx="6823710" cy="123952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b="1">
              <a:solidFill>
                <a:schemeClr val="accent1"/>
              </a:solidFill>
            </a:endParaRPr>
          </a:p>
          <a:p>
            <a:pPr algn="ctr"/>
            <a:r>
              <a:rPr lang="en-US" sz="1400" b="1">
                <a:solidFill>
                  <a:srgbClr val="FF0000"/>
                </a:solidFill>
              </a:rPr>
              <a:t>about String Object</a:t>
            </a:r>
            <a:endParaRPr lang="en-US" sz="1400">
              <a:solidFill>
                <a:schemeClr val="bg1"/>
              </a:solidFill>
            </a:endParaRPr>
          </a:p>
          <a:p>
            <a:pPr algn="l"/>
            <a:r>
              <a:rPr lang="en-US" sz="1400" b="1">
                <a:solidFill>
                  <a:srgbClr val="7030A0"/>
                </a:solidFill>
                <a:sym typeface="+mn-ea"/>
              </a:rPr>
              <a:t>constructor </a:t>
            </a:r>
            <a:r>
              <a:rPr lang="en-US" sz="1400" b="1">
                <a:solidFill>
                  <a:schemeClr val="accent6"/>
                </a:solidFill>
                <a:sym typeface="+mn-ea"/>
              </a:rPr>
              <a:t>:- to create string Object :-  </a:t>
            </a:r>
            <a:r>
              <a:rPr lang="en-US" sz="1400" b="1">
                <a:solidFill>
                  <a:schemeClr val="accent1"/>
                </a:solidFill>
                <a:sym typeface="+mn-ea"/>
              </a:rPr>
              <a:t>new String("</a:t>
            </a:r>
            <a:r>
              <a:rPr lang="en-US" sz="1400">
                <a:solidFill>
                  <a:schemeClr val="bg1"/>
                </a:solidFill>
                <a:sym typeface="+mn-ea"/>
              </a:rPr>
              <a:t>thing</a:t>
            </a:r>
            <a:r>
              <a:rPr lang="en-US" sz="1400" b="1">
                <a:solidFill>
                  <a:schemeClr val="accent1"/>
                </a:solidFill>
                <a:sym typeface="+mn-ea"/>
              </a:rPr>
              <a:t>")</a:t>
            </a:r>
            <a:r>
              <a:rPr lang="en-US" sz="1400" b="1">
                <a:solidFill>
                  <a:schemeClr val="accent6"/>
                </a:solidFill>
                <a:sym typeface="+mn-ea"/>
              </a:rPr>
              <a:t> </a:t>
            </a:r>
            <a:endParaRPr lang="en-US" sz="1400" b="1">
              <a:solidFill>
                <a:schemeClr val="accent6"/>
              </a:solidFill>
              <a:sym typeface="+mn-ea"/>
            </a:endParaRPr>
          </a:p>
          <a:p>
            <a:pPr algn="l"/>
            <a:r>
              <a:rPr lang="en-US" sz="1400" b="1">
                <a:solidFill>
                  <a:schemeClr val="accent6"/>
                </a:solidFill>
                <a:sym typeface="+mn-ea"/>
              </a:rPr>
              <a:t>convert a string object or a string  into string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toString</a:t>
            </a:r>
            <a:r>
              <a:rPr lang="en-US" sz="1400" b="1">
                <a:solidFill>
                  <a:srgbClr val="0070C0"/>
                </a:solidFill>
                <a:sym typeface="+mn-ea"/>
              </a:rPr>
              <a:t>()</a:t>
            </a:r>
            <a:r>
              <a:rPr lang="en-US" sz="1400" b="1">
                <a:solidFill>
                  <a:schemeClr val="accent6"/>
                </a:solidFill>
                <a:sym typeface="+mn-ea"/>
              </a:rPr>
              <a:t> </a:t>
            </a:r>
            <a:endParaRPr lang="en-US" sz="1400" b="1">
              <a:solidFill>
                <a:schemeClr val="accent6"/>
              </a:solidFill>
              <a:sym typeface="+mn-ea"/>
            </a:endParaRPr>
          </a:p>
          <a:p>
            <a:pPr algn="l"/>
            <a:r>
              <a:rPr lang="en-US" sz="1400" b="1">
                <a:solidFill>
                  <a:schemeClr val="accent6"/>
                </a:solidFill>
                <a:sym typeface="+mn-ea"/>
              </a:rPr>
              <a:t>Returns the primitive value of a string or a string object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valueOf</a:t>
            </a:r>
            <a:r>
              <a:rPr lang="en-US" sz="1400" b="1">
                <a:solidFill>
                  <a:srgbClr val="0070C0"/>
                </a:solidFill>
                <a:sym typeface="+mn-ea"/>
              </a:rPr>
              <a:t>()</a:t>
            </a:r>
            <a:r>
              <a:rPr lang="en-US" sz="1400" b="1">
                <a:solidFill>
                  <a:schemeClr val="accent6"/>
                </a:solidFill>
                <a:sym typeface="+mn-ea"/>
              </a:rPr>
              <a:t> </a:t>
            </a:r>
            <a:endParaRPr lang="en-US" sz="1400" b="1">
              <a:solidFill>
                <a:schemeClr val="accent6"/>
              </a:solidFill>
            </a:endParaRPr>
          </a:p>
        </p:txBody>
      </p:sp>
      <p:sp>
        <p:nvSpPr>
          <p:cNvPr id="27" name="Rectangles 26"/>
          <p:cNvSpPr/>
          <p:nvPr/>
        </p:nvSpPr>
        <p:spPr>
          <a:xfrm>
            <a:off x="104140" y="4139565"/>
            <a:ext cx="6823710" cy="123952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b="1">
              <a:solidFill>
                <a:schemeClr val="accent1"/>
              </a:solidFill>
            </a:endParaRPr>
          </a:p>
          <a:p>
            <a:pPr algn="l"/>
            <a:r>
              <a:rPr lang="en-US" sz="1400" b="1">
                <a:solidFill>
                  <a:schemeClr val="accent6"/>
                </a:solidFill>
                <a:sym typeface="+mn-ea"/>
              </a:rPr>
              <a:t>A string containing the Unicode Normalization Form of the given string.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normalize</a:t>
            </a:r>
            <a:r>
              <a:rPr lang="en-US" sz="1400" b="1">
                <a:solidFill>
                  <a:srgbClr val="0070C0"/>
                </a:solidFill>
                <a:sym typeface="+mn-ea"/>
              </a:rPr>
              <a:t>(</a:t>
            </a:r>
            <a:r>
              <a:rPr lang="en-US" sz="1400" b="1">
                <a:solidFill>
                  <a:schemeClr val="bg1"/>
                </a:solidFill>
                <a:sym typeface="+mn-ea"/>
              </a:rPr>
              <a:t>form</a:t>
            </a:r>
            <a:r>
              <a:rPr lang="en-US" sz="1400" b="1">
                <a:solidFill>
                  <a:srgbClr val="0070C0"/>
                </a:solidFill>
                <a:sym typeface="+mn-ea"/>
              </a:rPr>
              <a:t>)</a:t>
            </a:r>
            <a:r>
              <a:rPr lang="en-US" sz="1400" b="1">
                <a:solidFill>
                  <a:schemeClr val="accent6"/>
                </a:solidFill>
                <a:sym typeface="+mn-ea"/>
              </a:rPr>
              <a:t> </a:t>
            </a:r>
            <a:endParaRPr lang="en-US" sz="1400" b="1">
              <a:solidFill>
                <a:schemeClr val="accent6"/>
              </a:solidFill>
              <a:sym typeface="+mn-ea"/>
            </a:endParaRPr>
          </a:p>
          <a:p>
            <a:pPr algn="l"/>
            <a:r>
              <a:rPr lang="en-US" sz="1400" b="1">
                <a:solidFill>
                  <a:schemeClr val="accent6"/>
                </a:solidFill>
                <a:sym typeface="+mn-ea"/>
              </a:rPr>
              <a:t>The raw string form of a given template literal.:-  </a:t>
            </a:r>
            <a:r>
              <a:rPr lang="en-US" sz="1400" b="1">
                <a:solidFill>
                  <a:schemeClr val="accent1"/>
                </a:solidFill>
                <a:sym typeface="+mn-ea"/>
              </a:rPr>
              <a:t>String</a:t>
            </a:r>
            <a:r>
              <a:rPr lang="en-US" sz="1400" b="1">
                <a:solidFill>
                  <a:srgbClr val="0070C0"/>
                </a:solidFill>
                <a:sym typeface="+mn-ea"/>
              </a:rPr>
              <a:t>.</a:t>
            </a:r>
            <a:r>
              <a:rPr lang="en-US" sz="1400" b="1">
                <a:solidFill>
                  <a:schemeClr val="accent1"/>
                </a:solidFill>
                <a:sym typeface="+mn-ea"/>
              </a:rPr>
              <a:t>raw</a:t>
            </a:r>
            <a:r>
              <a:rPr lang="en-US" sz="1400" b="1">
                <a:solidFill>
                  <a:srgbClr val="0070C0"/>
                </a:solidFill>
                <a:sym typeface="+mn-ea"/>
              </a:rPr>
              <a:t>`</a:t>
            </a:r>
            <a:r>
              <a:rPr lang="en-US" sz="1400" b="1">
                <a:solidFill>
                  <a:srgbClr val="FF0000"/>
                </a:solidFill>
                <a:sym typeface="+mn-ea"/>
              </a:rPr>
              <a:t>strings</a:t>
            </a:r>
            <a:r>
              <a:rPr lang="en-US" sz="1400" b="1">
                <a:solidFill>
                  <a:srgbClr val="0070C0"/>
                </a:solidFill>
                <a:sym typeface="+mn-ea"/>
              </a:rPr>
              <a:t>, </a:t>
            </a:r>
            <a:r>
              <a:rPr lang="en-US" sz="1400" b="1">
                <a:solidFill>
                  <a:schemeClr val="bg1"/>
                </a:solidFill>
                <a:sym typeface="+mn-ea"/>
              </a:rPr>
              <a:t>...substitutions</a:t>
            </a:r>
            <a:r>
              <a:rPr lang="en-US" sz="1400" b="1">
                <a:solidFill>
                  <a:srgbClr val="0070C0"/>
                </a:solidFill>
                <a:sym typeface="+mn-ea"/>
              </a:rPr>
              <a:t>`</a:t>
            </a:r>
            <a:endParaRPr lang="en-US" sz="1400" b="1">
              <a:solidFill>
                <a:schemeClr val="accent6"/>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7" name="矩形 23"/>
          <p:cNvSpPr/>
          <p:nvPr/>
        </p:nvSpPr>
        <p:spPr>
          <a:xfrm>
            <a:off x="104140" y="0"/>
            <a:ext cx="3538855" cy="3168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String With Variable</a:t>
            </a:r>
            <a:endParaRPr lang="en-US" altLang="zh-CN" sz="2000" b="1" dirty="0">
              <a:solidFill>
                <a:schemeClr val="bg1"/>
              </a:solidFill>
              <a:sym typeface="+mn-ea"/>
            </a:endParaRPr>
          </a:p>
        </p:txBody>
      </p:sp>
      <p:sp>
        <p:nvSpPr>
          <p:cNvPr id="9" name="Rectangles 8"/>
          <p:cNvSpPr/>
          <p:nvPr/>
        </p:nvSpPr>
        <p:spPr>
          <a:xfrm>
            <a:off x="104140" y="316865"/>
            <a:ext cx="4070350" cy="245173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using single quotes</a:t>
            </a:r>
            <a:endParaRPr lang="en-US" sz="1400" b="1">
              <a:solidFill>
                <a:schemeClr val="accent6"/>
              </a:solidFill>
              <a:sym typeface="+mn-ea"/>
            </a:endParaRPr>
          </a:p>
          <a:p>
            <a:pPr algn="l"/>
            <a:r>
              <a:rPr lang="en-US" sz="1400" b="1">
                <a:solidFill>
                  <a:schemeClr val="bg1"/>
                </a:solidFill>
              </a:rPr>
              <a:t>Console.log</a:t>
            </a:r>
            <a:r>
              <a:rPr lang="en-US" sz="1400" b="1">
                <a:solidFill>
                  <a:schemeClr val="accent1"/>
                </a:solidFill>
              </a:rPr>
              <a:t>(</a:t>
            </a:r>
            <a:r>
              <a:rPr lang="en-US" sz="1400" b="1">
                <a:solidFill>
                  <a:schemeClr val="accent1"/>
                </a:solidFill>
                <a:sym typeface="+mn-ea"/>
              </a:rPr>
              <a:t>'</a:t>
            </a:r>
            <a:r>
              <a:rPr lang="en-US" sz="1400" b="1">
                <a:solidFill>
                  <a:schemeClr val="bg1"/>
                </a:solidFill>
              </a:rPr>
              <a:t>string1</a:t>
            </a:r>
            <a:r>
              <a:rPr lang="en-US" sz="1400" b="1">
                <a:solidFill>
                  <a:schemeClr val="accent1"/>
                </a:solidFill>
                <a:sym typeface="+mn-ea"/>
              </a:rPr>
              <a:t>'</a:t>
            </a:r>
            <a:r>
              <a:rPr lang="en-US" sz="1400" b="1">
                <a:solidFill>
                  <a:schemeClr val="accent1"/>
                </a:solidFill>
              </a:rPr>
              <a:t> ,</a:t>
            </a:r>
            <a:r>
              <a:rPr lang="en-US" sz="1400" b="1">
                <a:solidFill>
                  <a:schemeClr val="bg1"/>
                </a:solidFill>
              </a:rPr>
              <a:t> var1</a:t>
            </a:r>
            <a:r>
              <a:rPr lang="en-US" sz="1400" b="1">
                <a:solidFill>
                  <a:schemeClr val="accent1"/>
                </a:solidFill>
              </a:rPr>
              <a:t> , </a:t>
            </a:r>
            <a:r>
              <a:rPr lang="en-US" sz="1400" b="1">
                <a:solidFill>
                  <a:schemeClr val="accent1"/>
                </a:solidFill>
                <a:sym typeface="+mn-ea"/>
              </a:rPr>
              <a:t>'</a:t>
            </a:r>
            <a:r>
              <a:rPr lang="en-US" sz="1400" b="1">
                <a:solidFill>
                  <a:schemeClr val="bg1"/>
                </a:solidFill>
              </a:rPr>
              <a:t>string2</a:t>
            </a:r>
            <a:r>
              <a:rPr lang="en-US" sz="1400" b="1">
                <a:solidFill>
                  <a:schemeClr val="accent1"/>
                </a:solidFill>
                <a:sym typeface="+mn-ea"/>
              </a:rPr>
              <a:t>'</a:t>
            </a:r>
            <a:r>
              <a:rPr lang="en-US" sz="1400" b="1">
                <a:solidFill>
                  <a:schemeClr val="accent1"/>
                </a:solidFill>
              </a:rPr>
              <a:t> ,</a:t>
            </a:r>
            <a:r>
              <a:rPr lang="en-US" sz="1400" b="1">
                <a:solidFill>
                  <a:schemeClr val="bg1"/>
                </a:solidFill>
              </a:rPr>
              <a:t> var2</a:t>
            </a:r>
            <a:r>
              <a:rPr lang="en-US" sz="1400" b="1">
                <a:solidFill>
                  <a:schemeClr val="accent1"/>
                </a:solidFill>
              </a:rPr>
              <a:t> ,</a:t>
            </a:r>
            <a:r>
              <a:rPr lang="en-US" sz="1400" b="1">
                <a:solidFill>
                  <a:schemeClr val="bg1"/>
                </a:solidFill>
              </a:rPr>
              <a:t>....</a:t>
            </a:r>
            <a:r>
              <a:rPr lang="en-US" sz="1400" b="1">
                <a:solidFill>
                  <a:schemeClr val="accent1"/>
                </a:solidFill>
              </a:rPr>
              <a:t>)</a:t>
            </a:r>
            <a:r>
              <a:rPr lang="en-US" sz="1400" b="1">
                <a:solidFill>
                  <a:schemeClr val="bg1"/>
                </a:solidFill>
              </a:rPr>
              <a:t> Console.log</a:t>
            </a:r>
            <a:r>
              <a:rPr lang="en-US" sz="1400" b="1">
                <a:solidFill>
                  <a:schemeClr val="accent1"/>
                </a:solidFill>
              </a:rPr>
              <a:t>(</a:t>
            </a:r>
            <a:r>
              <a:rPr lang="en-US" sz="1400" b="1">
                <a:solidFill>
                  <a:schemeClr val="accent1"/>
                </a:solidFill>
                <a:sym typeface="+mn-ea"/>
              </a:rPr>
              <a:t>'</a:t>
            </a:r>
            <a:r>
              <a:rPr lang="en-US" sz="1400" b="1">
                <a:solidFill>
                  <a:schemeClr val="bg1"/>
                </a:solidFill>
              </a:rPr>
              <a:t>string1</a:t>
            </a:r>
            <a:r>
              <a:rPr lang="en-US" sz="1400" b="1">
                <a:solidFill>
                  <a:schemeClr val="accent1"/>
                </a:solidFill>
                <a:sym typeface="+mn-ea"/>
              </a:rPr>
              <a:t>'</a:t>
            </a:r>
            <a:r>
              <a:rPr lang="en-US" sz="1400" b="1">
                <a:solidFill>
                  <a:schemeClr val="accent1"/>
                </a:solidFill>
              </a:rPr>
              <a:t> +</a:t>
            </a:r>
            <a:r>
              <a:rPr lang="en-US" sz="1400" b="1">
                <a:solidFill>
                  <a:schemeClr val="bg1"/>
                </a:solidFill>
              </a:rPr>
              <a:t> var1 </a:t>
            </a:r>
            <a:r>
              <a:rPr lang="en-US" sz="1400" b="1">
                <a:solidFill>
                  <a:schemeClr val="accent1"/>
                </a:solidFill>
              </a:rPr>
              <a:t>+ </a:t>
            </a:r>
            <a:r>
              <a:rPr lang="en-US" sz="1400" b="1">
                <a:solidFill>
                  <a:schemeClr val="accent1"/>
                </a:solidFill>
                <a:sym typeface="+mn-ea"/>
              </a:rPr>
              <a:t>'</a:t>
            </a:r>
            <a:r>
              <a:rPr lang="en-US" sz="1400" b="1">
                <a:solidFill>
                  <a:schemeClr val="bg1"/>
                </a:solidFill>
              </a:rPr>
              <a:t>string2</a:t>
            </a:r>
            <a:r>
              <a:rPr lang="en-US" sz="1400" b="1">
                <a:solidFill>
                  <a:schemeClr val="accent1"/>
                </a:solidFill>
                <a:sym typeface="+mn-ea"/>
              </a:rPr>
              <a:t>'</a:t>
            </a:r>
            <a:r>
              <a:rPr lang="en-US" sz="1400" b="1">
                <a:solidFill>
                  <a:schemeClr val="accent1"/>
                </a:solidFill>
              </a:rPr>
              <a:t> +</a:t>
            </a:r>
            <a:r>
              <a:rPr lang="en-US" sz="1400" b="1">
                <a:solidFill>
                  <a:schemeClr val="bg1"/>
                </a:solidFill>
              </a:rPr>
              <a:t> var2</a:t>
            </a:r>
            <a:r>
              <a:rPr lang="en-US" sz="1400" b="1">
                <a:solidFill>
                  <a:schemeClr val="accent1"/>
                </a:solidFill>
              </a:rPr>
              <a:t> +</a:t>
            </a:r>
            <a:r>
              <a:rPr lang="en-US" sz="1400" b="1">
                <a:solidFill>
                  <a:schemeClr val="bg1"/>
                </a:solidFill>
              </a:rPr>
              <a:t>....</a:t>
            </a:r>
            <a:r>
              <a:rPr lang="en-US" sz="1400" b="1">
                <a:solidFill>
                  <a:schemeClr val="accent1"/>
                </a:solidFill>
              </a:rPr>
              <a:t>)</a:t>
            </a:r>
            <a:endParaRPr lang="en-US" sz="1400" b="1">
              <a:solidFill>
                <a:schemeClr val="bg1"/>
              </a:solidFill>
            </a:endParaRPr>
          </a:p>
          <a:p>
            <a:pPr algn="l"/>
            <a:r>
              <a:rPr lang="en-US" sz="1400" b="1">
                <a:solidFill>
                  <a:schemeClr val="accent6"/>
                </a:solidFill>
                <a:sym typeface="+mn-ea"/>
              </a:rPr>
              <a:t>using double quotes</a:t>
            </a:r>
            <a:endParaRPr lang="en-US" sz="1400" b="1">
              <a:solidFill>
                <a:schemeClr val="accent6"/>
              </a:solidFill>
            </a:endParaRPr>
          </a:p>
          <a:p>
            <a:pPr algn="l"/>
            <a:r>
              <a:rPr lang="en-US" sz="1400" b="1">
                <a:solidFill>
                  <a:schemeClr val="bg1"/>
                </a:solidFill>
              </a:rPr>
              <a:t>Console.log</a:t>
            </a:r>
            <a:r>
              <a:rPr lang="en-US" sz="1400" b="1">
                <a:solidFill>
                  <a:schemeClr val="accent1"/>
                </a:solidFill>
              </a:rPr>
              <a:t>(</a:t>
            </a:r>
            <a:r>
              <a:rPr lang="en-US" sz="1400" b="1">
                <a:solidFill>
                  <a:schemeClr val="accent1"/>
                </a:solidFill>
                <a:sym typeface="+mn-ea"/>
              </a:rPr>
              <a:t>"</a:t>
            </a:r>
            <a:r>
              <a:rPr lang="en-US" sz="1400" b="1">
                <a:solidFill>
                  <a:schemeClr val="bg1"/>
                </a:solidFill>
              </a:rPr>
              <a:t>string1</a:t>
            </a:r>
            <a:r>
              <a:rPr lang="en-US" sz="1400" b="1">
                <a:solidFill>
                  <a:schemeClr val="accent1"/>
                </a:solidFill>
                <a:sym typeface="+mn-ea"/>
              </a:rPr>
              <a:t>"</a:t>
            </a:r>
            <a:r>
              <a:rPr lang="en-US" sz="1400" b="1">
                <a:solidFill>
                  <a:schemeClr val="bg1"/>
                </a:solidFill>
              </a:rPr>
              <a:t> </a:t>
            </a:r>
            <a:r>
              <a:rPr lang="en-US" sz="1400" b="1">
                <a:solidFill>
                  <a:schemeClr val="accent1"/>
                </a:solidFill>
              </a:rPr>
              <a:t>,</a:t>
            </a:r>
            <a:r>
              <a:rPr lang="en-US" sz="1400" b="1">
                <a:solidFill>
                  <a:schemeClr val="bg1"/>
                </a:solidFill>
              </a:rPr>
              <a:t> var1 </a:t>
            </a:r>
            <a:r>
              <a:rPr lang="en-US" sz="1400" b="1">
                <a:solidFill>
                  <a:schemeClr val="accent1"/>
                </a:solidFill>
              </a:rPr>
              <a:t>, </a:t>
            </a:r>
            <a:r>
              <a:rPr lang="en-US" sz="1400" b="1">
                <a:solidFill>
                  <a:schemeClr val="accent1"/>
                </a:solidFill>
                <a:sym typeface="+mn-ea"/>
              </a:rPr>
              <a:t>"</a:t>
            </a:r>
            <a:r>
              <a:rPr lang="en-US" sz="1400" b="1">
                <a:solidFill>
                  <a:schemeClr val="bg1"/>
                </a:solidFill>
              </a:rPr>
              <a:t>string2</a:t>
            </a:r>
            <a:r>
              <a:rPr lang="en-US" sz="1400" b="1">
                <a:solidFill>
                  <a:schemeClr val="accent1"/>
                </a:solidFill>
                <a:sym typeface="+mn-ea"/>
              </a:rPr>
              <a:t>"</a:t>
            </a:r>
            <a:r>
              <a:rPr lang="en-US" sz="1400" b="1">
                <a:solidFill>
                  <a:schemeClr val="accent1"/>
                </a:solidFill>
              </a:rPr>
              <a:t> , </a:t>
            </a:r>
            <a:r>
              <a:rPr lang="en-US" sz="1400" b="1">
                <a:solidFill>
                  <a:schemeClr val="bg1"/>
                </a:solidFill>
              </a:rPr>
              <a:t>var2</a:t>
            </a:r>
            <a:r>
              <a:rPr lang="en-US" sz="1400" b="1">
                <a:solidFill>
                  <a:schemeClr val="accent1"/>
                </a:solidFill>
              </a:rPr>
              <a:t> ,....)</a:t>
            </a:r>
            <a:r>
              <a:rPr lang="en-US" sz="1400" b="1">
                <a:solidFill>
                  <a:schemeClr val="bg1"/>
                </a:solidFill>
              </a:rPr>
              <a:t> Console.log</a:t>
            </a:r>
            <a:r>
              <a:rPr lang="en-US" sz="1400" b="1">
                <a:solidFill>
                  <a:schemeClr val="accent1"/>
                </a:solidFill>
              </a:rPr>
              <a:t>(</a:t>
            </a:r>
            <a:r>
              <a:rPr lang="en-US" sz="1400" b="1">
                <a:solidFill>
                  <a:schemeClr val="accent1"/>
                </a:solidFill>
                <a:sym typeface="+mn-ea"/>
              </a:rPr>
              <a:t>"</a:t>
            </a:r>
            <a:r>
              <a:rPr lang="en-US" sz="1400" b="1">
                <a:solidFill>
                  <a:schemeClr val="bg1"/>
                </a:solidFill>
              </a:rPr>
              <a:t>string1</a:t>
            </a:r>
            <a:r>
              <a:rPr lang="en-US" sz="1400" b="1">
                <a:solidFill>
                  <a:schemeClr val="accent1"/>
                </a:solidFill>
                <a:sym typeface="+mn-ea"/>
              </a:rPr>
              <a:t>"</a:t>
            </a:r>
            <a:r>
              <a:rPr lang="en-US" sz="1400" b="1">
                <a:solidFill>
                  <a:schemeClr val="accent1"/>
                </a:solidFill>
              </a:rPr>
              <a:t> +</a:t>
            </a:r>
            <a:r>
              <a:rPr lang="en-US" sz="1400" b="1">
                <a:solidFill>
                  <a:schemeClr val="bg1"/>
                </a:solidFill>
              </a:rPr>
              <a:t> var1 </a:t>
            </a:r>
            <a:r>
              <a:rPr lang="en-US" sz="1400" b="1">
                <a:solidFill>
                  <a:schemeClr val="accent1"/>
                </a:solidFill>
              </a:rPr>
              <a:t>+ </a:t>
            </a:r>
            <a:r>
              <a:rPr lang="en-US" sz="1400" b="1">
                <a:solidFill>
                  <a:schemeClr val="accent1"/>
                </a:solidFill>
                <a:sym typeface="+mn-ea"/>
              </a:rPr>
              <a:t>"</a:t>
            </a:r>
            <a:r>
              <a:rPr lang="en-US" sz="1400" b="1">
                <a:solidFill>
                  <a:schemeClr val="bg1"/>
                </a:solidFill>
              </a:rPr>
              <a:t>string2</a:t>
            </a:r>
            <a:r>
              <a:rPr lang="en-US" sz="1400" b="1">
                <a:solidFill>
                  <a:schemeClr val="accent1"/>
                </a:solidFill>
                <a:sym typeface="+mn-ea"/>
              </a:rPr>
              <a:t>"</a:t>
            </a:r>
            <a:r>
              <a:rPr lang="en-US" sz="1400" b="1">
                <a:solidFill>
                  <a:schemeClr val="accent1"/>
                </a:solidFill>
              </a:rPr>
              <a:t> + </a:t>
            </a:r>
            <a:r>
              <a:rPr lang="en-US" sz="1400" b="1">
                <a:solidFill>
                  <a:schemeClr val="bg1"/>
                </a:solidFill>
              </a:rPr>
              <a:t>var2</a:t>
            </a:r>
            <a:r>
              <a:rPr lang="en-US" sz="1400" b="1">
                <a:solidFill>
                  <a:schemeClr val="accent1"/>
                </a:solidFill>
              </a:rPr>
              <a:t> +</a:t>
            </a:r>
            <a:r>
              <a:rPr lang="en-US" sz="1400" b="1">
                <a:solidFill>
                  <a:schemeClr val="bg1"/>
                </a:solidFill>
              </a:rPr>
              <a:t>....</a:t>
            </a:r>
            <a:r>
              <a:rPr lang="en-US" sz="1400" b="1">
                <a:solidFill>
                  <a:schemeClr val="accent1"/>
                </a:solidFill>
              </a:rPr>
              <a:t>)</a:t>
            </a:r>
            <a:endParaRPr lang="en-US" sz="1400" b="1">
              <a:solidFill>
                <a:schemeClr val="bg1"/>
              </a:solidFill>
            </a:endParaRPr>
          </a:p>
          <a:p>
            <a:pPr algn="l"/>
            <a:r>
              <a:rPr lang="en-US" sz="1400" b="1">
                <a:solidFill>
                  <a:schemeClr val="accent6"/>
                </a:solidFill>
                <a:sym typeface="+mn-ea"/>
              </a:rPr>
              <a:t>using back-tick quotes</a:t>
            </a:r>
            <a:endParaRPr lang="en-US" sz="1400" b="1">
              <a:solidFill>
                <a:schemeClr val="accent6"/>
              </a:solidFill>
            </a:endParaRPr>
          </a:p>
          <a:p>
            <a:pPr algn="l"/>
            <a:r>
              <a:rPr lang="en-US" sz="1400" b="1">
                <a:solidFill>
                  <a:schemeClr val="bg1"/>
                </a:solidFill>
              </a:rPr>
              <a:t>Console.log</a:t>
            </a:r>
            <a:r>
              <a:rPr lang="en-US" sz="1400" b="1">
                <a:solidFill>
                  <a:schemeClr val="accent1"/>
                </a:solidFill>
              </a:rPr>
              <a:t>(`</a:t>
            </a:r>
            <a:r>
              <a:rPr lang="en-US" sz="1400" b="1">
                <a:solidFill>
                  <a:schemeClr val="bg1"/>
                </a:solidFill>
              </a:rPr>
              <a:t>string1</a:t>
            </a:r>
            <a:r>
              <a:rPr lang="en-US" sz="1400" b="1">
                <a:solidFill>
                  <a:schemeClr val="accent1"/>
                </a:solidFill>
              </a:rPr>
              <a:t>` , </a:t>
            </a:r>
            <a:r>
              <a:rPr lang="en-US" sz="1400" b="1">
                <a:solidFill>
                  <a:schemeClr val="bg1"/>
                </a:solidFill>
              </a:rPr>
              <a:t>var1 </a:t>
            </a:r>
            <a:r>
              <a:rPr lang="en-US" sz="1400" b="1">
                <a:solidFill>
                  <a:schemeClr val="accent1"/>
                </a:solidFill>
              </a:rPr>
              <a:t>, `</a:t>
            </a:r>
            <a:r>
              <a:rPr lang="en-US" sz="1400" b="1">
                <a:solidFill>
                  <a:schemeClr val="bg1"/>
                </a:solidFill>
              </a:rPr>
              <a:t>string2</a:t>
            </a:r>
            <a:r>
              <a:rPr lang="en-US" sz="1400" b="1">
                <a:solidFill>
                  <a:schemeClr val="accent1"/>
                </a:solidFill>
              </a:rPr>
              <a:t>` ,</a:t>
            </a:r>
            <a:r>
              <a:rPr lang="en-US" sz="1400" b="1">
                <a:solidFill>
                  <a:schemeClr val="bg1"/>
                </a:solidFill>
              </a:rPr>
              <a:t> var2 </a:t>
            </a:r>
            <a:r>
              <a:rPr lang="en-US" sz="1400" b="1">
                <a:solidFill>
                  <a:schemeClr val="accent1"/>
                </a:solidFill>
              </a:rPr>
              <a:t>,</a:t>
            </a:r>
            <a:r>
              <a:rPr lang="en-US" sz="1400" b="1">
                <a:solidFill>
                  <a:schemeClr val="bg1"/>
                </a:solidFill>
              </a:rPr>
              <a:t>....</a:t>
            </a:r>
            <a:r>
              <a:rPr lang="en-US" sz="1400" b="1">
                <a:solidFill>
                  <a:schemeClr val="accent1"/>
                </a:solidFill>
              </a:rPr>
              <a:t>)</a:t>
            </a:r>
            <a:r>
              <a:rPr lang="en-US" sz="1400" b="1">
                <a:solidFill>
                  <a:schemeClr val="bg1"/>
                </a:solidFill>
              </a:rPr>
              <a:t> Console.log</a:t>
            </a:r>
            <a:r>
              <a:rPr lang="en-US" sz="1400" b="1">
                <a:solidFill>
                  <a:schemeClr val="accent1"/>
                </a:solidFill>
              </a:rPr>
              <a:t>(`</a:t>
            </a:r>
            <a:r>
              <a:rPr lang="en-US" sz="1400" b="1">
                <a:solidFill>
                  <a:schemeClr val="bg1"/>
                </a:solidFill>
              </a:rPr>
              <a:t>string1</a:t>
            </a:r>
            <a:r>
              <a:rPr lang="en-US" sz="1400" b="1">
                <a:solidFill>
                  <a:schemeClr val="accent1"/>
                </a:solidFill>
              </a:rPr>
              <a:t>` +</a:t>
            </a:r>
            <a:r>
              <a:rPr lang="en-US" sz="1400" b="1">
                <a:solidFill>
                  <a:schemeClr val="bg1"/>
                </a:solidFill>
              </a:rPr>
              <a:t> var1 </a:t>
            </a:r>
            <a:r>
              <a:rPr lang="en-US" sz="1400" b="1">
                <a:solidFill>
                  <a:schemeClr val="accent1"/>
                </a:solidFill>
              </a:rPr>
              <a:t>+ `</a:t>
            </a:r>
            <a:r>
              <a:rPr lang="en-US" sz="1400" b="1">
                <a:solidFill>
                  <a:schemeClr val="bg1"/>
                </a:solidFill>
              </a:rPr>
              <a:t>string2</a:t>
            </a:r>
            <a:r>
              <a:rPr lang="en-US" sz="1400" b="1">
                <a:solidFill>
                  <a:schemeClr val="accent1"/>
                </a:solidFill>
              </a:rPr>
              <a:t>` +</a:t>
            </a:r>
            <a:r>
              <a:rPr lang="en-US" sz="1400" b="1">
                <a:solidFill>
                  <a:schemeClr val="bg1"/>
                </a:solidFill>
              </a:rPr>
              <a:t> var2 </a:t>
            </a:r>
            <a:r>
              <a:rPr lang="en-US" sz="1400" b="1">
                <a:solidFill>
                  <a:schemeClr val="accent1"/>
                </a:solidFill>
              </a:rPr>
              <a:t>,</a:t>
            </a:r>
            <a:r>
              <a:rPr lang="en-US" sz="1400" b="1">
                <a:solidFill>
                  <a:schemeClr val="bg1"/>
                </a:solidFill>
              </a:rPr>
              <a:t>....</a:t>
            </a:r>
            <a:r>
              <a:rPr lang="en-US" sz="1400" b="1">
                <a:solidFill>
                  <a:schemeClr val="accent1"/>
                </a:solidFill>
              </a:rPr>
              <a:t>)</a:t>
            </a:r>
            <a:endParaRPr lang="en-US" sz="1400" b="1">
              <a:solidFill>
                <a:schemeClr val="bg1"/>
              </a:solidFill>
            </a:endParaRPr>
          </a:p>
          <a:p>
            <a:pPr algn="l"/>
            <a:r>
              <a:rPr lang="en-US" sz="1400" b="1">
                <a:solidFill>
                  <a:schemeClr val="bg1"/>
                </a:solidFill>
              </a:rPr>
              <a:t>Console.log</a:t>
            </a:r>
            <a:r>
              <a:rPr lang="en-US" sz="1400" b="1">
                <a:solidFill>
                  <a:schemeClr val="accent1"/>
                </a:solidFill>
              </a:rPr>
              <a:t>(`</a:t>
            </a:r>
            <a:r>
              <a:rPr lang="en-US" sz="1400" b="1">
                <a:solidFill>
                  <a:schemeClr val="bg1"/>
                </a:solidFill>
              </a:rPr>
              <a:t>string1 </a:t>
            </a:r>
            <a:r>
              <a:rPr lang="en-US" sz="1400" b="1">
                <a:solidFill>
                  <a:schemeClr val="accent1"/>
                </a:solidFill>
              </a:rPr>
              <a:t>${</a:t>
            </a:r>
            <a:r>
              <a:rPr lang="en-US" sz="1400" b="1">
                <a:solidFill>
                  <a:schemeClr val="bg1"/>
                </a:solidFill>
              </a:rPr>
              <a:t>var1</a:t>
            </a:r>
            <a:r>
              <a:rPr lang="en-US" sz="1400" b="1">
                <a:solidFill>
                  <a:schemeClr val="accent1"/>
                </a:solidFill>
              </a:rPr>
              <a:t>}</a:t>
            </a:r>
            <a:r>
              <a:rPr lang="en-US" sz="1400" b="1">
                <a:solidFill>
                  <a:schemeClr val="bg1"/>
                </a:solidFill>
              </a:rPr>
              <a:t> string2 </a:t>
            </a:r>
            <a:r>
              <a:rPr lang="en-US" sz="1400" b="1">
                <a:solidFill>
                  <a:schemeClr val="accent1"/>
                </a:solidFill>
              </a:rPr>
              <a:t>${</a:t>
            </a:r>
            <a:r>
              <a:rPr lang="en-US" sz="1400" b="1">
                <a:solidFill>
                  <a:schemeClr val="bg1"/>
                </a:solidFill>
              </a:rPr>
              <a:t>var2</a:t>
            </a:r>
            <a:r>
              <a:rPr lang="en-US" sz="1400" b="1">
                <a:solidFill>
                  <a:schemeClr val="accent1"/>
                </a:solidFill>
              </a:rPr>
              <a:t>}</a:t>
            </a:r>
            <a:r>
              <a:rPr lang="en-US" sz="1400" b="1">
                <a:solidFill>
                  <a:schemeClr val="bg1"/>
                </a:solidFill>
              </a:rPr>
              <a:t> .... </a:t>
            </a:r>
            <a:r>
              <a:rPr lang="en-US" sz="1400" b="1">
                <a:solidFill>
                  <a:schemeClr val="accent1"/>
                </a:solidFill>
              </a:rPr>
              <a:t>`) </a:t>
            </a:r>
            <a:endParaRPr lang="en-US" sz="1400" b="1">
              <a:solidFill>
                <a:schemeClr val="accent1"/>
              </a:solidFill>
            </a:endParaRPr>
          </a:p>
        </p:txBody>
      </p:sp>
      <p:sp>
        <p:nvSpPr>
          <p:cNvPr id="11" name="Rectangles 10"/>
          <p:cNvSpPr/>
          <p:nvPr/>
        </p:nvSpPr>
        <p:spPr>
          <a:xfrm>
            <a:off x="103505" y="2768600"/>
            <a:ext cx="4070985" cy="296354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using single quotes</a:t>
            </a:r>
            <a:endParaRPr lang="en-US" sz="1400" b="1">
              <a:solidFill>
                <a:schemeClr val="accent6"/>
              </a:solidFill>
              <a:sym typeface="+mn-ea"/>
            </a:endParaRPr>
          </a:p>
          <a:p>
            <a:pPr algn="l"/>
            <a:r>
              <a:rPr lang="en-US" sz="1400" b="1">
                <a:solidFill>
                  <a:schemeClr val="bg1"/>
                </a:solidFill>
              </a:rPr>
              <a:t>print</a:t>
            </a:r>
            <a:r>
              <a:rPr lang="en-US" sz="1400" b="1">
                <a:solidFill>
                  <a:schemeClr val="accent1"/>
                </a:solidFill>
              </a:rPr>
              <a:t>(</a:t>
            </a:r>
            <a:r>
              <a:rPr lang="en-US" sz="1400" b="1">
                <a:solidFill>
                  <a:schemeClr val="accent1"/>
                </a:solidFill>
                <a:sym typeface="+mn-ea"/>
              </a:rPr>
              <a:t>'</a:t>
            </a:r>
            <a:r>
              <a:rPr lang="en-US" sz="1400" b="1">
                <a:solidFill>
                  <a:schemeClr val="bg1"/>
                </a:solidFill>
              </a:rPr>
              <a:t>string1</a:t>
            </a:r>
            <a:r>
              <a:rPr lang="en-US" sz="1400" b="1">
                <a:solidFill>
                  <a:schemeClr val="accent1"/>
                </a:solidFill>
                <a:sym typeface="+mn-ea"/>
              </a:rPr>
              <a:t>'</a:t>
            </a:r>
            <a:r>
              <a:rPr lang="en-US" sz="1400" b="1">
                <a:solidFill>
                  <a:schemeClr val="accent1"/>
                </a:solidFill>
              </a:rPr>
              <a:t> ,</a:t>
            </a:r>
            <a:r>
              <a:rPr lang="en-US" sz="1400" b="1">
                <a:solidFill>
                  <a:schemeClr val="bg1"/>
                </a:solidFill>
              </a:rPr>
              <a:t> var1</a:t>
            </a:r>
            <a:r>
              <a:rPr lang="en-US" sz="1400" b="1">
                <a:solidFill>
                  <a:schemeClr val="accent1"/>
                </a:solidFill>
              </a:rPr>
              <a:t> , </a:t>
            </a:r>
            <a:r>
              <a:rPr lang="en-US" sz="1400" b="1">
                <a:solidFill>
                  <a:schemeClr val="accent1"/>
                </a:solidFill>
                <a:sym typeface="+mn-ea"/>
              </a:rPr>
              <a:t>'</a:t>
            </a:r>
            <a:r>
              <a:rPr lang="en-US" sz="1400" b="1">
                <a:solidFill>
                  <a:schemeClr val="bg1"/>
                </a:solidFill>
              </a:rPr>
              <a:t>string2</a:t>
            </a:r>
            <a:r>
              <a:rPr lang="en-US" sz="1400" b="1">
                <a:solidFill>
                  <a:schemeClr val="accent1"/>
                </a:solidFill>
                <a:sym typeface="+mn-ea"/>
              </a:rPr>
              <a:t>'</a:t>
            </a:r>
            <a:r>
              <a:rPr lang="en-US" sz="1400" b="1">
                <a:solidFill>
                  <a:schemeClr val="accent1"/>
                </a:solidFill>
              </a:rPr>
              <a:t> ,</a:t>
            </a:r>
            <a:r>
              <a:rPr lang="en-US" sz="1400" b="1">
                <a:solidFill>
                  <a:schemeClr val="bg1"/>
                </a:solidFill>
              </a:rPr>
              <a:t> var2</a:t>
            </a:r>
            <a:r>
              <a:rPr lang="en-US" sz="1400" b="1">
                <a:solidFill>
                  <a:schemeClr val="accent1"/>
                </a:solidFill>
              </a:rPr>
              <a:t> ,</a:t>
            </a:r>
            <a:r>
              <a:rPr lang="en-US" sz="1400" b="1">
                <a:solidFill>
                  <a:schemeClr val="bg1"/>
                </a:solidFill>
              </a:rPr>
              <a:t>....</a:t>
            </a:r>
            <a:r>
              <a:rPr lang="en-US" sz="1400" b="1">
                <a:solidFill>
                  <a:schemeClr val="accent1"/>
                </a:solidFill>
              </a:rPr>
              <a:t>)</a:t>
            </a:r>
            <a:endParaRPr lang="en-US" sz="1400" b="1">
              <a:solidFill>
                <a:schemeClr val="accent1"/>
              </a:solidFill>
            </a:endParaRPr>
          </a:p>
          <a:p>
            <a:pPr algn="l"/>
            <a:r>
              <a:rPr lang="en-US" sz="1400" b="1">
                <a:solidFill>
                  <a:schemeClr val="bg1"/>
                </a:solidFill>
                <a:sym typeface="+mn-ea"/>
              </a:rPr>
              <a:t>print</a:t>
            </a:r>
            <a:r>
              <a:rPr lang="en-US" sz="1400" b="1">
                <a:solidFill>
                  <a:schemeClr val="accent1"/>
                </a:solidFill>
              </a:rPr>
              <a:t>(</a:t>
            </a:r>
            <a:r>
              <a:rPr lang="en-US" sz="1400" b="1">
                <a:solidFill>
                  <a:schemeClr val="accent1"/>
                </a:solidFill>
                <a:sym typeface="+mn-ea"/>
              </a:rPr>
              <a:t>'</a:t>
            </a:r>
            <a:r>
              <a:rPr lang="en-US" sz="1400" b="1">
                <a:solidFill>
                  <a:schemeClr val="bg1"/>
                </a:solidFill>
              </a:rPr>
              <a:t>string1</a:t>
            </a:r>
            <a:r>
              <a:rPr lang="en-US" sz="1400" b="1">
                <a:solidFill>
                  <a:schemeClr val="accent1"/>
                </a:solidFill>
                <a:sym typeface="+mn-ea"/>
              </a:rPr>
              <a:t>'</a:t>
            </a:r>
            <a:r>
              <a:rPr lang="en-US" sz="1400" b="1">
                <a:solidFill>
                  <a:schemeClr val="accent1"/>
                </a:solidFill>
              </a:rPr>
              <a:t> +</a:t>
            </a:r>
            <a:r>
              <a:rPr lang="en-US" sz="1400" b="1">
                <a:solidFill>
                  <a:schemeClr val="bg1"/>
                </a:solidFill>
              </a:rPr>
              <a:t> var1 </a:t>
            </a:r>
            <a:r>
              <a:rPr lang="en-US" sz="1400" b="1">
                <a:solidFill>
                  <a:schemeClr val="accent1"/>
                </a:solidFill>
              </a:rPr>
              <a:t>+ </a:t>
            </a:r>
            <a:r>
              <a:rPr lang="en-US" sz="1400" b="1">
                <a:solidFill>
                  <a:schemeClr val="accent1"/>
                </a:solidFill>
                <a:sym typeface="+mn-ea"/>
              </a:rPr>
              <a:t>'</a:t>
            </a:r>
            <a:r>
              <a:rPr lang="en-US" sz="1400" b="1">
                <a:solidFill>
                  <a:schemeClr val="bg1"/>
                </a:solidFill>
              </a:rPr>
              <a:t>string2</a:t>
            </a:r>
            <a:r>
              <a:rPr lang="en-US" sz="1400" b="1">
                <a:solidFill>
                  <a:schemeClr val="accent1"/>
                </a:solidFill>
                <a:sym typeface="+mn-ea"/>
              </a:rPr>
              <a:t>'</a:t>
            </a:r>
            <a:r>
              <a:rPr lang="en-US" sz="1400" b="1">
                <a:solidFill>
                  <a:schemeClr val="accent1"/>
                </a:solidFill>
              </a:rPr>
              <a:t> +</a:t>
            </a:r>
            <a:r>
              <a:rPr lang="en-US" sz="1400" b="1">
                <a:solidFill>
                  <a:schemeClr val="bg1"/>
                </a:solidFill>
              </a:rPr>
              <a:t> var2</a:t>
            </a:r>
            <a:r>
              <a:rPr lang="en-US" sz="1400" b="1">
                <a:solidFill>
                  <a:schemeClr val="accent1"/>
                </a:solidFill>
              </a:rPr>
              <a:t> +</a:t>
            </a:r>
            <a:r>
              <a:rPr lang="en-US" sz="1400" b="1">
                <a:solidFill>
                  <a:schemeClr val="bg1"/>
                </a:solidFill>
              </a:rPr>
              <a:t>....</a:t>
            </a:r>
            <a:r>
              <a:rPr lang="en-US" sz="1400" b="1">
                <a:solidFill>
                  <a:schemeClr val="accent1"/>
                </a:solidFill>
              </a:rPr>
              <a:t>)</a:t>
            </a:r>
            <a:endParaRPr lang="en-US" sz="1400" b="1">
              <a:solidFill>
                <a:schemeClr val="bg1"/>
              </a:solidFill>
            </a:endParaRPr>
          </a:p>
          <a:p>
            <a:pPr algn="l"/>
            <a:r>
              <a:rPr lang="en-US" sz="1400" b="1">
                <a:solidFill>
                  <a:schemeClr val="accent6"/>
                </a:solidFill>
                <a:sym typeface="+mn-ea"/>
              </a:rPr>
              <a:t>using double quotes</a:t>
            </a:r>
            <a:endParaRPr lang="en-US" sz="1400" b="1">
              <a:solidFill>
                <a:schemeClr val="accent6"/>
              </a:solidFill>
            </a:endParaRPr>
          </a:p>
          <a:p>
            <a:pPr algn="l"/>
            <a:r>
              <a:rPr lang="en-US" sz="1400" b="1">
                <a:solidFill>
                  <a:schemeClr val="bg1"/>
                </a:solidFill>
                <a:sym typeface="+mn-ea"/>
              </a:rPr>
              <a:t>print</a:t>
            </a:r>
            <a:r>
              <a:rPr lang="en-US" sz="1400" b="1">
                <a:solidFill>
                  <a:schemeClr val="accent1"/>
                </a:solidFill>
              </a:rPr>
              <a:t>(</a:t>
            </a:r>
            <a:r>
              <a:rPr lang="en-US" sz="1400" b="1">
                <a:solidFill>
                  <a:schemeClr val="accent1"/>
                </a:solidFill>
                <a:sym typeface="+mn-ea"/>
              </a:rPr>
              <a:t>"</a:t>
            </a:r>
            <a:r>
              <a:rPr lang="en-US" sz="1400" b="1">
                <a:solidFill>
                  <a:schemeClr val="bg1"/>
                </a:solidFill>
              </a:rPr>
              <a:t>string1</a:t>
            </a:r>
            <a:r>
              <a:rPr lang="en-US" sz="1400" b="1">
                <a:solidFill>
                  <a:schemeClr val="accent1"/>
                </a:solidFill>
                <a:sym typeface="+mn-ea"/>
              </a:rPr>
              <a:t>"</a:t>
            </a:r>
            <a:r>
              <a:rPr lang="en-US" sz="1400" b="1">
                <a:solidFill>
                  <a:schemeClr val="bg1"/>
                </a:solidFill>
              </a:rPr>
              <a:t> </a:t>
            </a:r>
            <a:r>
              <a:rPr lang="en-US" sz="1400" b="1">
                <a:solidFill>
                  <a:schemeClr val="accent1"/>
                </a:solidFill>
              </a:rPr>
              <a:t>,</a:t>
            </a:r>
            <a:r>
              <a:rPr lang="en-US" sz="1400" b="1">
                <a:solidFill>
                  <a:schemeClr val="bg1"/>
                </a:solidFill>
              </a:rPr>
              <a:t> var1 </a:t>
            </a:r>
            <a:r>
              <a:rPr lang="en-US" sz="1400" b="1">
                <a:solidFill>
                  <a:schemeClr val="accent1"/>
                </a:solidFill>
              </a:rPr>
              <a:t>, </a:t>
            </a:r>
            <a:r>
              <a:rPr lang="en-US" sz="1400" b="1">
                <a:solidFill>
                  <a:schemeClr val="accent1"/>
                </a:solidFill>
                <a:sym typeface="+mn-ea"/>
              </a:rPr>
              <a:t>"</a:t>
            </a:r>
            <a:r>
              <a:rPr lang="en-US" sz="1400" b="1">
                <a:solidFill>
                  <a:schemeClr val="bg1"/>
                </a:solidFill>
              </a:rPr>
              <a:t>string2</a:t>
            </a:r>
            <a:r>
              <a:rPr lang="en-US" sz="1400" b="1">
                <a:solidFill>
                  <a:schemeClr val="accent1"/>
                </a:solidFill>
                <a:sym typeface="+mn-ea"/>
              </a:rPr>
              <a:t>"</a:t>
            </a:r>
            <a:r>
              <a:rPr lang="en-US" sz="1400" b="1">
                <a:solidFill>
                  <a:schemeClr val="accent1"/>
                </a:solidFill>
              </a:rPr>
              <a:t> , </a:t>
            </a:r>
            <a:r>
              <a:rPr lang="en-US" sz="1400" b="1">
                <a:solidFill>
                  <a:schemeClr val="bg1"/>
                </a:solidFill>
              </a:rPr>
              <a:t>var2</a:t>
            </a:r>
            <a:r>
              <a:rPr lang="en-US" sz="1400" b="1">
                <a:solidFill>
                  <a:schemeClr val="accent1"/>
                </a:solidFill>
              </a:rPr>
              <a:t> ,....)</a:t>
            </a:r>
            <a:r>
              <a:rPr lang="en-US" sz="1400" b="1">
                <a:solidFill>
                  <a:schemeClr val="bg1"/>
                </a:solidFill>
              </a:rPr>
              <a:t> </a:t>
            </a:r>
            <a:endParaRPr lang="en-US" sz="1400" b="1">
              <a:solidFill>
                <a:schemeClr val="bg1"/>
              </a:solidFill>
            </a:endParaRPr>
          </a:p>
          <a:p>
            <a:pPr algn="l"/>
            <a:r>
              <a:rPr lang="en-US" sz="1400" b="1">
                <a:solidFill>
                  <a:schemeClr val="bg1"/>
                </a:solidFill>
                <a:sym typeface="+mn-ea"/>
              </a:rPr>
              <a:t>print</a:t>
            </a:r>
            <a:r>
              <a:rPr lang="en-US" sz="1400" b="1">
                <a:solidFill>
                  <a:schemeClr val="accent1"/>
                </a:solidFill>
              </a:rPr>
              <a:t>(</a:t>
            </a:r>
            <a:r>
              <a:rPr lang="en-US" sz="1400" b="1">
                <a:solidFill>
                  <a:schemeClr val="accent1"/>
                </a:solidFill>
                <a:sym typeface="+mn-ea"/>
              </a:rPr>
              <a:t>"</a:t>
            </a:r>
            <a:r>
              <a:rPr lang="en-US" sz="1400" b="1">
                <a:solidFill>
                  <a:schemeClr val="bg1"/>
                </a:solidFill>
              </a:rPr>
              <a:t>string1</a:t>
            </a:r>
            <a:r>
              <a:rPr lang="en-US" sz="1400" b="1">
                <a:solidFill>
                  <a:schemeClr val="accent1"/>
                </a:solidFill>
                <a:sym typeface="+mn-ea"/>
              </a:rPr>
              <a:t>"</a:t>
            </a:r>
            <a:r>
              <a:rPr lang="en-US" sz="1400" b="1">
                <a:solidFill>
                  <a:schemeClr val="accent1"/>
                </a:solidFill>
              </a:rPr>
              <a:t> +</a:t>
            </a:r>
            <a:r>
              <a:rPr lang="en-US" sz="1400" b="1">
                <a:solidFill>
                  <a:schemeClr val="bg1"/>
                </a:solidFill>
              </a:rPr>
              <a:t> var1 </a:t>
            </a:r>
            <a:r>
              <a:rPr lang="en-US" sz="1400" b="1">
                <a:solidFill>
                  <a:schemeClr val="accent1"/>
                </a:solidFill>
              </a:rPr>
              <a:t>+ </a:t>
            </a:r>
            <a:r>
              <a:rPr lang="en-US" sz="1400" b="1">
                <a:solidFill>
                  <a:schemeClr val="accent1"/>
                </a:solidFill>
                <a:sym typeface="+mn-ea"/>
              </a:rPr>
              <a:t>"</a:t>
            </a:r>
            <a:r>
              <a:rPr lang="en-US" sz="1400" b="1">
                <a:solidFill>
                  <a:schemeClr val="bg1"/>
                </a:solidFill>
              </a:rPr>
              <a:t>string2</a:t>
            </a:r>
            <a:r>
              <a:rPr lang="en-US" sz="1400" b="1">
                <a:solidFill>
                  <a:schemeClr val="accent1"/>
                </a:solidFill>
                <a:sym typeface="+mn-ea"/>
              </a:rPr>
              <a:t>"</a:t>
            </a:r>
            <a:r>
              <a:rPr lang="en-US" sz="1400" b="1">
                <a:solidFill>
                  <a:schemeClr val="accent1"/>
                </a:solidFill>
              </a:rPr>
              <a:t> + </a:t>
            </a:r>
            <a:r>
              <a:rPr lang="en-US" sz="1400" b="1">
                <a:solidFill>
                  <a:schemeClr val="bg1"/>
                </a:solidFill>
              </a:rPr>
              <a:t>var2</a:t>
            </a:r>
            <a:r>
              <a:rPr lang="en-US" sz="1400" b="1">
                <a:solidFill>
                  <a:schemeClr val="accent1"/>
                </a:solidFill>
              </a:rPr>
              <a:t> +</a:t>
            </a:r>
            <a:r>
              <a:rPr lang="en-US" sz="1400" b="1">
                <a:solidFill>
                  <a:schemeClr val="bg1"/>
                </a:solidFill>
              </a:rPr>
              <a:t>....</a:t>
            </a:r>
            <a:r>
              <a:rPr lang="en-US" sz="1400" b="1">
                <a:solidFill>
                  <a:schemeClr val="accent1"/>
                </a:solidFill>
              </a:rPr>
              <a:t>)</a:t>
            </a:r>
            <a:endParaRPr lang="en-US" sz="1400" b="1">
              <a:solidFill>
                <a:schemeClr val="accent1"/>
              </a:solidFill>
            </a:endParaRPr>
          </a:p>
          <a:p>
            <a:pPr algn="l"/>
            <a:r>
              <a:rPr lang="en-US" sz="1400" b="1">
                <a:solidFill>
                  <a:schemeClr val="accent6"/>
                </a:solidFill>
                <a:sym typeface="+mn-ea"/>
              </a:rPr>
              <a:t>using triple-single quotes</a:t>
            </a:r>
            <a:endParaRPr lang="en-US" sz="1400" b="1">
              <a:solidFill>
                <a:schemeClr val="accent6"/>
              </a:solidFill>
              <a:sym typeface="+mn-ea"/>
            </a:endParaRPr>
          </a:p>
          <a:p>
            <a:pPr algn="l"/>
            <a:r>
              <a:rPr lang="en-US" sz="1400" b="1">
                <a:solidFill>
                  <a:schemeClr val="bg1"/>
                </a:solidFill>
                <a:sym typeface="+mn-ea"/>
              </a:rPr>
              <a:t>print</a:t>
            </a:r>
            <a:r>
              <a:rPr lang="en-US" sz="1400" b="1">
                <a:solidFill>
                  <a:schemeClr val="accent1"/>
                </a:solidFill>
                <a:sym typeface="+mn-ea"/>
              </a:rPr>
              <a:t>(</a:t>
            </a:r>
            <a:r>
              <a:rPr lang="en-US" sz="1400" b="1">
                <a:solidFill>
                  <a:schemeClr val="accent1"/>
                </a:solidFill>
                <a:sym typeface="+mn-ea"/>
              </a:rPr>
              <a:t>'''</a:t>
            </a:r>
            <a:r>
              <a:rPr lang="en-US" sz="1400" b="1">
                <a:solidFill>
                  <a:schemeClr val="bg1"/>
                </a:solidFill>
                <a:sym typeface="+mn-ea"/>
              </a:rPr>
              <a:t>string1</a:t>
            </a:r>
            <a:r>
              <a:rPr lang="en-US" sz="1400" b="1">
                <a:solidFill>
                  <a:schemeClr val="accent1"/>
                </a:solidFill>
                <a:sym typeface="+mn-ea"/>
              </a:rPr>
              <a:t>'''</a:t>
            </a:r>
            <a:r>
              <a:rPr lang="en-US" sz="1400" b="1">
                <a:solidFill>
                  <a:schemeClr val="accent1"/>
                </a:solidFill>
                <a:sym typeface="+mn-ea"/>
              </a:rPr>
              <a:t> ,</a:t>
            </a:r>
            <a:r>
              <a:rPr lang="en-US" sz="1400" b="1">
                <a:solidFill>
                  <a:schemeClr val="bg1"/>
                </a:solidFill>
                <a:sym typeface="+mn-ea"/>
              </a:rPr>
              <a:t> var1</a:t>
            </a:r>
            <a:r>
              <a:rPr lang="en-US" sz="1400" b="1">
                <a:solidFill>
                  <a:schemeClr val="accent1"/>
                </a:solidFill>
                <a:sym typeface="+mn-ea"/>
              </a:rPr>
              <a:t> , </a:t>
            </a:r>
            <a:r>
              <a:rPr lang="en-US" sz="1400" b="1">
                <a:solidFill>
                  <a:schemeClr val="accent1"/>
                </a:solidFill>
                <a:sym typeface="+mn-ea"/>
              </a:rPr>
              <a:t>'''</a:t>
            </a:r>
            <a:r>
              <a:rPr lang="en-US" sz="1400" b="1">
                <a:solidFill>
                  <a:schemeClr val="bg1"/>
                </a:solidFill>
                <a:sym typeface="+mn-ea"/>
              </a:rPr>
              <a:t>string2</a:t>
            </a:r>
            <a:r>
              <a:rPr lang="en-US" sz="1400" b="1">
                <a:solidFill>
                  <a:schemeClr val="accent1"/>
                </a:solidFill>
                <a:sym typeface="+mn-ea"/>
              </a:rPr>
              <a:t>'''</a:t>
            </a:r>
            <a:r>
              <a:rPr lang="en-US" sz="1400" b="1">
                <a:solidFill>
                  <a:schemeClr val="accent1"/>
                </a:solidFill>
                <a:sym typeface="+mn-ea"/>
              </a:rPr>
              <a:t> ,</a:t>
            </a:r>
            <a:r>
              <a:rPr lang="en-US" sz="1400" b="1">
                <a:solidFill>
                  <a:schemeClr val="bg1"/>
                </a:solidFill>
                <a:sym typeface="+mn-ea"/>
              </a:rPr>
              <a:t> var2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a:t>
            </a:r>
            <a:r>
              <a:rPr lang="en-US" sz="1400" b="1">
                <a:solidFill>
                  <a:schemeClr val="bg1"/>
                </a:solidFill>
                <a:sym typeface="+mn-ea"/>
              </a:rPr>
              <a:t> </a:t>
            </a:r>
            <a:r>
              <a:rPr lang="en-US" sz="1400" b="1">
                <a:solidFill>
                  <a:schemeClr val="bg1"/>
                </a:solidFill>
                <a:sym typeface="+mn-ea"/>
              </a:rPr>
              <a:t>print</a:t>
            </a:r>
            <a:r>
              <a:rPr lang="en-US" sz="1400" b="1">
                <a:solidFill>
                  <a:schemeClr val="accent1"/>
                </a:solidFill>
                <a:sym typeface="+mn-ea"/>
              </a:rPr>
              <a:t>(</a:t>
            </a:r>
            <a:r>
              <a:rPr lang="en-US" sz="1400" b="1">
                <a:solidFill>
                  <a:schemeClr val="accent1"/>
                </a:solidFill>
                <a:sym typeface="+mn-ea"/>
              </a:rPr>
              <a:t>'''</a:t>
            </a:r>
            <a:r>
              <a:rPr lang="en-US" sz="1400" b="1">
                <a:solidFill>
                  <a:schemeClr val="bg1"/>
                </a:solidFill>
                <a:sym typeface="+mn-ea"/>
              </a:rPr>
              <a:t>string1</a:t>
            </a:r>
            <a:r>
              <a:rPr lang="en-US" sz="1400" b="1">
                <a:solidFill>
                  <a:schemeClr val="accent1"/>
                </a:solidFill>
                <a:sym typeface="+mn-ea"/>
              </a:rPr>
              <a:t>'''</a:t>
            </a:r>
            <a:r>
              <a:rPr lang="en-US" sz="1400" b="1">
                <a:solidFill>
                  <a:schemeClr val="accent1"/>
                </a:solidFill>
                <a:sym typeface="+mn-ea"/>
              </a:rPr>
              <a:t> +</a:t>
            </a:r>
            <a:r>
              <a:rPr lang="en-US" sz="1400" b="1">
                <a:solidFill>
                  <a:schemeClr val="bg1"/>
                </a:solidFill>
                <a:sym typeface="+mn-ea"/>
              </a:rPr>
              <a:t> var1 </a:t>
            </a:r>
            <a:r>
              <a:rPr lang="en-US" sz="1400" b="1">
                <a:solidFill>
                  <a:schemeClr val="accent1"/>
                </a:solidFill>
                <a:sym typeface="+mn-ea"/>
              </a:rPr>
              <a:t>+ </a:t>
            </a:r>
            <a:r>
              <a:rPr lang="en-US" sz="1400" b="1">
                <a:solidFill>
                  <a:schemeClr val="accent1"/>
                </a:solidFill>
                <a:sym typeface="+mn-ea"/>
              </a:rPr>
              <a:t>'''</a:t>
            </a:r>
            <a:r>
              <a:rPr lang="en-US" sz="1400" b="1">
                <a:solidFill>
                  <a:schemeClr val="bg1"/>
                </a:solidFill>
                <a:sym typeface="+mn-ea"/>
              </a:rPr>
              <a:t>string2</a:t>
            </a:r>
            <a:r>
              <a:rPr lang="en-US" sz="1400" b="1">
                <a:solidFill>
                  <a:schemeClr val="accent1"/>
                </a:solidFill>
                <a:sym typeface="+mn-ea"/>
              </a:rPr>
              <a:t>'''</a:t>
            </a:r>
            <a:r>
              <a:rPr lang="en-US" sz="1400" b="1">
                <a:solidFill>
                  <a:schemeClr val="accent1"/>
                </a:solidFill>
                <a:sym typeface="+mn-ea"/>
              </a:rPr>
              <a:t> +</a:t>
            </a:r>
            <a:r>
              <a:rPr lang="en-US" sz="1400" b="1">
                <a:solidFill>
                  <a:schemeClr val="bg1"/>
                </a:solidFill>
                <a:sym typeface="+mn-ea"/>
              </a:rPr>
              <a:t> var2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a:t>
            </a:r>
            <a:endParaRPr lang="en-US" sz="1400" b="1">
              <a:solidFill>
                <a:schemeClr val="bg1"/>
              </a:solidFill>
            </a:endParaRPr>
          </a:p>
          <a:p>
            <a:pPr algn="l"/>
            <a:r>
              <a:rPr lang="en-US" sz="1400" b="1">
                <a:solidFill>
                  <a:schemeClr val="accent6"/>
                </a:solidFill>
                <a:sym typeface="+mn-ea"/>
              </a:rPr>
              <a:t>using triple-double quotes</a:t>
            </a:r>
            <a:endParaRPr lang="en-US" sz="1400" b="1">
              <a:solidFill>
                <a:schemeClr val="accent6"/>
              </a:solidFill>
            </a:endParaRPr>
          </a:p>
          <a:p>
            <a:pPr algn="l"/>
            <a:r>
              <a:rPr lang="en-US" sz="1400" b="1">
                <a:solidFill>
                  <a:schemeClr val="bg1"/>
                </a:solidFill>
                <a:sym typeface="+mn-ea"/>
              </a:rPr>
              <a:t>print</a:t>
            </a:r>
            <a:r>
              <a:rPr lang="en-US" sz="1400" b="1">
                <a:solidFill>
                  <a:schemeClr val="accent1"/>
                </a:solidFill>
                <a:sym typeface="+mn-ea"/>
              </a:rPr>
              <a:t>(</a:t>
            </a:r>
            <a:r>
              <a:rPr lang="en-US" sz="1400" b="1">
                <a:solidFill>
                  <a:schemeClr val="accent1"/>
                </a:solidFill>
                <a:sym typeface="+mn-ea"/>
              </a:rPr>
              <a:t>"""</a:t>
            </a:r>
            <a:r>
              <a:rPr lang="en-US" sz="1400" b="1">
                <a:solidFill>
                  <a:schemeClr val="bg1"/>
                </a:solidFill>
                <a:sym typeface="+mn-ea"/>
              </a:rPr>
              <a:t>string1</a:t>
            </a:r>
            <a:r>
              <a:rPr lang="en-US" sz="1400" b="1">
                <a:solidFill>
                  <a:schemeClr val="accent1"/>
                </a:solidFill>
                <a:sym typeface="+mn-ea"/>
              </a:rPr>
              <a:t>"""</a:t>
            </a:r>
            <a:r>
              <a:rPr lang="en-US" sz="1400" b="1">
                <a:solidFill>
                  <a:schemeClr val="bg1"/>
                </a:solidFill>
                <a:sym typeface="+mn-ea"/>
              </a:rPr>
              <a:t> </a:t>
            </a:r>
            <a:r>
              <a:rPr lang="en-US" sz="1400" b="1">
                <a:solidFill>
                  <a:schemeClr val="accent1"/>
                </a:solidFill>
                <a:sym typeface="+mn-ea"/>
              </a:rPr>
              <a:t>,</a:t>
            </a:r>
            <a:r>
              <a:rPr lang="en-US" sz="1400" b="1">
                <a:solidFill>
                  <a:schemeClr val="bg1"/>
                </a:solidFill>
                <a:sym typeface="+mn-ea"/>
              </a:rPr>
              <a:t> var1 </a:t>
            </a:r>
            <a:r>
              <a:rPr lang="en-US" sz="1400" b="1">
                <a:solidFill>
                  <a:schemeClr val="accent1"/>
                </a:solidFill>
                <a:sym typeface="+mn-ea"/>
              </a:rPr>
              <a:t>, </a:t>
            </a:r>
            <a:r>
              <a:rPr lang="en-US" sz="1400" b="1">
                <a:solidFill>
                  <a:schemeClr val="accent1"/>
                </a:solidFill>
                <a:sym typeface="+mn-ea"/>
              </a:rPr>
              <a:t>"""</a:t>
            </a:r>
            <a:r>
              <a:rPr lang="en-US" sz="1400" b="1">
                <a:solidFill>
                  <a:schemeClr val="bg1"/>
                </a:solidFill>
                <a:sym typeface="+mn-ea"/>
              </a:rPr>
              <a:t>string2</a:t>
            </a:r>
            <a:r>
              <a:rPr lang="en-US" sz="1400" b="1">
                <a:solidFill>
                  <a:schemeClr val="accent1"/>
                </a:solidFill>
                <a:sym typeface="+mn-ea"/>
              </a:rPr>
              <a:t>"""</a:t>
            </a:r>
            <a:r>
              <a:rPr lang="en-US" sz="1400" b="1">
                <a:solidFill>
                  <a:schemeClr val="accent1"/>
                </a:solidFill>
                <a:sym typeface="+mn-ea"/>
              </a:rPr>
              <a:t> , </a:t>
            </a:r>
            <a:r>
              <a:rPr lang="en-US" sz="1400" b="1">
                <a:solidFill>
                  <a:schemeClr val="bg1"/>
                </a:solidFill>
                <a:sym typeface="+mn-ea"/>
              </a:rPr>
              <a:t>var2</a:t>
            </a:r>
            <a:r>
              <a:rPr lang="en-US" sz="1400" b="1">
                <a:solidFill>
                  <a:schemeClr val="accent1"/>
                </a:solidFill>
                <a:sym typeface="+mn-ea"/>
              </a:rPr>
              <a:t> ,....)</a:t>
            </a:r>
            <a:r>
              <a:rPr lang="en-US" sz="1400" b="1">
                <a:solidFill>
                  <a:schemeClr val="bg1"/>
                </a:solidFill>
                <a:sym typeface="+mn-ea"/>
              </a:rPr>
              <a:t> </a:t>
            </a:r>
            <a:r>
              <a:rPr lang="en-US" sz="1400" b="1">
                <a:solidFill>
                  <a:schemeClr val="bg1"/>
                </a:solidFill>
                <a:sym typeface="+mn-ea"/>
              </a:rPr>
              <a:t>print</a:t>
            </a:r>
            <a:r>
              <a:rPr lang="en-US" sz="1400" b="1">
                <a:solidFill>
                  <a:schemeClr val="accent1"/>
                </a:solidFill>
                <a:sym typeface="+mn-ea"/>
              </a:rPr>
              <a:t>(</a:t>
            </a:r>
            <a:r>
              <a:rPr lang="en-US" sz="1400" b="1">
                <a:solidFill>
                  <a:schemeClr val="accent1"/>
                </a:solidFill>
                <a:sym typeface="+mn-ea"/>
              </a:rPr>
              <a:t>"""</a:t>
            </a:r>
            <a:r>
              <a:rPr lang="en-US" sz="1400" b="1">
                <a:solidFill>
                  <a:schemeClr val="bg1"/>
                </a:solidFill>
                <a:sym typeface="+mn-ea"/>
              </a:rPr>
              <a:t>string1</a:t>
            </a:r>
            <a:r>
              <a:rPr lang="en-US" sz="1400" b="1">
                <a:solidFill>
                  <a:schemeClr val="accent1"/>
                </a:solidFill>
                <a:sym typeface="+mn-ea"/>
              </a:rPr>
              <a:t>"""</a:t>
            </a:r>
            <a:r>
              <a:rPr lang="en-US" sz="1400" b="1">
                <a:solidFill>
                  <a:schemeClr val="accent1"/>
                </a:solidFill>
                <a:sym typeface="+mn-ea"/>
              </a:rPr>
              <a:t> +</a:t>
            </a:r>
            <a:r>
              <a:rPr lang="en-US" sz="1400" b="1">
                <a:solidFill>
                  <a:schemeClr val="bg1"/>
                </a:solidFill>
                <a:sym typeface="+mn-ea"/>
              </a:rPr>
              <a:t> var1 </a:t>
            </a:r>
            <a:r>
              <a:rPr lang="en-US" sz="1400" b="1">
                <a:solidFill>
                  <a:schemeClr val="accent1"/>
                </a:solidFill>
                <a:sym typeface="+mn-ea"/>
              </a:rPr>
              <a:t>+ </a:t>
            </a:r>
            <a:r>
              <a:rPr lang="en-US" sz="1400" b="1">
                <a:solidFill>
                  <a:schemeClr val="accent1"/>
                </a:solidFill>
                <a:sym typeface="+mn-ea"/>
              </a:rPr>
              <a:t>"""</a:t>
            </a:r>
            <a:r>
              <a:rPr lang="en-US" sz="1400" b="1">
                <a:solidFill>
                  <a:schemeClr val="bg1"/>
                </a:solidFill>
                <a:sym typeface="+mn-ea"/>
              </a:rPr>
              <a:t>string2</a:t>
            </a:r>
            <a:r>
              <a:rPr lang="en-US" sz="1400" b="1">
                <a:solidFill>
                  <a:schemeClr val="accent1"/>
                </a:solidFill>
                <a:sym typeface="+mn-ea"/>
              </a:rPr>
              <a:t>"""</a:t>
            </a:r>
            <a:r>
              <a:rPr lang="en-US" sz="1400" b="1">
                <a:solidFill>
                  <a:schemeClr val="accent1"/>
                </a:solidFill>
                <a:sym typeface="+mn-ea"/>
              </a:rPr>
              <a:t> + </a:t>
            </a:r>
            <a:r>
              <a:rPr lang="en-US" sz="1400" b="1">
                <a:solidFill>
                  <a:schemeClr val="bg1"/>
                </a:solidFill>
                <a:sym typeface="+mn-ea"/>
              </a:rPr>
              <a:t>var2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a:t>
            </a:r>
            <a:endParaRPr lang="en-US" sz="1400" b="1">
              <a:solidFill>
                <a:schemeClr val="accent1"/>
              </a:solidFill>
            </a:endParaRPr>
          </a:p>
        </p:txBody>
      </p:sp>
      <p:sp>
        <p:nvSpPr>
          <p:cNvPr id="5" name="矩形 23"/>
          <p:cNvSpPr/>
          <p:nvPr/>
        </p:nvSpPr>
        <p:spPr>
          <a:xfrm>
            <a:off x="8611235" y="0"/>
            <a:ext cx="2959735"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Case Converter</a:t>
            </a:r>
            <a:endParaRPr lang="en-US" altLang="zh-CN" sz="2000" b="1" dirty="0">
              <a:solidFill>
                <a:schemeClr val="bg1"/>
              </a:solidFill>
              <a:sym typeface="+mn-ea"/>
            </a:endParaRPr>
          </a:p>
        </p:txBody>
      </p:sp>
      <p:sp>
        <p:nvSpPr>
          <p:cNvPr id="6" name="Rectangles 5"/>
          <p:cNvSpPr/>
          <p:nvPr/>
        </p:nvSpPr>
        <p:spPr>
          <a:xfrm>
            <a:off x="5415280" y="343535"/>
            <a:ext cx="6685915" cy="112839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converts a string to lowercase letters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toLocaleLowerCase</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converts a string to lowercase letters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toLowerCase</a:t>
            </a:r>
            <a:r>
              <a:rPr lang="en-US" sz="1400" b="1">
                <a:solidFill>
                  <a:srgbClr val="0070C0"/>
                </a:solidFill>
                <a:sym typeface="+mn-ea"/>
              </a:rPr>
              <a:t>()</a:t>
            </a:r>
            <a:endParaRPr lang="en-US" sz="1400">
              <a:solidFill>
                <a:srgbClr val="0070C0"/>
              </a:solidFill>
              <a:sym typeface="+mn-ea"/>
            </a:endParaRPr>
          </a:p>
          <a:p>
            <a:pPr algn="l"/>
            <a:r>
              <a:rPr lang="en-US" sz="1400" b="1">
                <a:solidFill>
                  <a:schemeClr val="accent6"/>
                </a:solidFill>
                <a:sym typeface="+mn-ea"/>
              </a:rPr>
              <a:t>converts a string to upperCase letters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toLocaleUpperCase</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converts a string to upperCase letters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toUpperCase</a:t>
            </a:r>
            <a:r>
              <a:rPr lang="en-US" sz="1400" b="1">
                <a:solidFill>
                  <a:srgbClr val="0070C0"/>
                </a:solidFill>
                <a:sym typeface="+mn-ea"/>
              </a:rPr>
              <a:t>()</a:t>
            </a:r>
            <a:endParaRPr lang="en-US" sz="1400" b="1">
              <a:solidFill>
                <a:schemeClr val="bg1"/>
              </a:solidFill>
              <a:sym typeface="+mn-ea"/>
            </a:endParaRPr>
          </a:p>
        </p:txBody>
      </p:sp>
      <p:sp>
        <p:nvSpPr>
          <p:cNvPr id="25" name="Rectangles 24"/>
          <p:cNvSpPr/>
          <p:nvPr/>
        </p:nvSpPr>
        <p:spPr>
          <a:xfrm>
            <a:off x="5415280" y="1471930"/>
            <a:ext cx="6685915" cy="181483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Converts the first character to upperCase and the rest to lowerCase :-  </a:t>
            </a:r>
            <a:r>
              <a:rPr lang="en-US" sz="1400">
                <a:solidFill>
                  <a:schemeClr val="accent2"/>
                </a:solidFill>
                <a:sym typeface="+mn-ea"/>
              </a:rPr>
              <a:t>str</a:t>
            </a:r>
            <a:r>
              <a:rPr lang="en-US" sz="1400">
                <a:solidFill>
                  <a:srgbClr val="0070C0"/>
                </a:solidFill>
                <a:sym typeface="+mn-ea"/>
              </a:rPr>
              <a:t>.</a:t>
            </a:r>
            <a:r>
              <a:rPr lang="en-US" sz="1400" b="1">
                <a:solidFill>
                  <a:schemeClr val="accent1"/>
                </a:solidFill>
                <a:sym typeface="+mn-ea"/>
              </a:rPr>
              <a:t>capitalize</a:t>
            </a:r>
            <a:r>
              <a:rPr lang="en-US" sz="1400">
                <a:solidFill>
                  <a:srgbClr val="0070C0"/>
                </a:solidFill>
                <a:sym typeface="+mn-ea"/>
              </a:rPr>
              <a:t>()</a:t>
            </a:r>
            <a:endParaRPr lang="en-US" sz="1400">
              <a:solidFill>
                <a:srgbClr val="0070C0"/>
              </a:solidFill>
              <a:sym typeface="+mn-ea"/>
            </a:endParaRPr>
          </a:p>
          <a:p>
            <a:pPr algn="l"/>
            <a:r>
              <a:rPr lang="en-US" sz="1400" b="1">
                <a:solidFill>
                  <a:schemeClr val="accent6"/>
                </a:solidFill>
                <a:sym typeface="+mn-ea"/>
              </a:rPr>
              <a:t>Converts the first character of each word to upperCase:-     </a:t>
            </a:r>
            <a:r>
              <a:rPr lang="en-US" sz="1400">
                <a:solidFill>
                  <a:schemeClr val="accent2"/>
                </a:solidFill>
                <a:sym typeface="+mn-ea"/>
              </a:rPr>
              <a:t>str</a:t>
            </a:r>
            <a:r>
              <a:rPr lang="en-US" sz="1400">
                <a:solidFill>
                  <a:srgbClr val="0070C0"/>
                </a:solidFill>
                <a:sym typeface="+mn-ea"/>
              </a:rPr>
              <a:t>.</a:t>
            </a:r>
            <a:r>
              <a:rPr lang="en-US" sz="1400" b="1">
                <a:solidFill>
                  <a:schemeClr val="accent1"/>
                </a:solidFill>
                <a:sym typeface="+mn-ea"/>
              </a:rPr>
              <a:t>title</a:t>
            </a:r>
            <a:r>
              <a:rPr lang="en-US" sz="1400">
                <a:solidFill>
                  <a:srgbClr val="0070C0"/>
                </a:solidFill>
                <a:sym typeface="+mn-ea"/>
              </a:rPr>
              <a:t>()</a:t>
            </a:r>
            <a:endParaRPr lang="en-US" sz="1400">
              <a:solidFill>
                <a:srgbClr val="0070C0"/>
              </a:solidFill>
              <a:sym typeface="+mn-ea"/>
            </a:endParaRPr>
          </a:p>
          <a:p>
            <a:pPr algn="l"/>
            <a:r>
              <a:rPr lang="en-US" sz="1400" b="1">
                <a:solidFill>
                  <a:schemeClr val="accent6"/>
                </a:solidFill>
                <a:sym typeface="+mn-ea"/>
              </a:rPr>
              <a:t>converts a string to lowercase letters :-  </a:t>
            </a:r>
            <a:r>
              <a:rPr lang="en-US" sz="1400">
                <a:solidFill>
                  <a:schemeClr val="accent2"/>
                </a:solidFill>
                <a:sym typeface="+mn-ea"/>
              </a:rPr>
              <a:t>str</a:t>
            </a:r>
            <a:r>
              <a:rPr lang="en-US" sz="1400">
                <a:solidFill>
                  <a:srgbClr val="0070C0"/>
                </a:solidFill>
                <a:sym typeface="+mn-ea"/>
              </a:rPr>
              <a:t>.</a:t>
            </a:r>
            <a:r>
              <a:rPr lang="en-US" sz="1400" b="1">
                <a:solidFill>
                  <a:schemeClr val="accent1"/>
                </a:solidFill>
                <a:sym typeface="+mn-ea"/>
              </a:rPr>
              <a:t>lower</a:t>
            </a:r>
            <a:r>
              <a:rPr lang="en-US" sz="1400">
                <a:solidFill>
                  <a:srgbClr val="0070C0"/>
                </a:solidFill>
                <a:sym typeface="+mn-ea"/>
              </a:rPr>
              <a:t>()</a:t>
            </a:r>
            <a:endParaRPr lang="en-US" sz="1400">
              <a:solidFill>
                <a:srgbClr val="0070C0"/>
              </a:solidFill>
              <a:sym typeface="+mn-ea"/>
            </a:endParaRPr>
          </a:p>
          <a:p>
            <a:pPr algn="l"/>
            <a:r>
              <a:rPr lang="en-US" sz="1400" b="1">
                <a:solidFill>
                  <a:schemeClr val="accent6"/>
                </a:solidFill>
                <a:sym typeface="+mn-ea"/>
              </a:rPr>
              <a:t>converts a string to lowercase letters :-  </a:t>
            </a:r>
            <a:r>
              <a:rPr lang="en-US" sz="1400">
                <a:solidFill>
                  <a:schemeClr val="accent2"/>
                </a:solidFill>
                <a:sym typeface="+mn-ea"/>
              </a:rPr>
              <a:t>str</a:t>
            </a:r>
            <a:r>
              <a:rPr lang="en-US" sz="1400">
                <a:solidFill>
                  <a:srgbClr val="0070C0"/>
                </a:solidFill>
                <a:sym typeface="+mn-ea"/>
              </a:rPr>
              <a:t>.</a:t>
            </a:r>
            <a:r>
              <a:rPr lang="en-US" sz="1400" b="1">
                <a:solidFill>
                  <a:schemeClr val="accent1"/>
                </a:solidFill>
                <a:sym typeface="+mn-ea"/>
              </a:rPr>
              <a:t>casefold</a:t>
            </a:r>
            <a:r>
              <a:rPr lang="en-US" sz="1400">
                <a:solidFill>
                  <a:srgbClr val="0070C0"/>
                </a:solidFill>
                <a:sym typeface="+mn-ea"/>
              </a:rPr>
              <a:t>()</a:t>
            </a:r>
            <a:endParaRPr lang="en-US" sz="1400" b="1">
              <a:solidFill>
                <a:schemeClr val="accent6"/>
              </a:solidFill>
              <a:sym typeface="+mn-ea"/>
            </a:endParaRPr>
          </a:p>
          <a:p>
            <a:pPr algn="l"/>
            <a:r>
              <a:rPr lang="en-US" sz="1400" b="1">
                <a:solidFill>
                  <a:schemeClr val="accent6"/>
                </a:solidFill>
                <a:sym typeface="+mn-ea"/>
              </a:rPr>
              <a:t>converts a string to upperCase letters :-  </a:t>
            </a:r>
            <a:r>
              <a:rPr lang="en-US" sz="1400">
                <a:solidFill>
                  <a:schemeClr val="accent2"/>
                </a:solidFill>
                <a:sym typeface="+mn-ea"/>
              </a:rPr>
              <a:t>str</a:t>
            </a:r>
            <a:r>
              <a:rPr lang="en-US" sz="1400">
                <a:solidFill>
                  <a:srgbClr val="0070C0"/>
                </a:solidFill>
                <a:sym typeface="+mn-ea"/>
              </a:rPr>
              <a:t>.</a:t>
            </a:r>
            <a:r>
              <a:rPr lang="en-US" sz="1400" b="1">
                <a:solidFill>
                  <a:schemeClr val="accent1"/>
                </a:solidFill>
                <a:sym typeface="+mn-ea"/>
              </a:rPr>
              <a:t>upper</a:t>
            </a:r>
            <a:r>
              <a:rPr lang="en-US" sz="1400">
                <a:solidFill>
                  <a:srgbClr val="0070C0"/>
                </a:solidFill>
                <a:sym typeface="+mn-ea"/>
              </a:rPr>
              <a:t>()</a:t>
            </a:r>
            <a:endParaRPr lang="en-US" sz="1400">
              <a:solidFill>
                <a:srgbClr val="0070C0"/>
              </a:solidFill>
              <a:sym typeface="+mn-ea"/>
            </a:endParaRPr>
          </a:p>
          <a:p>
            <a:pPr algn="l"/>
            <a:r>
              <a:rPr lang="en-US" sz="1400" b="1">
                <a:solidFill>
                  <a:schemeClr val="accent6"/>
                </a:solidFill>
                <a:sym typeface="+mn-ea"/>
              </a:rPr>
              <a:t>Swaps cases, lower case becomes upper case and vice versa :- </a:t>
            </a:r>
            <a:r>
              <a:rPr lang="en-US" sz="1400">
                <a:solidFill>
                  <a:schemeClr val="accent2"/>
                </a:solidFill>
                <a:sym typeface="+mn-ea"/>
              </a:rPr>
              <a:t>str</a:t>
            </a:r>
            <a:r>
              <a:rPr lang="en-US" sz="1400">
                <a:solidFill>
                  <a:srgbClr val="0070C0"/>
                </a:solidFill>
                <a:sym typeface="+mn-ea"/>
              </a:rPr>
              <a:t>.</a:t>
            </a:r>
            <a:r>
              <a:rPr lang="en-US" sz="1400" b="1">
                <a:solidFill>
                  <a:schemeClr val="accent1"/>
                </a:solidFill>
                <a:sym typeface="+mn-ea"/>
              </a:rPr>
              <a:t>swapcase</a:t>
            </a:r>
            <a:r>
              <a:rPr lang="en-US" sz="1400">
                <a:solidFill>
                  <a:srgbClr val="0070C0"/>
                </a:solidFill>
                <a:sym typeface="+mn-ea"/>
              </a:rPr>
              <a:t>()</a:t>
            </a:r>
            <a:endParaRPr lang="en-US" sz="1400">
              <a:solidFill>
                <a:schemeClr val="bg1"/>
              </a:solidFill>
              <a:sym typeface="+mn-ea"/>
            </a:endParaRPr>
          </a:p>
        </p:txBody>
      </p:sp>
      <p:sp>
        <p:nvSpPr>
          <p:cNvPr id="19" name="Rectangles 18"/>
          <p:cNvSpPr/>
          <p:nvPr/>
        </p:nvSpPr>
        <p:spPr>
          <a:xfrm>
            <a:off x="104140" y="5732145"/>
            <a:ext cx="5130800" cy="79819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a:highlight>
                  <a:srgbClr val="FFFF00"/>
                </a:highlight>
                <a:sym typeface="+mn-ea"/>
              </a:rPr>
              <a:t>Python</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Formats specified values in a string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format_map</a:t>
            </a:r>
            <a:r>
              <a:rPr lang="en-US" sz="1400" b="1">
                <a:solidFill>
                  <a:srgbClr val="0070C0"/>
                </a:solidFill>
                <a:sym typeface="+mn-ea"/>
              </a:rPr>
              <a:t>(</a:t>
            </a:r>
            <a:r>
              <a:rPr lang="en-US" sz="1400" b="1">
                <a:solidFill>
                  <a:srgbClr val="FF0000"/>
                </a:solidFill>
                <a:sym typeface="+mn-ea"/>
              </a:rPr>
              <a:t>val1</a:t>
            </a:r>
            <a:r>
              <a:rPr lang="en-US" sz="1400" b="1">
                <a:solidFill>
                  <a:srgbClr val="0070C0"/>
                </a:solidFill>
                <a:sym typeface="+mn-ea"/>
              </a:rPr>
              <a:t>,</a:t>
            </a:r>
            <a:r>
              <a:rPr lang="en-US" sz="1400" b="1">
                <a:solidFill>
                  <a:srgbClr val="FF0000"/>
                </a:solidFill>
                <a:sym typeface="+mn-ea"/>
              </a:rPr>
              <a:t>val2</a:t>
            </a:r>
            <a:r>
              <a:rPr lang="en-US" sz="1400" b="1">
                <a:solidFill>
                  <a:srgbClr val="0070C0"/>
                </a:solidFill>
                <a:sym typeface="+mn-ea"/>
              </a:rPr>
              <a:t>,</a:t>
            </a:r>
            <a:r>
              <a:rPr lang="en-US" sz="1400" b="1">
                <a:solidFill>
                  <a:srgbClr val="FF0000"/>
                </a:solidFill>
                <a:sym typeface="+mn-ea"/>
              </a:rPr>
              <a:t>...</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Formats specified values in a string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format</a:t>
            </a:r>
            <a:r>
              <a:rPr lang="en-US" sz="1400" b="1">
                <a:solidFill>
                  <a:srgbClr val="0070C0"/>
                </a:solidFill>
                <a:sym typeface="+mn-ea"/>
              </a:rPr>
              <a:t>(</a:t>
            </a:r>
            <a:r>
              <a:rPr lang="en-US" sz="1400" b="1">
                <a:solidFill>
                  <a:srgbClr val="FF0000"/>
                </a:solidFill>
                <a:sym typeface="+mn-ea"/>
              </a:rPr>
              <a:t>val1</a:t>
            </a:r>
            <a:r>
              <a:rPr lang="en-US" sz="1400" b="1">
                <a:solidFill>
                  <a:srgbClr val="0070C0"/>
                </a:solidFill>
                <a:sym typeface="+mn-ea"/>
              </a:rPr>
              <a:t>,</a:t>
            </a:r>
            <a:r>
              <a:rPr lang="en-US" sz="1400" b="1">
                <a:solidFill>
                  <a:srgbClr val="FF0000"/>
                </a:solidFill>
                <a:sym typeface="+mn-ea"/>
              </a:rPr>
              <a:t>val2</a:t>
            </a:r>
            <a:r>
              <a:rPr lang="en-US" sz="1400" b="1">
                <a:solidFill>
                  <a:srgbClr val="0070C0"/>
                </a:solidFill>
                <a:sym typeface="+mn-ea"/>
              </a:rPr>
              <a:t>,</a:t>
            </a:r>
            <a:r>
              <a:rPr lang="en-US" sz="1400" b="1">
                <a:solidFill>
                  <a:srgbClr val="FF0000"/>
                </a:solidFill>
                <a:sym typeface="+mn-ea"/>
              </a:rPr>
              <a:t>...</a:t>
            </a:r>
            <a:r>
              <a:rPr lang="en-US" sz="1400" b="1">
                <a:solidFill>
                  <a:srgbClr val="0070C0"/>
                </a:solidFill>
                <a:sym typeface="+mn-ea"/>
              </a:rPr>
              <a:t>)</a:t>
            </a:r>
            <a:endParaRPr lang="en-US" sz="1400" b="1">
              <a:solidFill>
                <a:schemeClr val="bg1"/>
              </a:solidFill>
              <a:sym typeface="+mn-e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8" name="Rectangles 7"/>
          <p:cNvSpPr/>
          <p:nvPr/>
        </p:nvSpPr>
        <p:spPr>
          <a:xfrm>
            <a:off x="133350" y="343535"/>
            <a:ext cx="7803515" cy="215646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with + Operator :-  </a:t>
            </a:r>
            <a:r>
              <a:rPr lang="en-US" sz="1400" b="1">
                <a:solidFill>
                  <a:schemeClr val="bg1"/>
                </a:solidFill>
                <a:highlight>
                  <a:srgbClr val="000000">
                    <a:alpha val="0"/>
                  </a:srgbClr>
                </a:highlight>
                <a:sym typeface="+mn-ea"/>
              </a:rPr>
              <a:t>String1  </a:t>
            </a:r>
            <a:r>
              <a:rPr lang="en-US" sz="1400" b="1">
                <a:solidFill>
                  <a:srgbClr val="FF0000"/>
                </a:solidFill>
                <a:highlight>
                  <a:srgbClr val="000000">
                    <a:alpha val="0"/>
                  </a:srgbClr>
                </a:highlight>
                <a:sym typeface="+mn-ea"/>
              </a:rPr>
              <a:t>+</a:t>
            </a:r>
            <a:r>
              <a:rPr lang="en-US" sz="1400" b="1">
                <a:solidFill>
                  <a:schemeClr val="bg1"/>
                </a:solidFill>
                <a:highlight>
                  <a:srgbClr val="000000">
                    <a:alpha val="0"/>
                  </a:srgbClr>
                </a:highlight>
                <a:sym typeface="+mn-ea"/>
              </a:rPr>
              <a:t> String2 </a:t>
            </a:r>
            <a:r>
              <a:rPr lang="en-US" sz="1400" b="1">
                <a:solidFill>
                  <a:srgbClr val="FF0000"/>
                </a:solidFill>
                <a:highlight>
                  <a:srgbClr val="000000">
                    <a:alpha val="0"/>
                  </a:srgbClr>
                </a:highlight>
                <a:sym typeface="+mn-ea"/>
              </a:rPr>
              <a:t>+</a:t>
            </a:r>
            <a:r>
              <a:rPr lang="en-US" sz="1400" b="1">
                <a:solidFill>
                  <a:schemeClr val="bg1"/>
                </a:solidFill>
                <a:highlight>
                  <a:srgbClr val="000000">
                    <a:alpha val="0"/>
                  </a:srgbClr>
                </a:highlight>
                <a:sym typeface="+mn-ea"/>
              </a:rPr>
              <a:t> ....</a:t>
            </a:r>
            <a:endParaRPr lang="en-US" sz="1400" b="1">
              <a:solidFill>
                <a:schemeClr val="accent6"/>
              </a:solidFill>
              <a:sym typeface="+mn-ea"/>
            </a:endParaRPr>
          </a:p>
          <a:p>
            <a:pPr algn="l"/>
            <a:r>
              <a:rPr lang="en-US" sz="1400" b="1">
                <a:solidFill>
                  <a:schemeClr val="accent6"/>
                </a:solidFill>
                <a:sym typeface="+mn-ea"/>
              </a:rPr>
              <a:t>with concat Method - concat()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concat</a:t>
            </a:r>
            <a:r>
              <a:rPr lang="en-US" sz="1400" b="1">
                <a:solidFill>
                  <a:srgbClr val="0070C0"/>
                </a:solidFill>
                <a:sym typeface="+mn-ea"/>
              </a:rPr>
              <a:t>(</a:t>
            </a:r>
            <a:r>
              <a:rPr lang="en-US" sz="1400" b="1">
                <a:solidFill>
                  <a:schemeClr val="bg1"/>
                </a:solidFill>
                <a:sym typeface="+mn-ea"/>
              </a:rPr>
              <a:t>str1</a:t>
            </a:r>
            <a:r>
              <a:rPr lang="en-US" sz="1400" b="1">
                <a:solidFill>
                  <a:srgbClr val="FF0000"/>
                </a:solidFill>
                <a:sym typeface="+mn-ea"/>
              </a:rPr>
              <a:t>, </a:t>
            </a:r>
            <a:r>
              <a:rPr lang="en-US" sz="1400" b="1">
                <a:solidFill>
                  <a:schemeClr val="bg1"/>
                </a:solidFill>
                <a:sym typeface="+mn-ea"/>
              </a:rPr>
              <a:t>str2</a:t>
            </a:r>
            <a:r>
              <a:rPr lang="en-US" sz="1400" b="1">
                <a:solidFill>
                  <a:srgbClr val="FF0000"/>
                </a:solidFill>
                <a:sym typeface="+mn-ea"/>
              </a:rPr>
              <a:t>,...., </a:t>
            </a:r>
            <a:r>
              <a:rPr lang="en-US" sz="1400" b="1">
                <a:solidFill>
                  <a:schemeClr val="bg1"/>
                </a:solidFill>
                <a:sym typeface="+mn-ea"/>
              </a:rPr>
              <a:t>strN</a:t>
            </a:r>
            <a:r>
              <a:rPr lang="en-US" sz="1400" b="1">
                <a:solidFill>
                  <a:srgbClr val="0070C0"/>
                </a:solidFill>
                <a:sym typeface="+mn-ea"/>
              </a:rPr>
              <a:t>)</a:t>
            </a:r>
            <a:endParaRPr lang="en-US" sz="1400">
              <a:solidFill>
                <a:srgbClr val="0070C0"/>
              </a:solidFill>
              <a:sym typeface="+mn-ea"/>
            </a:endParaRPr>
          </a:p>
          <a:p>
            <a:pPr algn="l"/>
            <a:r>
              <a:rPr lang="en-US" sz="1400" b="1">
                <a:solidFill>
                  <a:schemeClr val="accent6"/>
                </a:solidFill>
                <a:sym typeface="+mn-ea"/>
              </a:rPr>
              <a:t>Returns a new string with a number of copies of a string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repeat</a:t>
            </a:r>
            <a:r>
              <a:rPr lang="en-US" sz="1400" b="1">
                <a:solidFill>
                  <a:srgbClr val="0070C0"/>
                </a:solidFill>
                <a:sym typeface="+mn-ea"/>
              </a:rPr>
              <a:t>(</a:t>
            </a:r>
            <a:r>
              <a:rPr lang="en-US" sz="1400" b="1">
                <a:solidFill>
                  <a:srgbClr val="FF0000"/>
                </a:solidFill>
                <a:sym typeface="+mn-ea"/>
              </a:rPr>
              <a:t>numberOfCopies</a:t>
            </a:r>
            <a:r>
              <a:rPr lang="en-US" sz="1400" b="1">
                <a:solidFill>
                  <a:srgbClr val="0070C0"/>
                </a:solidFill>
                <a:sym typeface="+mn-ea"/>
              </a:rPr>
              <a:t>)   </a:t>
            </a:r>
            <a:endParaRPr lang="en-US" sz="1400" b="1">
              <a:solidFill>
                <a:srgbClr val="0070C0"/>
              </a:solidFill>
              <a:sym typeface="+mn-ea"/>
            </a:endParaRPr>
          </a:p>
          <a:p>
            <a:pPr algn="l"/>
            <a:r>
              <a:rPr lang="en-US" sz="1400">
                <a:solidFill>
                  <a:schemeClr val="bg1"/>
                </a:solidFill>
                <a:sym typeface="+mn-ea"/>
              </a:rPr>
              <a:t>		</a:t>
            </a:r>
            <a:r>
              <a:rPr lang="en-US" sz="1400" b="1">
                <a:solidFill>
                  <a:srgbClr val="7030A0"/>
                </a:solidFill>
                <a:sym typeface="+mn-ea"/>
              </a:rPr>
              <a:t>add string at start/end of the String</a:t>
            </a:r>
            <a:endParaRPr lang="en-US" sz="1400">
              <a:solidFill>
                <a:schemeClr val="bg1"/>
              </a:solidFill>
              <a:sym typeface="+mn-ea"/>
            </a:endParaRPr>
          </a:p>
          <a:p>
            <a:pPr algn="l"/>
            <a:r>
              <a:rPr lang="en-US" sz="1400" b="1">
                <a:solidFill>
                  <a:schemeClr val="accent6"/>
                </a:solidFill>
                <a:sym typeface="+mn-ea"/>
              </a:rPr>
              <a:t>A String of the specified targetLength with the padString applied at the start of the current str.:-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padStart</a:t>
            </a:r>
            <a:r>
              <a:rPr lang="en-US" sz="1400" b="1">
                <a:solidFill>
                  <a:srgbClr val="0070C0"/>
                </a:solidFill>
                <a:sym typeface="+mn-ea"/>
              </a:rPr>
              <a:t>(</a:t>
            </a:r>
            <a:r>
              <a:rPr lang="en-US" sz="1400" b="1">
                <a:solidFill>
                  <a:srgbClr val="FF0000"/>
                </a:solidFill>
                <a:sym typeface="+mn-ea"/>
              </a:rPr>
              <a:t>targetLength </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padString</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A String of the specified targetLength with the padString applied at the end of the current str.:-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padEnd</a:t>
            </a:r>
            <a:r>
              <a:rPr lang="en-US" sz="1400" b="1">
                <a:solidFill>
                  <a:srgbClr val="0070C0"/>
                </a:solidFill>
                <a:sym typeface="+mn-ea"/>
              </a:rPr>
              <a:t>(</a:t>
            </a:r>
            <a:r>
              <a:rPr lang="en-US" sz="1400" b="1">
                <a:solidFill>
                  <a:srgbClr val="FF0000"/>
                </a:solidFill>
                <a:sym typeface="+mn-ea"/>
              </a:rPr>
              <a:t>targetLength </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padString</a:t>
            </a:r>
            <a:r>
              <a:rPr lang="en-US" sz="1400" b="1">
                <a:solidFill>
                  <a:srgbClr val="0070C0"/>
                </a:solidFill>
                <a:sym typeface="+mn-ea"/>
              </a:rPr>
              <a:t>)</a:t>
            </a:r>
            <a:endParaRPr lang="en-US" sz="1400">
              <a:solidFill>
                <a:schemeClr val="bg1"/>
              </a:solidFill>
              <a:sym typeface="+mn-ea"/>
            </a:endParaRPr>
          </a:p>
        </p:txBody>
      </p:sp>
      <p:sp>
        <p:nvSpPr>
          <p:cNvPr id="15" name="矩形 23"/>
          <p:cNvSpPr/>
          <p:nvPr/>
        </p:nvSpPr>
        <p:spPr>
          <a:xfrm>
            <a:off x="280035" y="0"/>
            <a:ext cx="3463290"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Concatenation Of String</a:t>
            </a:r>
            <a:endParaRPr lang="en-US" altLang="zh-CN" sz="2000" b="1" dirty="0">
              <a:solidFill>
                <a:schemeClr val="bg1"/>
              </a:solidFill>
              <a:sym typeface="+mn-ea"/>
            </a:endParaRPr>
          </a:p>
        </p:txBody>
      </p:sp>
      <p:sp>
        <p:nvSpPr>
          <p:cNvPr id="17" name="Rectangles 16"/>
          <p:cNvSpPr/>
          <p:nvPr/>
        </p:nvSpPr>
        <p:spPr>
          <a:xfrm>
            <a:off x="133350" y="2499995"/>
            <a:ext cx="7803515" cy="290893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with + Operator :-  </a:t>
            </a:r>
            <a:r>
              <a:rPr lang="en-US" sz="1400" b="1">
                <a:solidFill>
                  <a:schemeClr val="bg1"/>
                </a:solidFill>
                <a:highlight>
                  <a:srgbClr val="000000">
                    <a:alpha val="0"/>
                  </a:srgbClr>
                </a:highlight>
                <a:sym typeface="+mn-ea"/>
              </a:rPr>
              <a:t>String1  </a:t>
            </a:r>
            <a:r>
              <a:rPr lang="en-US" sz="1400" b="1">
                <a:solidFill>
                  <a:srgbClr val="FF0000"/>
                </a:solidFill>
                <a:highlight>
                  <a:srgbClr val="000000">
                    <a:alpha val="0"/>
                  </a:srgbClr>
                </a:highlight>
                <a:sym typeface="+mn-ea"/>
              </a:rPr>
              <a:t>+</a:t>
            </a:r>
            <a:r>
              <a:rPr lang="en-US" sz="1400" b="1">
                <a:solidFill>
                  <a:schemeClr val="bg1"/>
                </a:solidFill>
                <a:highlight>
                  <a:srgbClr val="000000">
                    <a:alpha val="0"/>
                  </a:srgbClr>
                </a:highlight>
                <a:sym typeface="+mn-ea"/>
              </a:rPr>
              <a:t> String2 </a:t>
            </a:r>
            <a:r>
              <a:rPr lang="en-US" sz="1400" b="1">
                <a:solidFill>
                  <a:srgbClr val="FF0000"/>
                </a:solidFill>
                <a:highlight>
                  <a:srgbClr val="000000">
                    <a:alpha val="0"/>
                  </a:srgbClr>
                </a:highlight>
                <a:sym typeface="+mn-ea"/>
              </a:rPr>
              <a:t>+</a:t>
            </a:r>
            <a:r>
              <a:rPr lang="en-US" sz="1400" b="1">
                <a:solidFill>
                  <a:schemeClr val="bg1"/>
                </a:solidFill>
                <a:highlight>
                  <a:srgbClr val="000000">
                    <a:alpha val="0"/>
                  </a:srgbClr>
                </a:highlight>
                <a:sym typeface="+mn-ea"/>
              </a:rPr>
              <a:t> ....  </a:t>
            </a:r>
            <a:r>
              <a:rPr lang="en-US" sz="1400" b="1">
                <a:solidFill>
                  <a:schemeClr val="accent5"/>
                </a:solidFill>
                <a:highlight>
                  <a:srgbClr val="000000">
                    <a:alpha val="0"/>
                  </a:srgbClr>
                </a:highlight>
                <a:sym typeface="+mn-ea"/>
              </a:rPr>
              <a:t>=</a:t>
            </a:r>
            <a:r>
              <a:rPr lang="en-US" sz="1400" b="1">
                <a:solidFill>
                  <a:schemeClr val="bg1"/>
                </a:solidFill>
                <a:highlight>
                  <a:srgbClr val="000000">
                    <a:alpha val="0"/>
                  </a:srgbClr>
                </a:highlight>
                <a:sym typeface="+mn-ea"/>
              </a:rPr>
              <a:t> </a:t>
            </a:r>
            <a:r>
              <a:rPr lang="en-US" sz="1400" b="1">
                <a:solidFill>
                  <a:schemeClr val="bg1"/>
                </a:solidFill>
                <a:highlight>
                  <a:srgbClr val="000000">
                    <a:alpha val="0"/>
                  </a:srgbClr>
                </a:highlight>
                <a:sym typeface="+mn-ea"/>
              </a:rPr>
              <a:t>String1String2....  </a:t>
            </a:r>
            <a:endParaRPr lang="en-US" sz="1400" b="1">
              <a:solidFill>
                <a:schemeClr val="accent6"/>
              </a:solidFill>
              <a:sym typeface="+mn-ea"/>
            </a:endParaRPr>
          </a:p>
          <a:p>
            <a:pPr algn="l"/>
            <a:r>
              <a:rPr lang="en-US" sz="1400" b="1">
                <a:solidFill>
                  <a:schemeClr val="accent6"/>
                </a:solidFill>
                <a:sym typeface="+mn-ea"/>
              </a:rPr>
              <a:t>with * Operator :-  </a:t>
            </a:r>
            <a:r>
              <a:rPr lang="en-US" sz="1400" b="1">
                <a:solidFill>
                  <a:schemeClr val="bg1"/>
                </a:solidFill>
                <a:highlight>
                  <a:srgbClr val="000000">
                    <a:alpha val="0"/>
                  </a:srgbClr>
                </a:highlight>
                <a:sym typeface="+mn-ea"/>
              </a:rPr>
              <a:t>String1  </a:t>
            </a:r>
            <a:r>
              <a:rPr lang="en-US" sz="1400" b="1">
                <a:solidFill>
                  <a:srgbClr val="FF0000"/>
                </a:solidFill>
                <a:highlight>
                  <a:srgbClr val="000000">
                    <a:alpha val="0"/>
                  </a:srgbClr>
                </a:highlight>
                <a:sym typeface="+mn-ea"/>
              </a:rPr>
              <a:t>*</a:t>
            </a:r>
            <a:r>
              <a:rPr lang="en-US" sz="1400" b="1">
                <a:solidFill>
                  <a:schemeClr val="bg1"/>
                </a:solidFill>
                <a:highlight>
                  <a:srgbClr val="000000">
                    <a:alpha val="0"/>
                  </a:srgbClr>
                </a:highlight>
                <a:sym typeface="+mn-ea"/>
              </a:rPr>
              <a:t> 2  </a:t>
            </a:r>
            <a:r>
              <a:rPr lang="en-US" sz="1400" b="1">
                <a:solidFill>
                  <a:schemeClr val="accent5"/>
                </a:solidFill>
                <a:highlight>
                  <a:srgbClr val="000000">
                    <a:alpha val="0"/>
                  </a:srgbClr>
                </a:highlight>
                <a:sym typeface="+mn-ea"/>
              </a:rPr>
              <a:t>=</a:t>
            </a:r>
            <a:r>
              <a:rPr lang="en-US" sz="1400" b="1">
                <a:solidFill>
                  <a:schemeClr val="bg1"/>
                </a:solidFill>
                <a:highlight>
                  <a:srgbClr val="000000">
                    <a:alpha val="0"/>
                  </a:srgbClr>
                </a:highlight>
                <a:sym typeface="+mn-ea"/>
              </a:rPr>
              <a:t> String1String1 </a:t>
            </a:r>
            <a:endParaRPr lang="en-US" sz="1400" b="1">
              <a:solidFill>
                <a:schemeClr val="bg1"/>
              </a:solidFill>
              <a:highlight>
                <a:srgbClr val="000000">
                  <a:alpha val="0"/>
                </a:srgbClr>
              </a:highlight>
              <a:sym typeface="+mn-ea"/>
            </a:endParaRPr>
          </a:p>
          <a:p>
            <a:pPr algn="ctr"/>
            <a:r>
              <a:rPr lang="en-US" sz="1400" b="1">
                <a:solidFill>
                  <a:srgbClr val="7030A0"/>
                </a:solidFill>
                <a:highlight>
                  <a:srgbClr val="000000">
                    <a:alpha val="0"/>
                  </a:srgbClr>
                </a:highlight>
                <a:sym typeface="+mn-ea"/>
              </a:rPr>
              <a:t>add Character at start/end of the String</a:t>
            </a:r>
            <a:endParaRPr lang="en-US" sz="1400">
              <a:solidFill>
                <a:schemeClr val="bg1"/>
              </a:solidFill>
              <a:highlight>
                <a:srgbClr val="000000">
                  <a:alpha val="0"/>
                </a:srgbClr>
              </a:highlight>
              <a:sym typeface="+mn-ea"/>
            </a:endParaRPr>
          </a:p>
          <a:p>
            <a:pPr algn="l"/>
            <a:r>
              <a:rPr lang="en-US" sz="1400" b="1">
                <a:solidFill>
                  <a:schemeClr val="accent6"/>
                </a:solidFill>
                <a:highlight>
                  <a:srgbClr val="000000">
                    <a:alpha val="0"/>
                  </a:srgbClr>
                </a:highlight>
                <a:sym typeface="+mn-ea"/>
              </a:rPr>
              <a:t>A String of the specified targetLength with the padCharacter applied at the start and end of the current str.:-  </a:t>
            </a:r>
            <a:r>
              <a:rPr lang="en-US" sz="1400" b="1">
                <a:solidFill>
                  <a:schemeClr val="accent2"/>
                </a:solidFill>
                <a:highlight>
                  <a:srgbClr val="000000">
                    <a:alpha val="0"/>
                  </a:srgbClr>
                </a:highlight>
                <a:sym typeface="+mn-ea"/>
              </a:rPr>
              <a:t>str</a:t>
            </a:r>
            <a:r>
              <a:rPr lang="en-US" sz="1400" b="1">
                <a:solidFill>
                  <a:srgbClr val="0070C0"/>
                </a:solidFill>
                <a:highlight>
                  <a:srgbClr val="000000">
                    <a:alpha val="0"/>
                  </a:srgbClr>
                </a:highlight>
                <a:sym typeface="+mn-ea"/>
              </a:rPr>
              <a:t>.</a:t>
            </a:r>
            <a:r>
              <a:rPr lang="en-US" sz="1400" b="1">
                <a:solidFill>
                  <a:schemeClr val="accent1"/>
                </a:solidFill>
                <a:highlight>
                  <a:srgbClr val="000000">
                    <a:alpha val="0"/>
                  </a:srgbClr>
                </a:highlight>
                <a:sym typeface="+mn-ea"/>
              </a:rPr>
              <a:t>center</a:t>
            </a:r>
            <a:r>
              <a:rPr lang="en-US" sz="1400" b="1">
                <a:solidFill>
                  <a:srgbClr val="0070C0"/>
                </a:solidFill>
                <a:highlight>
                  <a:srgbClr val="000000">
                    <a:alpha val="0"/>
                  </a:srgbClr>
                </a:highlight>
                <a:sym typeface="+mn-ea"/>
              </a:rPr>
              <a:t>(</a:t>
            </a:r>
            <a:r>
              <a:rPr lang="en-US" sz="1400" b="1">
                <a:solidFill>
                  <a:srgbClr val="FF0000"/>
                </a:solidFill>
                <a:highlight>
                  <a:srgbClr val="000000">
                    <a:alpha val="0"/>
                  </a:srgbClr>
                </a:highlight>
                <a:sym typeface="+mn-ea"/>
              </a:rPr>
              <a:t>targetLength </a:t>
            </a:r>
            <a:r>
              <a:rPr lang="en-US" sz="1400" b="1">
                <a:solidFill>
                  <a:schemeClr val="accent1"/>
                </a:solidFill>
                <a:highlight>
                  <a:srgbClr val="000000">
                    <a:alpha val="0"/>
                  </a:srgbClr>
                </a:highlight>
                <a:sym typeface="+mn-ea"/>
              </a:rPr>
              <a:t>,</a:t>
            </a:r>
            <a:r>
              <a:rPr lang="en-US" sz="1400" b="1">
                <a:solidFill>
                  <a:srgbClr val="FF0000"/>
                </a:solidFill>
                <a:highlight>
                  <a:srgbClr val="000000">
                    <a:alpha val="0"/>
                  </a:srgbClr>
                </a:highlight>
                <a:sym typeface="+mn-ea"/>
              </a:rPr>
              <a:t> </a:t>
            </a:r>
            <a:r>
              <a:rPr lang="en-US" sz="1400" b="1">
                <a:solidFill>
                  <a:schemeClr val="bg1"/>
                </a:solidFill>
                <a:highlight>
                  <a:srgbClr val="000000">
                    <a:alpha val="0"/>
                  </a:srgbClr>
                </a:highlight>
                <a:sym typeface="+mn-ea"/>
              </a:rPr>
              <a:t>padCharacter</a:t>
            </a:r>
            <a:r>
              <a:rPr lang="en-US" sz="1400" b="1">
                <a:solidFill>
                  <a:srgbClr val="0070C0"/>
                </a:solidFill>
                <a:highlight>
                  <a:srgbClr val="000000">
                    <a:alpha val="0"/>
                  </a:srgbClr>
                </a:highlight>
                <a:sym typeface="+mn-ea"/>
              </a:rPr>
              <a:t>)</a:t>
            </a:r>
            <a:endParaRPr lang="en-US" sz="1400" b="1">
              <a:solidFill>
                <a:srgbClr val="0070C0"/>
              </a:solidFill>
              <a:highlight>
                <a:srgbClr val="000000">
                  <a:alpha val="0"/>
                </a:srgbClr>
              </a:highlight>
              <a:sym typeface="+mn-ea"/>
            </a:endParaRPr>
          </a:p>
          <a:p>
            <a:pPr algn="l"/>
            <a:r>
              <a:rPr lang="en-US" sz="1400" b="1">
                <a:solidFill>
                  <a:schemeClr val="accent6"/>
                </a:solidFill>
                <a:highlight>
                  <a:srgbClr val="000000">
                    <a:alpha val="0"/>
                  </a:srgbClr>
                </a:highlight>
                <a:sym typeface="+mn-ea"/>
              </a:rPr>
              <a:t>A String of the specified targetLength with the padCharacter applied at the start of the current str.:-  </a:t>
            </a:r>
            <a:r>
              <a:rPr lang="en-US" sz="1400" b="1">
                <a:solidFill>
                  <a:schemeClr val="accent2"/>
                </a:solidFill>
                <a:highlight>
                  <a:srgbClr val="000000">
                    <a:alpha val="0"/>
                  </a:srgbClr>
                </a:highlight>
                <a:sym typeface="+mn-ea"/>
              </a:rPr>
              <a:t>str</a:t>
            </a:r>
            <a:r>
              <a:rPr lang="en-US" sz="1400" b="1">
                <a:solidFill>
                  <a:srgbClr val="0070C0"/>
                </a:solidFill>
                <a:highlight>
                  <a:srgbClr val="000000">
                    <a:alpha val="0"/>
                  </a:srgbClr>
                </a:highlight>
                <a:sym typeface="+mn-ea"/>
              </a:rPr>
              <a:t>.</a:t>
            </a:r>
            <a:r>
              <a:rPr lang="en-US" sz="1400" b="1">
                <a:solidFill>
                  <a:schemeClr val="accent1"/>
                </a:solidFill>
                <a:highlight>
                  <a:srgbClr val="000000">
                    <a:alpha val="0"/>
                  </a:srgbClr>
                </a:highlight>
                <a:sym typeface="+mn-ea"/>
              </a:rPr>
              <a:t>ljust</a:t>
            </a:r>
            <a:r>
              <a:rPr lang="en-US" sz="1400" b="1">
                <a:solidFill>
                  <a:srgbClr val="0070C0"/>
                </a:solidFill>
                <a:highlight>
                  <a:srgbClr val="000000">
                    <a:alpha val="0"/>
                  </a:srgbClr>
                </a:highlight>
                <a:sym typeface="+mn-ea"/>
              </a:rPr>
              <a:t>(</a:t>
            </a:r>
            <a:r>
              <a:rPr lang="en-US" sz="1400" b="1">
                <a:solidFill>
                  <a:srgbClr val="FF0000"/>
                </a:solidFill>
                <a:highlight>
                  <a:srgbClr val="000000">
                    <a:alpha val="0"/>
                  </a:srgbClr>
                </a:highlight>
                <a:sym typeface="+mn-ea"/>
              </a:rPr>
              <a:t>targetLength </a:t>
            </a:r>
            <a:r>
              <a:rPr lang="en-US" sz="1400" b="1">
                <a:solidFill>
                  <a:schemeClr val="accent1"/>
                </a:solidFill>
                <a:highlight>
                  <a:srgbClr val="000000">
                    <a:alpha val="0"/>
                  </a:srgbClr>
                </a:highlight>
                <a:sym typeface="+mn-ea"/>
              </a:rPr>
              <a:t>,</a:t>
            </a:r>
            <a:r>
              <a:rPr lang="en-US" sz="1400" b="1">
                <a:solidFill>
                  <a:srgbClr val="FF0000"/>
                </a:solidFill>
                <a:highlight>
                  <a:srgbClr val="000000">
                    <a:alpha val="0"/>
                  </a:srgbClr>
                </a:highlight>
                <a:sym typeface="+mn-ea"/>
              </a:rPr>
              <a:t> </a:t>
            </a:r>
            <a:r>
              <a:rPr lang="en-US" sz="1400" b="1">
                <a:solidFill>
                  <a:schemeClr val="bg1"/>
                </a:solidFill>
                <a:highlight>
                  <a:srgbClr val="000000">
                    <a:alpha val="0"/>
                  </a:srgbClr>
                </a:highlight>
                <a:sym typeface="+mn-ea"/>
              </a:rPr>
              <a:t>padCharacter</a:t>
            </a:r>
            <a:r>
              <a:rPr lang="en-US" sz="1400" b="1">
                <a:solidFill>
                  <a:srgbClr val="0070C0"/>
                </a:solidFill>
                <a:highlight>
                  <a:srgbClr val="000000">
                    <a:alpha val="0"/>
                  </a:srgbClr>
                </a:highlight>
                <a:sym typeface="+mn-ea"/>
              </a:rPr>
              <a:t>)</a:t>
            </a:r>
            <a:endParaRPr lang="en-US" sz="1400" b="1">
              <a:solidFill>
                <a:schemeClr val="accent6"/>
              </a:solidFill>
              <a:highlight>
                <a:srgbClr val="000000">
                  <a:alpha val="0"/>
                </a:srgbClr>
              </a:highlight>
              <a:sym typeface="+mn-ea"/>
            </a:endParaRPr>
          </a:p>
          <a:p>
            <a:pPr algn="l"/>
            <a:r>
              <a:rPr lang="en-US" sz="1400" b="1">
                <a:solidFill>
                  <a:schemeClr val="accent6"/>
                </a:solidFill>
                <a:highlight>
                  <a:srgbClr val="000000">
                    <a:alpha val="0"/>
                  </a:srgbClr>
                </a:highlight>
                <a:sym typeface="+mn-ea"/>
              </a:rPr>
              <a:t>A String of the specified targetLength with the padCharacter applied at the end of the current str.:-  </a:t>
            </a:r>
            <a:r>
              <a:rPr lang="en-US" sz="1400" b="1">
                <a:solidFill>
                  <a:schemeClr val="accent2"/>
                </a:solidFill>
                <a:highlight>
                  <a:srgbClr val="000000">
                    <a:alpha val="0"/>
                  </a:srgbClr>
                </a:highlight>
                <a:sym typeface="+mn-ea"/>
              </a:rPr>
              <a:t>str</a:t>
            </a:r>
            <a:r>
              <a:rPr lang="en-US" sz="1400" b="1">
                <a:solidFill>
                  <a:srgbClr val="0070C0"/>
                </a:solidFill>
                <a:highlight>
                  <a:srgbClr val="000000">
                    <a:alpha val="0"/>
                  </a:srgbClr>
                </a:highlight>
                <a:sym typeface="+mn-ea"/>
              </a:rPr>
              <a:t>.</a:t>
            </a:r>
            <a:r>
              <a:rPr lang="en-US" sz="1400" b="1">
                <a:solidFill>
                  <a:schemeClr val="accent1"/>
                </a:solidFill>
                <a:highlight>
                  <a:srgbClr val="000000">
                    <a:alpha val="0"/>
                  </a:srgbClr>
                </a:highlight>
                <a:sym typeface="+mn-ea"/>
              </a:rPr>
              <a:t>rjust</a:t>
            </a:r>
            <a:r>
              <a:rPr lang="en-US" sz="1400" b="1">
                <a:solidFill>
                  <a:srgbClr val="0070C0"/>
                </a:solidFill>
                <a:highlight>
                  <a:srgbClr val="000000">
                    <a:alpha val="0"/>
                  </a:srgbClr>
                </a:highlight>
                <a:sym typeface="+mn-ea"/>
              </a:rPr>
              <a:t>(</a:t>
            </a:r>
            <a:r>
              <a:rPr lang="en-US" sz="1400" b="1">
                <a:solidFill>
                  <a:srgbClr val="FF0000"/>
                </a:solidFill>
                <a:highlight>
                  <a:srgbClr val="000000">
                    <a:alpha val="0"/>
                  </a:srgbClr>
                </a:highlight>
                <a:sym typeface="+mn-ea"/>
              </a:rPr>
              <a:t>targetLength </a:t>
            </a:r>
            <a:r>
              <a:rPr lang="en-US" sz="1400" b="1">
                <a:solidFill>
                  <a:schemeClr val="accent1"/>
                </a:solidFill>
                <a:highlight>
                  <a:srgbClr val="000000">
                    <a:alpha val="0"/>
                  </a:srgbClr>
                </a:highlight>
                <a:sym typeface="+mn-ea"/>
              </a:rPr>
              <a:t>,</a:t>
            </a:r>
            <a:r>
              <a:rPr lang="en-US" sz="1400" b="1">
                <a:solidFill>
                  <a:srgbClr val="FF0000"/>
                </a:solidFill>
                <a:highlight>
                  <a:srgbClr val="000000">
                    <a:alpha val="0"/>
                  </a:srgbClr>
                </a:highlight>
                <a:sym typeface="+mn-ea"/>
              </a:rPr>
              <a:t> </a:t>
            </a:r>
            <a:r>
              <a:rPr lang="en-US" sz="1400" b="1">
                <a:solidFill>
                  <a:schemeClr val="bg1"/>
                </a:solidFill>
                <a:highlight>
                  <a:srgbClr val="000000">
                    <a:alpha val="0"/>
                  </a:srgbClr>
                </a:highlight>
                <a:sym typeface="+mn-ea"/>
              </a:rPr>
              <a:t>padCharacter</a:t>
            </a:r>
            <a:r>
              <a:rPr lang="en-US" sz="1400" b="1">
                <a:solidFill>
                  <a:srgbClr val="0070C0"/>
                </a:solidFill>
                <a:highlight>
                  <a:srgbClr val="000000">
                    <a:alpha val="0"/>
                  </a:srgbClr>
                </a:highlight>
                <a:sym typeface="+mn-ea"/>
              </a:rPr>
              <a:t>)</a:t>
            </a:r>
            <a:endParaRPr lang="en-US" sz="1400" b="1">
              <a:solidFill>
                <a:srgbClr val="0070C0"/>
              </a:solidFill>
              <a:highlight>
                <a:srgbClr val="000000">
                  <a:alpha val="0"/>
                </a:srgbClr>
              </a:highlight>
              <a:sym typeface="+mn-ea"/>
            </a:endParaRPr>
          </a:p>
          <a:p>
            <a:pPr algn="ctr"/>
            <a:r>
              <a:rPr lang="en-US" sz="1400" b="1">
                <a:solidFill>
                  <a:srgbClr val="7030A0"/>
                </a:solidFill>
                <a:highlight>
                  <a:srgbClr val="000000">
                    <a:alpha val="0"/>
                  </a:srgbClr>
                </a:highlight>
                <a:sym typeface="+mn-ea"/>
              </a:rPr>
              <a:t>add Zero at start of the String</a:t>
            </a:r>
            <a:endParaRPr lang="en-US" sz="1400">
              <a:solidFill>
                <a:schemeClr val="bg1"/>
              </a:solidFill>
              <a:highlight>
                <a:srgbClr val="000000">
                  <a:alpha val="0"/>
                </a:srgbClr>
              </a:highlight>
              <a:sym typeface="+mn-ea"/>
            </a:endParaRPr>
          </a:p>
          <a:p>
            <a:pPr algn="l"/>
            <a:r>
              <a:rPr lang="en-US" sz="1400" b="1">
                <a:solidFill>
                  <a:schemeClr val="accent6"/>
                </a:solidFill>
                <a:highlight>
                  <a:srgbClr val="000000">
                    <a:alpha val="0"/>
                  </a:srgbClr>
                </a:highlight>
                <a:sym typeface="+mn-ea"/>
              </a:rPr>
              <a:t>A String of the specified targetLength with the Zero(0) applied at the start of the current str.:-  </a:t>
            </a:r>
            <a:r>
              <a:rPr lang="en-US" sz="1400" b="1">
                <a:solidFill>
                  <a:schemeClr val="accent2"/>
                </a:solidFill>
                <a:highlight>
                  <a:srgbClr val="000000">
                    <a:alpha val="0"/>
                  </a:srgbClr>
                </a:highlight>
                <a:sym typeface="+mn-ea"/>
              </a:rPr>
              <a:t>str</a:t>
            </a:r>
            <a:r>
              <a:rPr lang="en-US" sz="1400" b="1">
                <a:solidFill>
                  <a:srgbClr val="0070C0"/>
                </a:solidFill>
                <a:highlight>
                  <a:srgbClr val="000000">
                    <a:alpha val="0"/>
                  </a:srgbClr>
                </a:highlight>
                <a:sym typeface="+mn-ea"/>
              </a:rPr>
              <a:t>.</a:t>
            </a:r>
            <a:r>
              <a:rPr lang="en-US" sz="1400" b="1">
                <a:solidFill>
                  <a:schemeClr val="accent1"/>
                </a:solidFill>
                <a:highlight>
                  <a:srgbClr val="000000">
                    <a:alpha val="0"/>
                  </a:srgbClr>
                </a:highlight>
                <a:sym typeface="+mn-ea"/>
              </a:rPr>
              <a:t>zfill</a:t>
            </a:r>
            <a:r>
              <a:rPr lang="en-US" sz="1400" b="1">
                <a:solidFill>
                  <a:srgbClr val="0070C0"/>
                </a:solidFill>
                <a:highlight>
                  <a:srgbClr val="000000">
                    <a:alpha val="0"/>
                  </a:srgbClr>
                </a:highlight>
                <a:sym typeface="+mn-ea"/>
              </a:rPr>
              <a:t>(</a:t>
            </a:r>
            <a:r>
              <a:rPr lang="en-US" sz="1400" b="1">
                <a:solidFill>
                  <a:srgbClr val="FF0000"/>
                </a:solidFill>
                <a:highlight>
                  <a:srgbClr val="000000">
                    <a:alpha val="0"/>
                  </a:srgbClr>
                </a:highlight>
                <a:sym typeface="+mn-ea"/>
              </a:rPr>
              <a:t>targetLength</a:t>
            </a:r>
            <a:r>
              <a:rPr lang="en-US" sz="1400" b="1">
                <a:solidFill>
                  <a:srgbClr val="0070C0"/>
                </a:solidFill>
                <a:highlight>
                  <a:srgbClr val="000000">
                    <a:alpha val="0"/>
                  </a:srgbClr>
                </a:highlight>
                <a:sym typeface="+mn-ea"/>
              </a:rPr>
              <a:t>)</a:t>
            </a:r>
            <a:endParaRPr lang="en-US" sz="1400">
              <a:solidFill>
                <a:schemeClr val="bg1"/>
              </a:solidFill>
              <a:sym typeface="+mn-e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4" name="矩形 23"/>
          <p:cNvSpPr/>
          <p:nvPr/>
        </p:nvSpPr>
        <p:spPr>
          <a:xfrm>
            <a:off x="90805" y="90170"/>
            <a:ext cx="5599430"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Remove WhiteSpaces from String</a:t>
            </a:r>
            <a:endParaRPr lang="en-US" altLang="zh-CN" sz="2000" b="1" dirty="0">
              <a:solidFill>
                <a:schemeClr val="bg1"/>
              </a:solidFill>
              <a:sym typeface="+mn-ea"/>
            </a:endParaRPr>
          </a:p>
        </p:txBody>
      </p:sp>
      <p:sp>
        <p:nvSpPr>
          <p:cNvPr id="15" name="Rectangles 14"/>
          <p:cNvSpPr/>
          <p:nvPr/>
        </p:nvSpPr>
        <p:spPr>
          <a:xfrm>
            <a:off x="90805" y="433705"/>
            <a:ext cx="5873750" cy="135509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removes whitespace from both sides of a string :-  </a:t>
            </a:r>
            <a:r>
              <a:rPr lang="en-US" sz="1400">
                <a:solidFill>
                  <a:schemeClr val="accent2"/>
                </a:solidFill>
                <a:sym typeface="+mn-ea"/>
              </a:rPr>
              <a:t>str</a:t>
            </a:r>
            <a:r>
              <a:rPr lang="en-US" sz="1400">
                <a:solidFill>
                  <a:srgbClr val="0070C0"/>
                </a:solidFill>
                <a:sym typeface="+mn-ea"/>
              </a:rPr>
              <a:t>.</a:t>
            </a:r>
            <a:r>
              <a:rPr lang="en-US" sz="1400" b="1">
                <a:solidFill>
                  <a:schemeClr val="accent1"/>
                </a:solidFill>
                <a:sym typeface="+mn-ea"/>
              </a:rPr>
              <a:t>trim</a:t>
            </a:r>
            <a:r>
              <a:rPr lang="en-US" sz="1400">
                <a:solidFill>
                  <a:srgbClr val="0070C0"/>
                </a:solidFill>
                <a:sym typeface="+mn-ea"/>
              </a:rPr>
              <a:t>()</a:t>
            </a:r>
            <a:endParaRPr lang="en-US" sz="1400">
              <a:solidFill>
                <a:srgbClr val="0070C0"/>
              </a:solidFill>
              <a:sym typeface="+mn-ea"/>
            </a:endParaRPr>
          </a:p>
          <a:p>
            <a:pPr algn="l"/>
            <a:r>
              <a:rPr lang="en-US" sz="1400" b="1">
                <a:solidFill>
                  <a:schemeClr val="accent6"/>
                </a:solidFill>
                <a:sym typeface="+mn-ea"/>
              </a:rPr>
              <a:t>removed whitespaces from the start of a string :-  </a:t>
            </a:r>
            <a:r>
              <a:rPr lang="en-US" sz="1400">
                <a:solidFill>
                  <a:schemeClr val="accent2"/>
                </a:solidFill>
                <a:sym typeface="+mn-ea"/>
              </a:rPr>
              <a:t>str</a:t>
            </a:r>
            <a:r>
              <a:rPr lang="en-US" sz="1400">
                <a:solidFill>
                  <a:srgbClr val="0070C0"/>
                </a:solidFill>
                <a:sym typeface="+mn-ea"/>
              </a:rPr>
              <a:t>.</a:t>
            </a:r>
            <a:r>
              <a:rPr lang="en-US" sz="1400" b="1">
                <a:solidFill>
                  <a:schemeClr val="accent1"/>
                </a:solidFill>
                <a:sym typeface="+mn-ea"/>
              </a:rPr>
              <a:t>trimStart</a:t>
            </a:r>
            <a:r>
              <a:rPr lang="en-US" sz="1400">
                <a:solidFill>
                  <a:srgbClr val="0070C0"/>
                </a:solidFill>
                <a:sym typeface="+mn-ea"/>
              </a:rPr>
              <a:t>()</a:t>
            </a:r>
            <a:endParaRPr lang="en-US" sz="1400">
              <a:solidFill>
                <a:srgbClr val="0070C0"/>
              </a:solidFill>
              <a:sym typeface="+mn-ea"/>
            </a:endParaRPr>
          </a:p>
          <a:p>
            <a:pPr algn="l"/>
            <a:r>
              <a:rPr lang="en-US" sz="1400" b="1">
                <a:solidFill>
                  <a:schemeClr val="accent6"/>
                </a:solidFill>
                <a:sym typeface="+mn-ea"/>
              </a:rPr>
              <a:t>removed whitespaces from the start of a string :-  </a:t>
            </a:r>
            <a:r>
              <a:rPr lang="en-US" sz="1400">
                <a:solidFill>
                  <a:schemeClr val="accent2"/>
                </a:solidFill>
                <a:sym typeface="+mn-ea"/>
              </a:rPr>
              <a:t>str</a:t>
            </a:r>
            <a:r>
              <a:rPr lang="en-US" sz="1400">
                <a:solidFill>
                  <a:srgbClr val="0070C0"/>
                </a:solidFill>
                <a:sym typeface="+mn-ea"/>
              </a:rPr>
              <a:t>.</a:t>
            </a:r>
            <a:r>
              <a:rPr lang="en-US" sz="1400" b="1">
                <a:solidFill>
                  <a:schemeClr val="accent1"/>
                </a:solidFill>
                <a:sym typeface="+mn-ea"/>
              </a:rPr>
              <a:t>trimLeft</a:t>
            </a:r>
            <a:r>
              <a:rPr lang="en-US" sz="1400">
                <a:solidFill>
                  <a:srgbClr val="0070C0"/>
                </a:solidFill>
                <a:sym typeface="+mn-ea"/>
              </a:rPr>
              <a:t>()</a:t>
            </a:r>
            <a:endParaRPr lang="en-US" sz="1400">
              <a:solidFill>
                <a:srgbClr val="0070C0"/>
              </a:solidFill>
              <a:sym typeface="+mn-ea"/>
            </a:endParaRPr>
          </a:p>
          <a:p>
            <a:pPr algn="l"/>
            <a:r>
              <a:rPr lang="en-US" sz="1400" b="1">
                <a:solidFill>
                  <a:schemeClr val="accent6"/>
                </a:solidFill>
                <a:sym typeface="+mn-ea"/>
              </a:rPr>
              <a:t>removed whitespaces from the end of a string :-  </a:t>
            </a:r>
            <a:r>
              <a:rPr lang="en-US" sz="1400">
                <a:solidFill>
                  <a:schemeClr val="accent2"/>
                </a:solidFill>
                <a:sym typeface="+mn-ea"/>
              </a:rPr>
              <a:t>str</a:t>
            </a:r>
            <a:r>
              <a:rPr lang="en-US" sz="1400">
                <a:solidFill>
                  <a:srgbClr val="0070C0"/>
                </a:solidFill>
                <a:sym typeface="+mn-ea"/>
              </a:rPr>
              <a:t>.</a:t>
            </a:r>
            <a:r>
              <a:rPr lang="en-US" sz="1400" b="1">
                <a:solidFill>
                  <a:schemeClr val="accent1"/>
                </a:solidFill>
                <a:sym typeface="+mn-ea"/>
              </a:rPr>
              <a:t>trimEnd</a:t>
            </a:r>
            <a:r>
              <a:rPr lang="en-US" sz="1400">
                <a:solidFill>
                  <a:srgbClr val="0070C0"/>
                </a:solidFill>
                <a:sym typeface="+mn-ea"/>
              </a:rPr>
              <a:t>()</a:t>
            </a:r>
            <a:endParaRPr lang="en-US" sz="1400">
              <a:solidFill>
                <a:srgbClr val="0070C0"/>
              </a:solidFill>
              <a:sym typeface="+mn-ea"/>
            </a:endParaRPr>
          </a:p>
          <a:p>
            <a:pPr algn="l"/>
            <a:r>
              <a:rPr lang="en-US" sz="1400" b="1">
                <a:solidFill>
                  <a:schemeClr val="accent6"/>
                </a:solidFill>
                <a:sym typeface="+mn-ea"/>
              </a:rPr>
              <a:t>removed whitespaces from the end of a string :-  </a:t>
            </a:r>
            <a:r>
              <a:rPr lang="en-US" sz="1400">
                <a:solidFill>
                  <a:schemeClr val="accent2"/>
                </a:solidFill>
                <a:sym typeface="+mn-ea"/>
              </a:rPr>
              <a:t>str</a:t>
            </a:r>
            <a:r>
              <a:rPr lang="en-US" sz="1400">
                <a:solidFill>
                  <a:srgbClr val="0070C0"/>
                </a:solidFill>
                <a:sym typeface="+mn-ea"/>
              </a:rPr>
              <a:t>.</a:t>
            </a:r>
            <a:r>
              <a:rPr lang="en-US" sz="1400" b="1">
                <a:solidFill>
                  <a:schemeClr val="accent1"/>
                </a:solidFill>
                <a:sym typeface="+mn-ea"/>
              </a:rPr>
              <a:t>trimRight</a:t>
            </a:r>
            <a:r>
              <a:rPr lang="en-US" sz="1400">
                <a:solidFill>
                  <a:srgbClr val="0070C0"/>
                </a:solidFill>
                <a:sym typeface="+mn-ea"/>
              </a:rPr>
              <a:t>()</a:t>
            </a:r>
            <a:endParaRPr lang="en-US" sz="1400">
              <a:solidFill>
                <a:schemeClr val="bg1"/>
              </a:solidFill>
              <a:sym typeface="+mn-ea"/>
            </a:endParaRPr>
          </a:p>
        </p:txBody>
      </p:sp>
      <p:sp>
        <p:nvSpPr>
          <p:cNvPr id="16" name="Rectangles 15"/>
          <p:cNvSpPr/>
          <p:nvPr/>
        </p:nvSpPr>
        <p:spPr>
          <a:xfrm>
            <a:off x="90805" y="1788795"/>
            <a:ext cx="5874385" cy="141541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removes whitespace from both sides of a string :-  </a:t>
            </a:r>
            <a:r>
              <a:rPr lang="en-US" sz="1400">
                <a:solidFill>
                  <a:schemeClr val="accent2"/>
                </a:solidFill>
                <a:sym typeface="+mn-ea"/>
              </a:rPr>
              <a:t>str</a:t>
            </a:r>
            <a:r>
              <a:rPr lang="en-US" sz="1400">
                <a:solidFill>
                  <a:srgbClr val="0070C0"/>
                </a:solidFill>
                <a:sym typeface="+mn-ea"/>
              </a:rPr>
              <a:t>.</a:t>
            </a:r>
            <a:r>
              <a:rPr lang="en-US" sz="1400" b="1">
                <a:solidFill>
                  <a:schemeClr val="accent1"/>
                </a:solidFill>
                <a:sym typeface="+mn-ea"/>
              </a:rPr>
              <a:t>strip</a:t>
            </a:r>
            <a:r>
              <a:rPr lang="en-US" sz="1400">
                <a:solidFill>
                  <a:srgbClr val="0070C0"/>
                </a:solidFill>
                <a:sym typeface="+mn-ea"/>
              </a:rPr>
              <a:t>()</a:t>
            </a:r>
            <a:endParaRPr lang="en-US" sz="1400">
              <a:solidFill>
                <a:srgbClr val="0070C0"/>
              </a:solidFill>
              <a:sym typeface="+mn-ea"/>
            </a:endParaRPr>
          </a:p>
          <a:p>
            <a:pPr algn="l"/>
            <a:r>
              <a:rPr lang="en-US" sz="1400" b="1">
                <a:solidFill>
                  <a:schemeClr val="accent6"/>
                </a:solidFill>
                <a:sym typeface="+mn-ea"/>
              </a:rPr>
              <a:t>removed whitespaces from the start/leftSide of a string :-  </a:t>
            </a:r>
            <a:r>
              <a:rPr lang="en-US" sz="1400">
                <a:solidFill>
                  <a:schemeClr val="accent2"/>
                </a:solidFill>
                <a:sym typeface="+mn-ea"/>
              </a:rPr>
              <a:t>str</a:t>
            </a:r>
            <a:r>
              <a:rPr lang="en-US" sz="1400">
                <a:solidFill>
                  <a:srgbClr val="0070C0"/>
                </a:solidFill>
                <a:sym typeface="+mn-ea"/>
              </a:rPr>
              <a:t>.</a:t>
            </a:r>
            <a:r>
              <a:rPr lang="en-US" sz="1400" b="1">
                <a:solidFill>
                  <a:schemeClr val="accent1"/>
                </a:solidFill>
                <a:sym typeface="+mn-ea"/>
              </a:rPr>
              <a:t>lstrip</a:t>
            </a:r>
            <a:r>
              <a:rPr lang="en-US" sz="1400">
                <a:solidFill>
                  <a:srgbClr val="0070C0"/>
                </a:solidFill>
                <a:sym typeface="+mn-ea"/>
              </a:rPr>
              <a:t>()</a:t>
            </a:r>
            <a:endParaRPr lang="en-US" sz="1400">
              <a:solidFill>
                <a:srgbClr val="0070C0"/>
              </a:solidFill>
              <a:sym typeface="+mn-ea"/>
            </a:endParaRPr>
          </a:p>
          <a:p>
            <a:pPr algn="l"/>
            <a:r>
              <a:rPr lang="en-US" sz="1400" b="1">
                <a:solidFill>
                  <a:schemeClr val="accent6"/>
                </a:solidFill>
                <a:sym typeface="+mn-ea"/>
              </a:rPr>
              <a:t>removed whitespaces from the end/rightSide of a string :-  </a:t>
            </a:r>
            <a:r>
              <a:rPr lang="en-US" sz="1400">
                <a:solidFill>
                  <a:schemeClr val="accent2"/>
                </a:solidFill>
                <a:sym typeface="+mn-ea"/>
              </a:rPr>
              <a:t>str</a:t>
            </a:r>
            <a:r>
              <a:rPr lang="en-US" sz="1400">
                <a:solidFill>
                  <a:srgbClr val="0070C0"/>
                </a:solidFill>
                <a:sym typeface="+mn-ea"/>
              </a:rPr>
              <a:t>.</a:t>
            </a:r>
            <a:r>
              <a:rPr lang="en-US" sz="1400" b="1">
                <a:solidFill>
                  <a:schemeClr val="accent1"/>
                </a:solidFill>
                <a:sym typeface="+mn-ea"/>
              </a:rPr>
              <a:t>rstrip</a:t>
            </a:r>
            <a:r>
              <a:rPr lang="en-US" sz="1400">
                <a:solidFill>
                  <a:srgbClr val="0070C0"/>
                </a:solidFill>
                <a:sym typeface="+mn-ea"/>
              </a:rPr>
              <a:t>()</a:t>
            </a:r>
            <a:endParaRPr lang="en-US" sz="1400">
              <a:solidFill>
                <a:srgbClr val="0070C0"/>
              </a:solidFill>
              <a:sym typeface="+mn-ea"/>
            </a:endParaRPr>
          </a:p>
          <a:p>
            <a:pPr algn="l"/>
            <a:r>
              <a:rPr lang="en-US" sz="1400" b="1">
                <a:solidFill>
                  <a:schemeClr val="accent6"/>
                </a:solidFill>
                <a:sym typeface="+mn-ea"/>
              </a:rPr>
              <a:t>sets the tab size to the specified number of whitespaces in a string :-  </a:t>
            </a:r>
            <a:endParaRPr lang="en-US" sz="1400" b="1">
              <a:solidFill>
                <a:schemeClr val="accent6"/>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expandtabs</a:t>
            </a:r>
            <a:r>
              <a:rPr lang="en-US" sz="1400" b="1">
                <a:solidFill>
                  <a:srgbClr val="0070C0"/>
                </a:solidFill>
                <a:sym typeface="+mn-ea"/>
              </a:rPr>
              <a:t>(</a:t>
            </a:r>
            <a:r>
              <a:rPr lang="en-US" sz="1400" b="1">
                <a:solidFill>
                  <a:schemeClr val="bg1"/>
                </a:solidFill>
                <a:highlight>
                  <a:srgbClr val="000000">
                    <a:alpha val="0"/>
                  </a:srgbClr>
                </a:highlight>
                <a:sym typeface="+mn-ea"/>
              </a:rPr>
              <a:t>tabsize</a:t>
            </a:r>
            <a:r>
              <a:rPr lang="en-US" sz="1400" b="1">
                <a:solidFill>
                  <a:srgbClr val="0070C0"/>
                </a:solidFill>
                <a:sym typeface="+mn-ea"/>
              </a:rPr>
              <a:t>)</a:t>
            </a:r>
            <a:endParaRPr lang="en-US" sz="1400" b="1">
              <a:solidFill>
                <a:srgbClr val="0070C0"/>
              </a:solidFill>
              <a:sym typeface="+mn-ea"/>
            </a:endParaRPr>
          </a:p>
        </p:txBody>
      </p:sp>
      <p:sp>
        <p:nvSpPr>
          <p:cNvPr id="18" name="矩形 23"/>
          <p:cNvSpPr/>
          <p:nvPr/>
        </p:nvSpPr>
        <p:spPr>
          <a:xfrm>
            <a:off x="6590030" y="90170"/>
            <a:ext cx="5147945"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Get SubString from String / Slice of String</a:t>
            </a:r>
            <a:endParaRPr lang="en-US" altLang="zh-CN" sz="2000" b="1" dirty="0">
              <a:solidFill>
                <a:schemeClr val="bg1"/>
              </a:solidFill>
              <a:sym typeface="+mn-ea"/>
            </a:endParaRPr>
          </a:p>
        </p:txBody>
      </p:sp>
      <p:sp>
        <p:nvSpPr>
          <p:cNvPr id="19" name="Rectangles 18"/>
          <p:cNvSpPr/>
          <p:nvPr/>
        </p:nvSpPr>
        <p:spPr>
          <a:xfrm>
            <a:off x="6226810" y="433705"/>
            <a:ext cx="5873750" cy="159639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Extracts a number of characters from a string, from a start index (position) :-  </a:t>
            </a:r>
            <a:endParaRPr lang="en-US" sz="1400" b="1">
              <a:solidFill>
                <a:schemeClr val="accent6"/>
              </a:solidFill>
              <a:sym typeface="+mn-ea"/>
            </a:endParaRPr>
          </a:p>
          <a:p>
            <a:pPr algn="l"/>
            <a:r>
              <a:rPr lang="en-US" sz="1400">
                <a:solidFill>
                  <a:schemeClr val="accent2"/>
                </a:solidFill>
                <a:sym typeface="+mn-ea"/>
              </a:rPr>
              <a:t>str</a:t>
            </a:r>
            <a:r>
              <a:rPr lang="en-US" sz="1400" b="1">
                <a:solidFill>
                  <a:srgbClr val="0070C0"/>
                </a:solidFill>
                <a:sym typeface="+mn-ea"/>
              </a:rPr>
              <a:t>.</a:t>
            </a:r>
            <a:r>
              <a:rPr lang="en-US" sz="1400" b="1">
                <a:solidFill>
                  <a:schemeClr val="accent1"/>
                </a:solidFill>
                <a:sym typeface="+mn-ea"/>
              </a:rPr>
              <a:t>substr</a:t>
            </a:r>
            <a:r>
              <a:rPr lang="en-US" sz="1400" b="1">
                <a:solidFill>
                  <a:srgbClr val="0070C0"/>
                </a:solidFill>
                <a:sym typeface="+mn-ea"/>
              </a:rPr>
              <a:t>(</a:t>
            </a:r>
            <a:r>
              <a:rPr lang="en-US" sz="1400" b="1">
                <a:solidFill>
                  <a:srgbClr val="FF0000"/>
                </a:solidFill>
                <a:sym typeface="+mn-ea"/>
              </a:rPr>
              <a:t>startIndex</a:t>
            </a:r>
            <a:r>
              <a:rPr lang="en-US" sz="1400" b="1">
                <a:solidFill>
                  <a:srgbClr val="0070C0"/>
                </a:solidFill>
                <a:sym typeface="+mn-ea"/>
              </a:rPr>
              <a:t>, </a:t>
            </a:r>
            <a:r>
              <a:rPr lang="en-US" sz="1400" b="1">
                <a:solidFill>
                  <a:schemeClr val="bg1"/>
                </a:solidFill>
                <a:sym typeface="+mn-ea"/>
              </a:rPr>
              <a:t>lengthOfSubString</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Extracts characters from a string, between two specified indices (positions) :-  </a:t>
            </a:r>
            <a:r>
              <a:rPr lang="en-US" sz="1400">
                <a:solidFill>
                  <a:schemeClr val="accent2"/>
                </a:solidFill>
                <a:sym typeface="+mn-ea"/>
              </a:rPr>
              <a:t>str</a:t>
            </a:r>
            <a:r>
              <a:rPr lang="en-US" sz="1400" b="1">
                <a:solidFill>
                  <a:srgbClr val="0070C0"/>
                </a:solidFill>
                <a:sym typeface="+mn-ea"/>
              </a:rPr>
              <a:t>.</a:t>
            </a:r>
            <a:r>
              <a:rPr lang="en-US" sz="1400" b="1">
                <a:solidFill>
                  <a:schemeClr val="accent1"/>
                </a:solidFill>
                <a:sym typeface="+mn-ea"/>
              </a:rPr>
              <a:t>substring</a:t>
            </a:r>
            <a:r>
              <a:rPr lang="en-US" sz="1400" b="1">
                <a:solidFill>
                  <a:srgbClr val="0070C0"/>
                </a:solidFill>
                <a:sym typeface="+mn-ea"/>
              </a:rPr>
              <a:t>(</a:t>
            </a:r>
            <a:r>
              <a:rPr lang="en-US" sz="1400" b="1">
                <a:solidFill>
                  <a:srgbClr val="FF0000"/>
                </a:solidFill>
                <a:sym typeface="+mn-ea"/>
              </a:rPr>
              <a:t>startIndex</a:t>
            </a:r>
            <a:r>
              <a:rPr lang="en-US" sz="1400" b="1">
                <a:solidFill>
                  <a:srgbClr val="0070C0"/>
                </a:solidFill>
                <a:sym typeface="+mn-ea"/>
              </a:rPr>
              <a:t>, </a:t>
            </a:r>
            <a:r>
              <a:rPr lang="en-US" sz="1400" b="1">
                <a:solidFill>
                  <a:schemeClr val="bg1"/>
                </a:solidFill>
                <a:highlight>
                  <a:srgbClr val="000000">
                    <a:alpha val="0"/>
                  </a:srgbClr>
                </a:highlight>
                <a:sym typeface="+mn-ea"/>
              </a:rPr>
              <a:t>endIndex</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Extracts a part of a string and returns a new string :- </a:t>
            </a:r>
            <a:endParaRPr lang="en-US" sz="1400" b="1">
              <a:solidFill>
                <a:schemeClr val="accent6"/>
              </a:solidFill>
              <a:sym typeface="+mn-ea"/>
            </a:endParaRPr>
          </a:p>
          <a:p>
            <a:pPr algn="l"/>
            <a:r>
              <a:rPr lang="en-US" sz="1400" b="1">
                <a:solidFill>
                  <a:schemeClr val="accent6"/>
                </a:solidFill>
                <a:sym typeface="+mn-ea"/>
              </a:rPr>
              <a:t> </a:t>
            </a:r>
            <a:r>
              <a:rPr lang="en-US" sz="1400">
                <a:solidFill>
                  <a:schemeClr val="accent2"/>
                </a:solidFill>
                <a:sym typeface="+mn-ea"/>
              </a:rPr>
              <a:t>str</a:t>
            </a:r>
            <a:r>
              <a:rPr lang="en-US" sz="1400" b="1">
                <a:solidFill>
                  <a:srgbClr val="0070C0"/>
                </a:solidFill>
                <a:sym typeface="+mn-ea"/>
              </a:rPr>
              <a:t>.</a:t>
            </a:r>
            <a:r>
              <a:rPr lang="en-US" sz="1400" b="1">
                <a:solidFill>
                  <a:schemeClr val="accent1"/>
                </a:solidFill>
                <a:sym typeface="+mn-ea"/>
              </a:rPr>
              <a:t>slice</a:t>
            </a:r>
            <a:r>
              <a:rPr lang="en-US" sz="1400" b="1">
                <a:solidFill>
                  <a:srgbClr val="0070C0"/>
                </a:solidFill>
                <a:sym typeface="+mn-ea"/>
              </a:rPr>
              <a:t>(</a:t>
            </a:r>
            <a:r>
              <a:rPr lang="en-US" sz="1400" b="1">
                <a:solidFill>
                  <a:srgbClr val="FF0000"/>
                </a:solidFill>
                <a:sym typeface="+mn-ea"/>
              </a:rPr>
              <a:t>startIndex</a:t>
            </a:r>
            <a:r>
              <a:rPr lang="en-US" sz="1400" b="1">
                <a:solidFill>
                  <a:srgbClr val="0070C0"/>
                </a:solidFill>
                <a:sym typeface="+mn-ea"/>
              </a:rPr>
              <a:t>, </a:t>
            </a:r>
            <a:r>
              <a:rPr lang="en-US" sz="1400" b="1">
                <a:solidFill>
                  <a:schemeClr val="bg1"/>
                </a:solidFill>
                <a:highlight>
                  <a:srgbClr val="000000">
                    <a:alpha val="0"/>
                  </a:srgbClr>
                </a:highlight>
                <a:sym typeface="+mn-ea"/>
              </a:rPr>
              <a:t>endIndex</a:t>
            </a:r>
            <a:r>
              <a:rPr lang="en-US" sz="1400" b="1">
                <a:solidFill>
                  <a:srgbClr val="0070C0"/>
                </a:solidFill>
                <a:sym typeface="+mn-ea"/>
              </a:rPr>
              <a:t>)</a:t>
            </a:r>
            <a:endParaRPr lang="en-US" sz="1400">
              <a:solidFill>
                <a:schemeClr val="bg1"/>
              </a:solidFill>
              <a:sym typeface="+mn-ea"/>
            </a:endParaRPr>
          </a:p>
        </p:txBody>
      </p:sp>
      <p:sp>
        <p:nvSpPr>
          <p:cNvPr id="20" name="Rectangles 19"/>
          <p:cNvSpPr/>
          <p:nvPr/>
        </p:nvSpPr>
        <p:spPr>
          <a:xfrm>
            <a:off x="6226810" y="2156460"/>
            <a:ext cx="5873750" cy="82677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Extracts a part of a string and returns a new string :- </a:t>
            </a:r>
            <a:endParaRPr lang="en-US" sz="1400" b="1">
              <a:solidFill>
                <a:schemeClr val="accent6"/>
              </a:solidFill>
              <a:sym typeface="+mn-ea"/>
            </a:endParaRPr>
          </a:p>
          <a:p>
            <a:pPr algn="l"/>
            <a:r>
              <a:rPr lang="en-US" sz="1400">
                <a:solidFill>
                  <a:schemeClr val="accent2"/>
                </a:solidFill>
                <a:sym typeface="+mn-ea"/>
              </a:rPr>
              <a:t>str</a:t>
            </a:r>
            <a:r>
              <a:rPr lang="en-US" sz="1400" b="1">
                <a:solidFill>
                  <a:srgbClr val="0070C0"/>
                </a:solidFill>
                <a:sym typeface="+mn-ea"/>
              </a:rPr>
              <a:t>[</a:t>
            </a:r>
            <a:r>
              <a:rPr lang="en-US" sz="1400" b="1">
                <a:solidFill>
                  <a:srgbClr val="FF0000"/>
                </a:solidFill>
                <a:sym typeface="+mn-ea"/>
              </a:rPr>
              <a:t>startIndex</a:t>
            </a:r>
            <a:r>
              <a:rPr lang="en-US" sz="1400" b="1">
                <a:solidFill>
                  <a:srgbClr val="0070C0"/>
                </a:solidFill>
                <a:sym typeface="+mn-ea"/>
              </a:rPr>
              <a:t>:</a:t>
            </a:r>
            <a:r>
              <a:rPr lang="en-US" sz="1400" b="1">
                <a:solidFill>
                  <a:schemeClr val="bg1"/>
                </a:solidFill>
                <a:highlight>
                  <a:srgbClr val="000000">
                    <a:alpha val="0"/>
                  </a:srgbClr>
                </a:highlight>
                <a:sym typeface="+mn-ea"/>
              </a:rPr>
              <a:t>endIndex</a:t>
            </a:r>
            <a:r>
              <a:rPr lang="en-US" sz="1400" b="1">
                <a:solidFill>
                  <a:srgbClr val="0070C0"/>
                </a:solidFill>
                <a:highlight>
                  <a:srgbClr val="000000">
                    <a:alpha val="0"/>
                  </a:srgbClr>
                </a:highlight>
                <a:sym typeface="+mn-ea"/>
              </a:rPr>
              <a:t>:</a:t>
            </a:r>
            <a:r>
              <a:rPr lang="en-US" sz="1400" b="1">
                <a:solidFill>
                  <a:schemeClr val="bg1"/>
                </a:solidFill>
                <a:highlight>
                  <a:srgbClr val="000000">
                    <a:alpha val="0"/>
                  </a:srgbClr>
                </a:highlight>
                <a:sym typeface="+mn-ea"/>
              </a:rPr>
              <a:t>howManyCharacterSkip</a:t>
            </a:r>
            <a:r>
              <a:rPr lang="en-US" sz="1400" b="1">
                <a:solidFill>
                  <a:srgbClr val="0070C0"/>
                </a:solidFill>
                <a:sym typeface="+mn-ea"/>
              </a:rPr>
              <a:t>]</a:t>
            </a:r>
            <a:endParaRPr lang="en-US" sz="1400">
              <a:solidFill>
                <a:schemeClr val="bg1"/>
              </a:solidFill>
              <a:sym typeface="+mn-ea"/>
            </a:endParaRPr>
          </a:p>
        </p:txBody>
      </p:sp>
      <p:sp>
        <p:nvSpPr>
          <p:cNvPr id="26" name="Rectangles 25"/>
          <p:cNvSpPr/>
          <p:nvPr/>
        </p:nvSpPr>
        <p:spPr>
          <a:xfrm>
            <a:off x="90805" y="3644900"/>
            <a:ext cx="4531995" cy="170053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Returns true if the string starts with the specified value :- </a:t>
            </a:r>
            <a:endParaRPr lang="en-US" sz="1400" b="1">
              <a:solidFill>
                <a:schemeClr val="accent6"/>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startswith</a:t>
            </a:r>
            <a:r>
              <a:rPr lang="en-US" sz="1400" b="1">
                <a:solidFill>
                  <a:srgbClr val="0070C0"/>
                </a:solidFill>
                <a:sym typeface="+mn-ea"/>
              </a:rPr>
              <a:t>(</a:t>
            </a:r>
            <a:r>
              <a:rPr lang="en-US" sz="1400" b="1">
                <a:solidFill>
                  <a:srgbClr val="FF0000"/>
                </a:solidFill>
                <a:sym typeface="+mn-ea"/>
              </a:rPr>
              <a:t>searchString</a:t>
            </a:r>
            <a:r>
              <a:rPr lang="en-US" sz="1400" b="1">
                <a:solidFill>
                  <a:srgbClr val="0070C0"/>
                </a:solidFill>
                <a:sym typeface="+mn-ea"/>
              </a:rPr>
              <a:t>, </a:t>
            </a:r>
            <a:r>
              <a:rPr lang="en-US" sz="1400" b="1">
                <a:solidFill>
                  <a:schemeClr val="bg1"/>
                </a:solidFill>
                <a:sym typeface="+mn-ea"/>
              </a:rPr>
              <a:t>startPosition</a:t>
            </a:r>
            <a:r>
              <a:rPr lang="en-US" sz="1400" b="1">
                <a:solidFill>
                  <a:srgbClr val="0070C0"/>
                </a:solidFill>
                <a:sym typeface="+mn-ea"/>
              </a:rPr>
              <a:t>)</a:t>
            </a:r>
            <a:endParaRPr lang="en-US" sz="1400">
              <a:solidFill>
                <a:srgbClr val="0070C0"/>
              </a:solidFill>
              <a:sym typeface="+mn-ea"/>
            </a:endParaRPr>
          </a:p>
          <a:p>
            <a:pPr algn="l"/>
            <a:r>
              <a:rPr lang="en-US" sz="1400" b="1">
                <a:solidFill>
                  <a:schemeClr val="accent6"/>
                </a:solidFill>
                <a:sym typeface="+mn-ea"/>
              </a:rPr>
              <a:t>Returns true if the string ends with the specified value :-   </a:t>
            </a:r>
            <a:endParaRPr lang="en-US" sz="1400" b="1">
              <a:solidFill>
                <a:schemeClr val="accent6"/>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endswith</a:t>
            </a:r>
            <a:r>
              <a:rPr lang="en-US" sz="1400" b="1">
                <a:solidFill>
                  <a:srgbClr val="0070C0"/>
                </a:solidFill>
                <a:sym typeface="+mn-ea"/>
              </a:rPr>
              <a:t>(</a:t>
            </a:r>
            <a:r>
              <a:rPr lang="en-US" sz="1400" b="1">
                <a:solidFill>
                  <a:srgbClr val="FF0000"/>
                </a:solidFill>
                <a:sym typeface="+mn-ea"/>
              </a:rPr>
              <a:t>searchString</a:t>
            </a:r>
            <a:r>
              <a:rPr lang="en-US" sz="1400" b="1">
                <a:solidFill>
                  <a:srgbClr val="0070C0"/>
                </a:solidFill>
                <a:sym typeface="+mn-ea"/>
              </a:rPr>
              <a:t>, </a:t>
            </a:r>
            <a:r>
              <a:rPr lang="en-US" sz="1400" b="1">
                <a:solidFill>
                  <a:schemeClr val="bg1"/>
                </a:solidFill>
                <a:sym typeface="+mn-ea"/>
              </a:rPr>
              <a:t>endPosition</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Returns true if a string contains a specified string. :-      </a:t>
            </a:r>
            <a:endParaRPr lang="en-US" sz="1400" b="1">
              <a:solidFill>
                <a:schemeClr val="accent6"/>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includes</a:t>
            </a:r>
            <a:r>
              <a:rPr lang="en-US" sz="1400" b="1">
                <a:solidFill>
                  <a:srgbClr val="0070C0"/>
                </a:solidFill>
                <a:sym typeface="+mn-ea"/>
              </a:rPr>
              <a:t>(</a:t>
            </a:r>
            <a:r>
              <a:rPr lang="en-US" sz="1400" b="1">
                <a:solidFill>
                  <a:srgbClr val="FF0000"/>
                </a:solidFill>
                <a:sym typeface="+mn-ea"/>
              </a:rPr>
              <a:t>searchString</a:t>
            </a:r>
            <a:r>
              <a:rPr lang="en-US" sz="1400" b="1">
                <a:solidFill>
                  <a:srgbClr val="0070C0"/>
                </a:solidFill>
                <a:sym typeface="+mn-ea"/>
              </a:rPr>
              <a:t>, </a:t>
            </a:r>
            <a:r>
              <a:rPr lang="en-US" sz="1400" b="1">
                <a:solidFill>
                  <a:schemeClr val="bg1"/>
                </a:solidFill>
                <a:sym typeface="+mn-ea"/>
              </a:rPr>
              <a:t>startPosition</a:t>
            </a:r>
            <a:r>
              <a:rPr lang="en-US" sz="1400" b="1">
                <a:solidFill>
                  <a:srgbClr val="0070C0"/>
                </a:solidFill>
                <a:sym typeface="+mn-ea"/>
              </a:rPr>
              <a:t>)</a:t>
            </a:r>
            <a:endParaRPr lang="en-US" sz="1400" b="1">
              <a:solidFill>
                <a:schemeClr val="bg1"/>
              </a:solidFill>
              <a:sym typeface="+mn-ea"/>
            </a:endParaRPr>
          </a:p>
        </p:txBody>
      </p:sp>
      <p:sp>
        <p:nvSpPr>
          <p:cNvPr id="27" name="矩形 23"/>
          <p:cNvSpPr/>
          <p:nvPr/>
        </p:nvSpPr>
        <p:spPr>
          <a:xfrm>
            <a:off x="180975" y="3301365"/>
            <a:ext cx="2959735"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Check Value is in String</a:t>
            </a:r>
            <a:endParaRPr lang="en-US" altLang="zh-CN" sz="2000" b="1" dirty="0">
              <a:solidFill>
                <a:schemeClr val="bg1"/>
              </a:solidFill>
              <a:sym typeface="+mn-ea"/>
            </a:endParaRPr>
          </a:p>
        </p:txBody>
      </p:sp>
      <p:sp>
        <p:nvSpPr>
          <p:cNvPr id="29" name="Rectangles 28"/>
          <p:cNvSpPr/>
          <p:nvPr/>
        </p:nvSpPr>
        <p:spPr>
          <a:xfrm>
            <a:off x="4986020" y="3437890"/>
            <a:ext cx="7114540" cy="124841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Searches a string for a value, or a regular expression, and returns a string where the values are replaced with first SearchString only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replace</a:t>
            </a:r>
            <a:r>
              <a:rPr lang="en-US" sz="1400" b="1">
                <a:solidFill>
                  <a:srgbClr val="0070C0"/>
                </a:solidFill>
                <a:sym typeface="+mn-ea"/>
              </a:rPr>
              <a:t>( </a:t>
            </a:r>
            <a:r>
              <a:rPr lang="en-US" sz="1400" b="1">
                <a:solidFill>
                  <a:srgbClr val="FF0000"/>
                </a:solidFill>
                <a:sym typeface="+mn-ea"/>
              </a:rPr>
              <a:t>searchString</a:t>
            </a:r>
            <a:r>
              <a:rPr lang="en-US" sz="1400" b="1">
                <a:solidFill>
                  <a:srgbClr val="0070C0"/>
                </a:solidFill>
                <a:sym typeface="+mn-ea"/>
              </a:rPr>
              <a:t>, </a:t>
            </a:r>
            <a:r>
              <a:rPr lang="en-US" sz="1400" b="1">
                <a:solidFill>
                  <a:schemeClr val="bg1"/>
                </a:solidFill>
                <a:sym typeface="+mn-ea"/>
              </a:rPr>
              <a:t>newString </a:t>
            </a:r>
            <a:r>
              <a:rPr lang="en-US" sz="1400" b="1">
                <a:solidFill>
                  <a:srgbClr val="0070C0"/>
                </a:solidFill>
                <a:sym typeface="+mn-ea"/>
              </a:rPr>
              <a:t>)</a:t>
            </a:r>
            <a:endParaRPr lang="en-US" sz="1400">
              <a:solidFill>
                <a:srgbClr val="0070C0"/>
              </a:solidFill>
              <a:sym typeface="+mn-ea"/>
            </a:endParaRPr>
          </a:p>
          <a:p>
            <a:pPr algn="l"/>
            <a:r>
              <a:rPr lang="en-US" sz="1400" b="1">
                <a:solidFill>
                  <a:schemeClr val="accent6"/>
                </a:solidFill>
                <a:sym typeface="+mn-ea"/>
              </a:rPr>
              <a:t>Searches a string for a value, or a regular expression, and returns a string where the values are replaced with All SearchString only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replaceAll</a:t>
            </a:r>
            <a:r>
              <a:rPr lang="en-US" sz="1400" b="1">
                <a:solidFill>
                  <a:srgbClr val="0070C0"/>
                </a:solidFill>
                <a:sym typeface="+mn-ea"/>
              </a:rPr>
              <a:t>( </a:t>
            </a:r>
            <a:r>
              <a:rPr lang="en-US" sz="1400" b="1">
                <a:solidFill>
                  <a:srgbClr val="FF0000"/>
                </a:solidFill>
                <a:sym typeface="+mn-ea"/>
              </a:rPr>
              <a:t>searchString</a:t>
            </a:r>
            <a:r>
              <a:rPr lang="en-US" sz="1400" b="1">
                <a:solidFill>
                  <a:srgbClr val="0070C0"/>
                </a:solidFill>
                <a:sym typeface="+mn-ea"/>
              </a:rPr>
              <a:t>, </a:t>
            </a:r>
            <a:r>
              <a:rPr lang="en-US" sz="1400" b="1">
                <a:solidFill>
                  <a:schemeClr val="bg1"/>
                </a:solidFill>
                <a:sym typeface="+mn-ea"/>
              </a:rPr>
              <a:t>newString </a:t>
            </a:r>
            <a:r>
              <a:rPr lang="en-US" sz="1400" b="1">
                <a:solidFill>
                  <a:srgbClr val="0070C0"/>
                </a:solidFill>
                <a:sym typeface="+mn-ea"/>
              </a:rPr>
              <a:t>)</a:t>
            </a:r>
            <a:endParaRPr lang="en-US" sz="1400" b="1">
              <a:solidFill>
                <a:schemeClr val="bg1"/>
              </a:solidFill>
              <a:sym typeface="+mn-ea"/>
            </a:endParaRPr>
          </a:p>
        </p:txBody>
      </p:sp>
      <p:sp>
        <p:nvSpPr>
          <p:cNvPr id="30" name="矩形 23"/>
          <p:cNvSpPr/>
          <p:nvPr/>
        </p:nvSpPr>
        <p:spPr>
          <a:xfrm>
            <a:off x="6227445" y="3039110"/>
            <a:ext cx="5711190"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Replace Old Value to New Value in String</a:t>
            </a:r>
            <a:endParaRPr lang="en-US" altLang="zh-CN" sz="2000" b="1" dirty="0">
              <a:solidFill>
                <a:schemeClr val="bg1"/>
              </a:solidFill>
              <a:sym typeface="+mn-ea"/>
            </a:endParaRPr>
          </a:p>
        </p:txBody>
      </p:sp>
      <p:sp>
        <p:nvSpPr>
          <p:cNvPr id="31" name="Rectangles 30"/>
          <p:cNvSpPr/>
          <p:nvPr/>
        </p:nvSpPr>
        <p:spPr>
          <a:xfrm>
            <a:off x="90805" y="5345430"/>
            <a:ext cx="4531995" cy="124904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Returns true if the string starts with the specified value :-  </a:t>
            </a:r>
            <a:endParaRPr lang="en-US" sz="1400" b="1">
              <a:solidFill>
                <a:schemeClr val="accent6"/>
              </a:solidFill>
              <a:sym typeface="+mn-ea"/>
            </a:endParaRPr>
          </a:p>
          <a:p>
            <a:pPr algn="l"/>
            <a:r>
              <a:rPr lang="en-US" sz="1400">
                <a:solidFill>
                  <a:schemeClr val="accent2"/>
                </a:solidFill>
                <a:sym typeface="+mn-ea"/>
              </a:rPr>
              <a:t>str</a:t>
            </a:r>
            <a:r>
              <a:rPr lang="en-US" sz="1400">
                <a:solidFill>
                  <a:srgbClr val="0070C0"/>
                </a:solidFill>
                <a:sym typeface="+mn-ea"/>
              </a:rPr>
              <a:t>.</a:t>
            </a:r>
            <a:r>
              <a:rPr lang="en-US" sz="1400" b="1">
                <a:solidFill>
                  <a:schemeClr val="accent1"/>
                </a:solidFill>
                <a:sym typeface="+mn-ea"/>
              </a:rPr>
              <a:t>startswith</a:t>
            </a:r>
            <a:r>
              <a:rPr lang="en-US" sz="1400">
                <a:solidFill>
                  <a:srgbClr val="0070C0"/>
                </a:solidFill>
                <a:sym typeface="+mn-ea"/>
              </a:rPr>
              <a:t>(</a:t>
            </a:r>
            <a:r>
              <a:rPr lang="en-US" sz="1400" b="1">
                <a:solidFill>
                  <a:srgbClr val="FF0000"/>
                </a:solidFill>
                <a:sym typeface="+mn-ea"/>
              </a:rPr>
              <a:t>searchValue</a:t>
            </a:r>
            <a:r>
              <a:rPr lang="en-US" sz="1400" b="1">
                <a:solidFill>
                  <a:srgbClr val="0070C0"/>
                </a:solidFill>
                <a:sym typeface="+mn-ea"/>
              </a:rPr>
              <a:t>,</a:t>
            </a:r>
            <a:r>
              <a:rPr lang="en-US" sz="1400">
                <a:solidFill>
                  <a:srgbClr val="0070C0"/>
                </a:solidFill>
                <a:sym typeface="+mn-ea"/>
              </a:rPr>
              <a:t> </a:t>
            </a:r>
            <a:r>
              <a:rPr lang="en-US" sz="1400" b="1">
                <a:solidFill>
                  <a:schemeClr val="bg1"/>
                </a:solidFill>
                <a:sym typeface="+mn-ea"/>
              </a:rPr>
              <a:t>start</a:t>
            </a:r>
            <a:r>
              <a:rPr lang="en-US" sz="1400" b="1">
                <a:solidFill>
                  <a:srgbClr val="0070C0"/>
                </a:solidFill>
                <a:sym typeface="+mn-ea"/>
              </a:rPr>
              <a:t>,</a:t>
            </a:r>
            <a:r>
              <a:rPr lang="en-US" sz="1400">
                <a:solidFill>
                  <a:srgbClr val="0070C0"/>
                </a:solidFill>
                <a:sym typeface="+mn-ea"/>
              </a:rPr>
              <a:t> </a:t>
            </a:r>
            <a:r>
              <a:rPr lang="en-US" sz="1400" b="1">
                <a:solidFill>
                  <a:schemeClr val="bg1"/>
                </a:solidFill>
                <a:sym typeface="+mn-ea"/>
              </a:rPr>
              <a:t>end</a:t>
            </a:r>
            <a:r>
              <a:rPr lang="en-US" sz="1400" b="1">
                <a:solidFill>
                  <a:srgbClr val="0070C0"/>
                </a:solidFill>
                <a:sym typeface="+mn-ea"/>
              </a:rPr>
              <a:t>)</a:t>
            </a:r>
            <a:endParaRPr lang="en-US" sz="1400">
              <a:solidFill>
                <a:srgbClr val="0070C0"/>
              </a:solidFill>
              <a:sym typeface="+mn-ea"/>
            </a:endParaRPr>
          </a:p>
          <a:p>
            <a:pPr algn="l"/>
            <a:r>
              <a:rPr lang="en-US" sz="1400" b="1">
                <a:solidFill>
                  <a:schemeClr val="accent6"/>
                </a:solidFill>
                <a:sym typeface="+mn-ea"/>
              </a:rPr>
              <a:t>Returns true if the string starts with the specified value :-  </a:t>
            </a:r>
            <a:endParaRPr lang="en-US" sz="1400" b="1">
              <a:solidFill>
                <a:schemeClr val="accent6"/>
              </a:solidFill>
              <a:sym typeface="+mn-ea"/>
            </a:endParaRPr>
          </a:p>
          <a:p>
            <a:pPr algn="l"/>
            <a:r>
              <a:rPr lang="en-US" sz="1400">
                <a:solidFill>
                  <a:schemeClr val="accent2"/>
                </a:solidFill>
                <a:sym typeface="+mn-ea"/>
              </a:rPr>
              <a:t>str</a:t>
            </a:r>
            <a:r>
              <a:rPr lang="en-US" sz="1400">
                <a:solidFill>
                  <a:srgbClr val="0070C0"/>
                </a:solidFill>
                <a:sym typeface="+mn-ea"/>
              </a:rPr>
              <a:t>.</a:t>
            </a:r>
            <a:r>
              <a:rPr lang="en-US" sz="1400" b="1">
                <a:solidFill>
                  <a:schemeClr val="accent1"/>
                </a:solidFill>
                <a:sym typeface="+mn-ea"/>
              </a:rPr>
              <a:t>endswith</a:t>
            </a:r>
            <a:r>
              <a:rPr lang="en-US" sz="1400">
                <a:solidFill>
                  <a:srgbClr val="0070C0"/>
                </a:solidFill>
                <a:sym typeface="+mn-ea"/>
              </a:rPr>
              <a:t>(</a:t>
            </a:r>
            <a:r>
              <a:rPr lang="en-US" sz="1400" b="1">
                <a:solidFill>
                  <a:srgbClr val="FF0000"/>
                </a:solidFill>
                <a:sym typeface="+mn-ea"/>
              </a:rPr>
              <a:t>searchValue</a:t>
            </a:r>
            <a:r>
              <a:rPr lang="en-US" sz="1400" b="1">
                <a:solidFill>
                  <a:srgbClr val="0070C0"/>
                </a:solidFill>
                <a:sym typeface="+mn-ea"/>
              </a:rPr>
              <a:t>,</a:t>
            </a:r>
            <a:r>
              <a:rPr lang="en-US" sz="1400">
                <a:solidFill>
                  <a:srgbClr val="0070C0"/>
                </a:solidFill>
                <a:sym typeface="+mn-ea"/>
              </a:rPr>
              <a:t> </a:t>
            </a:r>
            <a:r>
              <a:rPr lang="en-US" sz="1400" b="1">
                <a:solidFill>
                  <a:schemeClr val="bg1"/>
                </a:solidFill>
                <a:sym typeface="+mn-ea"/>
              </a:rPr>
              <a:t>start</a:t>
            </a:r>
            <a:r>
              <a:rPr lang="en-US" sz="1400" b="1">
                <a:solidFill>
                  <a:srgbClr val="0070C0"/>
                </a:solidFill>
                <a:sym typeface="+mn-ea"/>
              </a:rPr>
              <a:t>,</a:t>
            </a:r>
            <a:r>
              <a:rPr lang="en-US" sz="1400">
                <a:solidFill>
                  <a:srgbClr val="0070C0"/>
                </a:solidFill>
                <a:sym typeface="+mn-ea"/>
              </a:rPr>
              <a:t> </a:t>
            </a:r>
            <a:r>
              <a:rPr lang="en-US" sz="1400" b="1">
                <a:solidFill>
                  <a:schemeClr val="bg1"/>
                </a:solidFill>
                <a:sym typeface="+mn-ea"/>
              </a:rPr>
              <a:t>end</a:t>
            </a:r>
            <a:r>
              <a:rPr lang="en-US" sz="1400" b="1">
                <a:solidFill>
                  <a:srgbClr val="0070C0"/>
                </a:solidFill>
                <a:sym typeface="+mn-ea"/>
              </a:rPr>
              <a:t>)</a:t>
            </a:r>
            <a:endParaRPr lang="en-US" sz="1400">
              <a:solidFill>
                <a:schemeClr val="bg1"/>
              </a:solidFill>
              <a:sym typeface="+mn-ea"/>
            </a:endParaRPr>
          </a:p>
        </p:txBody>
      </p:sp>
      <p:sp>
        <p:nvSpPr>
          <p:cNvPr id="32" name="Rectangles 31"/>
          <p:cNvSpPr/>
          <p:nvPr/>
        </p:nvSpPr>
        <p:spPr>
          <a:xfrm>
            <a:off x="4986020" y="4705985"/>
            <a:ext cx="7114540" cy="188849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a:highlight>
                  <a:srgbClr val="FFFF00"/>
                </a:highlight>
                <a:sym typeface="+mn-ea"/>
              </a:rPr>
              <a:t>python</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Searches a string for a value and returns a string where the values are replaced with first SearchString only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replace</a:t>
            </a:r>
            <a:r>
              <a:rPr lang="en-US" sz="1400" b="1">
                <a:solidFill>
                  <a:srgbClr val="0070C0"/>
                </a:solidFill>
                <a:sym typeface="+mn-ea"/>
              </a:rPr>
              <a:t>( </a:t>
            </a:r>
            <a:r>
              <a:rPr lang="en-US" sz="1400" b="1">
                <a:solidFill>
                  <a:srgbClr val="FF0000"/>
                </a:solidFill>
                <a:sym typeface="+mn-ea"/>
              </a:rPr>
              <a:t>searchString</a:t>
            </a:r>
            <a:r>
              <a:rPr lang="en-US" sz="1400" b="1">
                <a:solidFill>
                  <a:srgbClr val="0070C0"/>
                </a:solidFill>
                <a:sym typeface="+mn-ea"/>
              </a:rPr>
              <a:t>, </a:t>
            </a:r>
            <a:r>
              <a:rPr lang="en-US" sz="1400" b="1">
                <a:solidFill>
                  <a:schemeClr val="bg1"/>
                </a:solidFill>
                <a:sym typeface="+mn-ea"/>
              </a:rPr>
              <a:t>newString</a:t>
            </a:r>
            <a:r>
              <a:rPr lang="en-US" sz="1400" b="1">
                <a:solidFill>
                  <a:srgbClr val="0070C0"/>
                </a:solidFill>
                <a:sym typeface="+mn-ea"/>
              </a:rPr>
              <a:t>, </a:t>
            </a:r>
            <a:r>
              <a:rPr lang="en-US" sz="1400" b="1">
                <a:solidFill>
                  <a:schemeClr val="bg1"/>
                </a:solidFill>
                <a:sym typeface="+mn-ea"/>
              </a:rPr>
              <a:t>howManyTimes</a:t>
            </a:r>
            <a:r>
              <a:rPr lang="en-US" sz="1400" b="1">
                <a:solidFill>
                  <a:schemeClr val="bg1"/>
                </a:solidFill>
                <a:sym typeface="+mn-ea"/>
              </a:rPr>
              <a:t> </a:t>
            </a:r>
            <a:r>
              <a:rPr lang="en-US" sz="1400" b="1">
                <a:solidFill>
                  <a:srgbClr val="0070C0"/>
                </a:solidFill>
                <a:sym typeface="+mn-ea"/>
              </a:rPr>
              <a:t>)</a:t>
            </a:r>
            <a:endParaRPr lang="en-US" sz="1400" b="1">
              <a:solidFill>
                <a:srgbClr val="0070C0"/>
              </a:solidFill>
              <a:sym typeface="+mn-ea"/>
            </a:endParaRPr>
          </a:p>
          <a:p>
            <a:pPr algn="l"/>
            <a:endParaRPr lang="en-US" sz="1400" b="1">
              <a:solidFill>
                <a:schemeClr val="accent6"/>
              </a:solidFill>
              <a:sym typeface="+mn-ea"/>
            </a:endParaRPr>
          </a:p>
          <a:p>
            <a:pPr algn="l"/>
            <a:r>
              <a:rPr lang="en-US" sz="1400" b="1">
                <a:solidFill>
                  <a:schemeClr val="accent6"/>
                </a:solidFill>
                <a:sym typeface="+mn-ea"/>
              </a:rPr>
              <a:t>Returns the translation table which specifies the conversions that can be used by translate()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maketrans</a:t>
            </a:r>
            <a:r>
              <a:rPr lang="en-US" sz="1400" b="1">
                <a:solidFill>
                  <a:srgbClr val="0070C0"/>
                </a:solidFill>
                <a:sym typeface="+mn-ea"/>
              </a:rPr>
              <a:t>( </a:t>
            </a:r>
            <a:r>
              <a:rPr lang="en-US" sz="1400" b="1">
                <a:solidFill>
                  <a:srgbClr val="FF0000"/>
                </a:solidFill>
                <a:sym typeface="+mn-ea"/>
              </a:rPr>
              <a:t>searchString</a:t>
            </a:r>
            <a:r>
              <a:rPr lang="en-US" sz="1400" b="1">
                <a:solidFill>
                  <a:srgbClr val="0070C0"/>
                </a:solidFill>
                <a:sym typeface="+mn-ea"/>
              </a:rPr>
              <a:t>, </a:t>
            </a:r>
            <a:r>
              <a:rPr lang="en-US" sz="1400" b="1">
                <a:solidFill>
                  <a:schemeClr val="bg1"/>
                </a:solidFill>
                <a:sym typeface="+mn-ea"/>
              </a:rPr>
              <a:t>newString</a:t>
            </a:r>
            <a:r>
              <a:rPr lang="en-US" sz="1400" b="1">
                <a:solidFill>
                  <a:srgbClr val="0070C0"/>
                </a:solidFill>
                <a:sym typeface="+mn-ea"/>
              </a:rPr>
              <a:t>, </a:t>
            </a:r>
            <a:r>
              <a:rPr lang="en-US" sz="1400" b="1">
                <a:solidFill>
                  <a:schemeClr val="bg1"/>
                </a:solidFill>
                <a:sym typeface="+mn-ea"/>
              </a:rPr>
              <a:t>deleteString</a:t>
            </a:r>
            <a:r>
              <a:rPr lang="en-US" sz="1400" b="1">
                <a:solidFill>
                  <a:srgbClr val="0070C0"/>
                </a:solidFill>
                <a:sym typeface="+mn-ea"/>
              </a:rPr>
              <a:t>)</a:t>
            </a:r>
            <a:endParaRPr lang="en-US" sz="1400" b="1">
              <a:solidFill>
                <a:schemeClr val="bg1"/>
              </a:solidFill>
              <a:sym typeface="+mn-ea"/>
            </a:endParaRPr>
          </a:p>
          <a:p>
            <a:pPr algn="l"/>
            <a:r>
              <a:rPr lang="en-US" sz="1400" b="1">
                <a:solidFill>
                  <a:schemeClr val="accent6"/>
                </a:solidFill>
                <a:sym typeface="+mn-ea"/>
              </a:rPr>
              <a:t>Returns the argument string after performing the translations using the translation table.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translate</a:t>
            </a:r>
            <a:r>
              <a:rPr lang="en-US" sz="1400" b="1">
                <a:solidFill>
                  <a:srgbClr val="0070C0"/>
                </a:solidFill>
                <a:sym typeface="+mn-ea"/>
              </a:rPr>
              <a:t>( </a:t>
            </a:r>
            <a:r>
              <a:rPr lang="en-US" sz="1400" b="1">
                <a:solidFill>
                  <a:srgbClr val="FF0000"/>
                </a:solidFill>
                <a:sym typeface="+mn-ea"/>
              </a:rPr>
              <a:t>MappingTable</a:t>
            </a:r>
            <a:r>
              <a:rPr lang="en-US" sz="1400" b="1">
                <a:solidFill>
                  <a:srgbClr val="0070C0"/>
                </a:solidFill>
                <a:sym typeface="+mn-ea"/>
              </a:rPr>
              <a:t> , </a:t>
            </a:r>
            <a:r>
              <a:rPr lang="en-US" sz="1400" b="1">
                <a:solidFill>
                  <a:schemeClr val="bg1"/>
                </a:solidFill>
                <a:sym typeface="+mn-ea"/>
              </a:rPr>
              <a:t>deleteString</a:t>
            </a:r>
            <a:r>
              <a:rPr lang="en-US" sz="1400" b="1">
                <a:solidFill>
                  <a:srgbClr val="0070C0"/>
                </a:solidFill>
                <a:sym typeface="+mn-ea"/>
              </a:rPr>
              <a:t>)</a:t>
            </a:r>
            <a:endParaRPr lang="en-US" sz="1400" b="1">
              <a:solidFill>
                <a:schemeClr val="bg1"/>
              </a:solidFill>
              <a:sym typeface="+mn-e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3" name="矩形 23"/>
          <p:cNvSpPr/>
          <p:nvPr/>
        </p:nvSpPr>
        <p:spPr>
          <a:xfrm>
            <a:off x="447675" y="0"/>
            <a:ext cx="4410710"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match Value from string into array</a:t>
            </a:r>
            <a:endParaRPr lang="en-US" altLang="zh-CN" sz="2000" b="1" dirty="0">
              <a:solidFill>
                <a:schemeClr val="bg1"/>
              </a:solidFill>
              <a:sym typeface="+mn-ea"/>
            </a:endParaRPr>
          </a:p>
        </p:txBody>
      </p:sp>
      <p:sp>
        <p:nvSpPr>
          <p:cNvPr id="4" name="Rectangles 3"/>
          <p:cNvSpPr/>
          <p:nvPr/>
        </p:nvSpPr>
        <p:spPr>
          <a:xfrm>
            <a:off x="91440" y="343535"/>
            <a:ext cx="5967095" cy="133858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Searches a string for a value, or a regular expression, and returns the matches   :-   </a:t>
            </a:r>
            <a:r>
              <a:rPr lang="en-US" sz="1400">
                <a:solidFill>
                  <a:schemeClr val="accent2"/>
                </a:solidFill>
                <a:sym typeface="+mn-ea"/>
              </a:rPr>
              <a:t>str</a:t>
            </a:r>
            <a:r>
              <a:rPr lang="en-US" sz="1400" b="1">
                <a:solidFill>
                  <a:srgbClr val="0070C0"/>
                </a:solidFill>
                <a:sym typeface="+mn-ea"/>
              </a:rPr>
              <a:t>.</a:t>
            </a:r>
            <a:r>
              <a:rPr lang="en-US" sz="1400" b="1">
                <a:solidFill>
                  <a:schemeClr val="accent1"/>
                </a:solidFill>
                <a:sym typeface="+mn-ea"/>
              </a:rPr>
              <a:t>match</a:t>
            </a:r>
            <a:r>
              <a:rPr lang="en-US" sz="1400">
                <a:solidFill>
                  <a:srgbClr val="0070C0"/>
                </a:solidFill>
                <a:sym typeface="+mn-ea"/>
              </a:rPr>
              <a:t>(</a:t>
            </a:r>
            <a:r>
              <a:rPr lang="en-US" sz="1400" b="1">
                <a:solidFill>
                  <a:srgbClr val="FF0000"/>
                </a:solidFill>
                <a:sym typeface="+mn-ea"/>
              </a:rPr>
              <a:t>regExp</a:t>
            </a:r>
            <a:r>
              <a:rPr lang="en-US" sz="1400" b="1">
                <a:solidFill>
                  <a:srgbClr val="0070C0"/>
                </a:solidFill>
                <a:sym typeface="+mn-ea"/>
              </a:rPr>
              <a:t>)</a:t>
            </a:r>
            <a:endParaRPr lang="en-US" sz="1400">
              <a:solidFill>
                <a:srgbClr val="0070C0"/>
              </a:solidFill>
              <a:sym typeface="+mn-ea"/>
            </a:endParaRPr>
          </a:p>
          <a:p>
            <a:pPr algn="l"/>
            <a:r>
              <a:rPr lang="en-US" sz="1400" b="1">
                <a:solidFill>
                  <a:schemeClr val="accent6"/>
                </a:solidFill>
                <a:sym typeface="+mn-ea"/>
              </a:rPr>
              <a:t>Searches a string for a value, or a regular expression, and returns an iterator of all regexp's matches.:-   </a:t>
            </a:r>
            <a:r>
              <a:rPr lang="en-US" sz="1400">
                <a:solidFill>
                  <a:schemeClr val="accent2"/>
                </a:solidFill>
                <a:sym typeface="+mn-ea"/>
              </a:rPr>
              <a:t>str</a:t>
            </a:r>
            <a:r>
              <a:rPr lang="en-US" sz="1400" b="1">
                <a:solidFill>
                  <a:srgbClr val="0070C0"/>
                </a:solidFill>
                <a:sym typeface="+mn-ea"/>
              </a:rPr>
              <a:t>.</a:t>
            </a:r>
            <a:r>
              <a:rPr lang="en-US" sz="1400" b="1">
                <a:solidFill>
                  <a:schemeClr val="accent1"/>
                </a:solidFill>
                <a:sym typeface="+mn-ea"/>
              </a:rPr>
              <a:t>matchAll</a:t>
            </a:r>
            <a:r>
              <a:rPr lang="en-US" sz="1400">
                <a:solidFill>
                  <a:srgbClr val="0070C0"/>
                </a:solidFill>
                <a:sym typeface="+mn-ea"/>
              </a:rPr>
              <a:t>(</a:t>
            </a:r>
            <a:r>
              <a:rPr lang="en-US" sz="1400" b="1">
                <a:solidFill>
                  <a:srgbClr val="FF0000"/>
                </a:solidFill>
                <a:sym typeface="+mn-ea"/>
              </a:rPr>
              <a:t>regExp</a:t>
            </a:r>
            <a:r>
              <a:rPr lang="en-US" sz="1400" b="1">
                <a:solidFill>
                  <a:srgbClr val="0070C0"/>
                </a:solidFill>
                <a:sym typeface="+mn-ea"/>
              </a:rPr>
              <a:t>)</a:t>
            </a:r>
            <a:endParaRPr lang="en-US" sz="1400">
              <a:solidFill>
                <a:schemeClr val="bg1"/>
              </a:solidFill>
              <a:sym typeface="+mn-ea"/>
            </a:endParaRPr>
          </a:p>
        </p:txBody>
      </p:sp>
      <p:sp>
        <p:nvSpPr>
          <p:cNvPr id="6" name="Rectangles 5"/>
          <p:cNvSpPr/>
          <p:nvPr/>
        </p:nvSpPr>
        <p:spPr>
          <a:xfrm>
            <a:off x="90805" y="4279900"/>
            <a:ext cx="5967730" cy="248158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    </a:t>
            </a:r>
            <a:r>
              <a:rPr lang="en-US" sz="1400" b="1">
                <a:solidFill>
                  <a:schemeClr val="accent1"/>
                </a:solidFill>
              </a:rPr>
              <a:t> </a:t>
            </a:r>
            <a:endParaRPr lang="en-US" sz="1400" b="1">
              <a:solidFill>
                <a:srgbClr val="0070C0"/>
              </a:solidFill>
              <a:sym typeface="+mn-ea"/>
            </a:endParaRPr>
          </a:p>
          <a:p>
            <a:pPr algn="l"/>
            <a:r>
              <a:rPr lang="en-US" sz="1400" b="1">
                <a:solidFill>
                  <a:schemeClr val="accent6"/>
                </a:solidFill>
                <a:sym typeface="+mn-ea"/>
              </a:rPr>
              <a:t>Returns the position of the first occurrence of a value in a string. :- </a:t>
            </a:r>
            <a:r>
              <a:rPr lang="en-US" sz="1400">
                <a:solidFill>
                  <a:schemeClr val="accent2"/>
                </a:solidFill>
                <a:sym typeface="+mn-ea"/>
              </a:rPr>
              <a:t>str</a:t>
            </a:r>
            <a:r>
              <a:rPr lang="en-US" sz="1400" b="1">
                <a:solidFill>
                  <a:srgbClr val="0070C0"/>
                </a:solidFill>
                <a:sym typeface="+mn-ea"/>
              </a:rPr>
              <a:t>.</a:t>
            </a:r>
            <a:r>
              <a:rPr lang="en-US" sz="1400" b="1">
                <a:solidFill>
                  <a:schemeClr val="accent1"/>
                </a:solidFill>
                <a:sym typeface="+mn-ea"/>
              </a:rPr>
              <a:t>index</a:t>
            </a:r>
            <a:r>
              <a:rPr lang="en-US" sz="1400">
                <a:solidFill>
                  <a:srgbClr val="0070C0"/>
                </a:solidFill>
                <a:sym typeface="+mn-ea"/>
              </a:rPr>
              <a:t>(</a:t>
            </a:r>
            <a:r>
              <a:rPr lang="en-US" sz="1400" b="1">
                <a:solidFill>
                  <a:srgbClr val="FF0000"/>
                </a:solidFill>
                <a:sym typeface="+mn-ea"/>
              </a:rPr>
              <a:t>searchString</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startPosition</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endPosition</a:t>
            </a:r>
            <a:r>
              <a:rPr lang="en-US" sz="1400" b="1">
                <a:solidFill>
                  <a:srgbClr val="0070C0"/>
                </a:solidFill>
                <a:sym typeface="+mn-ea"/>
              </a:rPr>
              <a:t>)</a:t>
            </a:r>
            <a:r>
              <a:rPr lang="en-US" sz="1400">
                <a:highlight>
                  <a:srgbClr val="FFFF00"/>
                </a:highlight>
                <a:sym typeface="+mn-ea"/>
              </a:rPr>
              <a:t>   </a:t>
            </a:r>
            <a:r>
              <a:rPr lang="en-US" sz="1400" b="1">
                <a:solidFill>
                  <a:schemeClr val="accent1"/>
                </a:solidFill>
                <a:sym typeface="+mn-ea"/>
              </a:rPr>
              <a:t> </a:t>
            </a:r>
            <a:endParaRPr lang="en-US" sz="1400" b="1">
              <a:solidFill>
                <a:srgbClr val="0070C0"/>
              </a:solidFill>
              <a:sym typeface="+mn-ea"/>
            </a:endParaRPr>
          </a:p>
          <a:p>
            <a:pPr algn="l"/>
            <a:r>
              <a:rPr lang="en-US" sz="1400" b="1">
                <a:solidFill>
                  <a:schemeClr val="accent6"/>
                </a:solidFill>
                <a:sym typeface="+mn-ea"/>
              </a:rPr>
              <a:t>Returns the position of the first occurrence of a value in a string. :- </a:t>
            </a:r>
            <a:r>
              <a:rPr lang="en-US" sz="1400">
                <a:solidFill>
                  <a:schemeClr val="accent2"/>
                </a:solidFill>
                <a:sym typeface="+mn-ea"/>
              </a:rPr>
              <a:t>str</a:t>
            </a:r>
            <a:r>
              <a:rPr lang="en-US" sz="1400" b="1">
                <a:solidFill>
                  <a:srgbClr val="0070C0"/>
                </a:solidFill>
                <a:sym typeface="+mn-ea"/>
              </a:rPr>
              <a:t>.</a:t>
            </a:r>
            <a:r>
              <a:rPr lang="en-US" sz="1400" b="1">
                <a:solidFill>
                  <a:schemeClr val="accent1"/>
                </a:solidFill>
                <a:sym typeface="+mn-ea"/>
              </a:rPr>
              <a:t>find</a:t>
            </a:r>
            <a:r>
              <a:rPr lang="en-US" sz="1400">
                <a:solidFill>
                  <a:srgbClr val="0070C0"/>
                </a:solidFill>
                <a:sym typeface="+mn-ea"/>
              </a:rPr>
              <a:t>(</a:t>
            </a:r>
            <a:r>
              <a:rPr lang="en-US" sz="1400" b="1">
                <a:solidFill>
                  <a:srgbClr val="FF0000"/>
                </a:solidFill>
                <a:sym typeface="+mn-ea"/>
              </a:rPr>
              <a:t>searchString</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startPosition</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endPosition</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Returns the position of the last occurrence of a value in a string. :- </a:t>
            </a:r>
            <a:r>
              <a:rPr lang="en-US" sz="1400">
                <a:solidFill>
                  <a:schemeClr val="accent2"/>
                </a:solidFill>
                <a:sym typeface="+mn-ea"/>
              </a:rPr>
              <a:t>str</a:t>
            </a:r>
            <a:r>
              <a:rPr lang="en-US" sz="1400" b="1">
                <a:solidFill>
                  <a:srgbClr val="0070C0"/>
                </a:solidFill>
                <a:sym typeface="+mn-ea"/>
              </a:rPr>
              <a:t>.</a:t>
            </a:r>
            <a:r>
              <a:rPr lang="en-US" sz="1400" b="1">
                <a:solidFill>
                  <a:schemeClr val="accent1"/>
                </a:solidFill>
                <a:sym typeface="+mn-ea"/>
              </a:rPr>
              <a:t>rindex</a:t>
            </a:r>
            <a:r>
              <a:rPr lang="en-US" sz="1400">
                <a:solidFill>
                  <a:srgbClr val="0070C0"/>
                </a:solidFill>
                <a:sym typeface="+mn-ea"/>
              </a:rPr>
              <a:t>(</a:t>
            </a:r>
            <a:r>
              <a:rPr lang="en-US" sz="1400" b="1">
                <a:solidFill>
                  <a:srgbClr val="FF0000"/>
                </a:solidFill>
                <a:sym typeface="+mn-ea"/>
              </a:rPr>
              <a:t>searchString</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startPosition</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endPosition</a:t>
            </a:r>
            <a:r>
              <a:rPr lang="en-US" sz="1400" b="1">
                <a:solidFill>
                  <a:srgbClr val="0070C0"/>
                </a:solidFill>
                <a:sym typeface="+mn-ea"/>
              </a:rPr>
              <a:t>)</a:t>
            </a:r>
            <a:endParaRPr lang="en-US" sz="1400" b="1">
              <a:solidFill>
                <a:schemeClr val="accent6"/>
              </a:solidFill>
              <a:sym typeface="+mn-ea"/>
            </a:endParaRPr>
          </a:p>
          <a:p>
            <a:pPr algn="l"/>
            <a:r>
              <a:rPr lang="en-US" sz="1400" b="1">
                <a:solidFill>
                  <a:schemeClr val="accent6"/>
                </a:solidFill>
                <a:sym typeface="+mn-ea"/>
              </a:rPr>
              <a:t>Returns the position of the last occurrence of a value in a string. :- </a:t>
            </a:r>
            <a:r>
              <a:rPr lang="en-US" sz="1400">
                <a:solidFill>
                  <a:schemeClr val="accent2"/>
                </a:solidFill>
                <a:sym typeface="+mn-ea"/>
              </a:rPr>
              <a:t>str</a:t>
            </a:r>
            <a:r>
              <a:rPr lang="en-US" sz="1400" b="1">
                <a:solidFill>
                  <a:srgbClr val="0070C0"/>
                </a:solidFill>
                <a:sym typeface="+mn-ea"/>
              </a:rPr>
              <a:t>.</a:t>
            </a:r>
            <a:r>
              <a:rPr lang="en-US" sz="1400" b="1">
                <a:solidFill>
                  <a:schemeClr val="accent1"/>
                </a:solidFill>
                <a:sym typeface="+mn-ea"/>
              </a:rPr>
              <a:t>rfind</a:t>
            </a:r>
            <a:r>
              <a:rPr lang="en-US" sz="1400">
                <a:solidFill>
                  <a:srgbClr val="0070C0"/>
                </a:solidFill>
                <a:sym typeface="+mn-ea"/>
              </a:rPr>
              <a:t>(</a:t>
            </a:r>
            <a:r>
              <a:rPr lang="en-US" sz="1400" b="1">
                <a:solidFill>
                  <a:srgbClr val="FF0000"/>
                </a:solidFill>
                <a:sym typeface="+mn-ea"/>
              </a:rPr>
              <a:t>searchString</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startPosition</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endPosition</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Returns the number of times a specified value occurs in a string. :- </a:t>
            </a:r>
            <a:r>
              <a:rPr lang="en-US" sz="1400">
                <a:solidFill>
                  <a:schemeClr val="accent2"/>
                </a:solidFill>
                <a:sym typeface="+mn-ea"/>
              </a:rPr>
              <a:t>str</a:t>
            </a:r>
            <a:r>
              <a:rPr lang="en-US" sz="1400" b="1">
                <a:solidFill>
                  <a:srgbClr val="0070C0"/>
                </a:solidFill>
                <a:sym typeface="+mn-ea"/>
              </a:rPr>
              <a:t>.</a:t>
            </a:r>
            <a:r>
              <a:rPr lang="en-US" sz="1400" b="1">
                <a:solidFill>
                  <a:schemeClr val="accent1"/>
                </a:solidFill>
                <a:sym typeface="+mn-ea"/>
              </a:rPr>
              <a:t>count</a:t>
            </a:r>
            <a:r>
              <a:rPr lang="en-US" sz="1400">
                <a:solidFill>
                  <a:srgbClr val="0070C0"/>
                </a:solidFill>
                <a:sym typeface="+mn-ea"/>
              </a:rPr>
              <a:t>(</a:t>
            </a:r>
            <a:r>
              <a:rPr lang="en-US" sz="1400" b="1">
                <a:solidFill>
                  <a:srgbClr val="FF0000"/>
                </a:solidFill>
                <a:sym typeface="+mn-ea"/>
              </a:rPr>
              <a:t>searchString</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startPosition</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endPosition</a:t>
            </a:r>
            <a:r>
              <a:rPr lang="en-US" sz="1400" b="1">
                <a:solidFill>
                  <a:srgbClr val="0070C0"/>
                </a:solidFill>
                <a:sym typeface="+mn-ea"/>
              </a:rPr>
              <a:t>)</a:t>
            </a:r>
            <a:endParaRPr lang="en-US" sz="1400">
              <a:solidFill>
                <a:schemeClr val="bg1"/>
              </a:solidFill>
              <a:sym typeface="+mn-ea"/>
            </a:endParaRPr>
          </a:p>
        </p:txBody>
      </p:sp>
      <p:sp>
        <p:nvSpPr>
          <p:cNvPr id="7" name="矩形 23"/>
          <p:cNvSpPr/>
          <p:nvPr/>
        </p:nvSpPr>
        <p:spPr>
          <a:xfrm>
            <a:off x="447675" y="2298065"/>
            <a:ext cx="4410710"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index of searchString in string </a:t>
            </a:r>
            <a:endParaRPr lang="en-US" altLang="zh-CN" sz="2000" b="1" dirty="0">
              <a:solidFill>
                <a:schemeClr val="bg1"/>
              </a:solidFill>
              <a:sym typeface="+mn-ea"/>
            </a:endParaRPr>
          </a:p>
        </p:txBody>
      </p:sp>
      <p:sp>
        <p:nvSpPr>
          <p:cNvPr id="9" name="Rectangles 8"/>
          <p:cNvSpPr/>
          <p:nvPr/>
        </p:nvSpPr>
        <p:spPr>
          <a:xfrm>
            <a:off x="6390640" y="343535"/>
            <a:ext cx="5693410" cy="165735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Returns the character at a specified index (position)  :-  </a:t>
            </a:r>
            <a:r>
              <a:rPr lang="en-US" sz="1400">
                <a:solidFill>
                  <a:schemeClr val="accent2"/>
                </a:solidFill>
                <a:sym typeface="+mn-ea"/>
              </a:rPr>
              <a:t>str</a:t>
            </a:r>
            <a:r>
              <a:rPr lang="en-US" sz="1400" b="1">
                <a:solidFill>
                  <a:srgbClr val="0070C0"/>
                </a:solidFill>
                <a:sym typeface="+mn-ea"/>
              </a:rPr>
              <a:t>.</a:t>
            </a:r>
            <a:r>
              <a:rPr lang="en-US" sz="1400" b="1">
                <a:solidFill>
                  <a:schemeClr val="accent1"/>
                </a:solidFill>
                <a:sym typeface="+mn-ea"/>
              </a:rPr>
              <a:t>charAt</a:t>
            </a:r>
            <a:r>
              <a:rPr lang="en-US" sz="1400">
                <a:solidFill>
                  <a:srgbClr val="0070C0"/>
                </a:solidFill>
                <a:sym typeface="+mn-ea"/>
              </a:rPr>
              <a:t>( </a:t>
            </a:r>
            <a:r>
              <a:rPr lang="en-US" sz="1400" b="1">
                <a:solidFill>
                  <a:srgbClr val="FF0000"/>
                </a:solidFill>
                <a:sym typeface="+mn-ea"/>
              </a:rPr>
              <a:t>index </a:t>
            </a:r>
            <a:r>
              <a:rPr lang="en-US" sz="1400" b="1">
                <a:solidFill>
                  <a:srgbClr val="0070C0"/>
                </a:solidFill>
                <a:sym typeface="+mn-ea"/>
              </a:rPr>
              <a:t>)</a:t>
            </a:r>
            <a:endParaRPr lang="en-US" sz="1400" b="1">
              <a:solidFill>
                <a:schemeClr val="accent6"/>
              </a:solidFill>
              <a:sym typeface="+mn-ea"/>
            </a:endParaRPr>
          </a:p>
          <a:p>
            <a:pPr algn="l"/>
            <a:r>
              <a:rPr lang="en-US" sz="1400" b="1">
                <a:solidFill>
                  <a:schemeClr val="accent6"/>
                </a:solidFill>
                <a:sym typeface="+mn-ea"/>
              </a:rPr>
              <a:t>Returns the character at a specified index (position)  :-  </a:t>
            </a:r>
            <a:r>
              <a:rPr lang="en-US" sz="1400">
                <a:solidFill>
                  <a:schemeClr val="accent2"/>
                </a:solidFill>
                <a:sym typeface="+mn-ea"/>
              </a:rPr>
              <a:t>str</a:t>
            </a:r>
            <a:r>
              <a:rPr lang="en-US" sz="1400" b="1">
                <a:solidFill>
                  <a:srgbClr val="0070C0"/>
                </a:solidFill>
                <a:sym typeface="+mn-ea"/>
              </a:rPr>
              <a:t>.</a:t>
            </a:r>
            <a:r>
              <a:rPr lang="en-US" sz="1400" b="1">
                <a:solidFill>
                  <a:schemeClr val="accent1"/>
                </a:solidFill>
                <a:sym typeface="+mn-ea"/>
              </a:rPr>
              <a:t>at</a:t>
            </a:r>
            <a:r>
              <a:rPr lang="en-US" sz="1400">
                <a:solidFill>
                  <a:srgbClr val="0070C0"/>
                </a:solidFill>
                <a:sym typeface="+mn-ea"/>
              </a:rPr>
              <a:t>( </a:t>
            </a:r>
            <a:r>
              <a:rPr lang="en-US" sz="1400" b="1">
                <a:solidFill>
                  <a:srgbClr val="FF0000"/>
                </a:solidFill>
                <a:sym typeface="+mn-ea"/>
              </a:rPr>
              <a:t>index </a:t>
            </a:r>
            <a:r>
              <a:rPr lang="en-US" sz="1400" b="1">
                <a:solidFill>
                  <a:srgbClr val="0070C0"/>
                </a:solidFill>
                <a:sym typeface="+mn-ea"/>
              </a:rPr>
              <a:t>)</a:t>
            </a:r>
            <a:endParaRPr lang="en-US" sz="1400">
              <a:solidFill>
                <a:srgbClr val="0070C0"/>
              </a:solidFill>
              <a:sym typeface="+mn-ea"/>
            </a:endParaRPr>
          </a:p>
          <a:p>
            <a:pPr algn="l"/>
            <a:r>
              <a:rPr lang="en-US" sz="1400" b="1">
                <a:solidFill>
                  <a:schemeClr val="accent6"/>
                </a:solidFill>
                <a:sym typeface="+mn-ea"/>
              </a:rPr>
              <a:t>Returns the Unicode of the character at a specified index.:-</a:t>
            </a:r>
            <a:r>
              <a:rPr lang="en-US" sz="1400">
                <a:solidFill>
                  <a:schemeClr val="accent2"/>
                </a:solidFill>
                <a:sym typeface="+mn-ea"/>
              </a:rPr>
              <a:t>str</a:t>
            </a:r>
            <a:r>
              <a:rPr lang="en-US" sz="1400" b="1">
                <a:solidFill>
                  <a:srgbClr val="0070C0"/>
                </a:solidFill>
                <a:sym typeface="+mn-ea"/>
              </a:rPr>
              <a:t>.</a:t>
            </a:r>
            <a:r>
              <a:rPr lang="en-US" sz="1400" b="1">
                <a:solidFill>
                  <a:schemeClr val="accent1"/>
                </a:solidFill>
                <a:sym typeface="+mn-ea"/>
              </a:rPr>
              <a:t>charCodeAt</a:t>
            </a:r>
            <a:r>
              <a:rPr lang="en-US" sz="1400">
                <a:solidFill>
                  <a:srgbClr val="0070C0"/>
                </a:solidFill>
                <a:sym typeface="+mn-ea"/>
              </a:rPr>
              <a:t>( </a:t>
            </a:r>
            <a:r>
              <a:rPr lang="en-US" sz="1400" b="1">
                <a:solidFill>
                  <a:srgbClr val="FF0000"/>
                </a:solidFill>
                <a:sym typeface="+mn-ea"/>
              </a:rPr>
              <a:t>index </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A decimal number representing the code point value of the character at the given index . :- </a:t>
            </a:r>
            <a:r>
              <a:rPr lang="en-US" sz="1400">
                <a:solidFill>
                  <a:schemeClr val="accent2"/>
                </a:solidFill>
                <a:sym typeface="+mn-ea"/>
              </a:rPr>
              <a:t>str</a:t>
            </a:r>
            <a:r>
              <a:rPr lang="en-US" sz="1400" b="1">
                <a:solidFill>
                  <a:srgbClr val="0070C0"/>
                </a:solidFill>
                <a:sym typeface="+mn-ea"/>
              </a:rPr>
              <a:t>.</a:t>
            </a:r>
            <a:r>
              <a:rPr lang="en-US" sz="1400" b="1">
                <a:solidFill>
                  <a:schemeClr val="accent1"/>
                </a:solidFill>
                <a:sym typeface="+mn-ea"/>
              </a:rPr>
              <a:t>codePointAt</a:t>
            </a:r>
            <a:r>
              <a:rPr lang="en-US" sz="1400">
                <a:solidFill>
                  <a:srgbClr val="0070C0"/>
                </a:solidFill>
                <a:sym typeface="+mn-ea"/>
              </a:rPr>
              <a:t>( </a:t>
            </a:r>
            <a:r>
              <a:rPr lang="en-US" sz="1400" b="1">
                <a:solidFill>
                  <a:srgbClr val="FF0000"/>
                </a:solidFill>
                <a:sym typeface="+mn-ea"/>
              </a:rPr>
              <a:t>index </a:t>
            </a:r>
            <a:r>
              <a:rPr lang="en-US" sz="1400" b="1">
                <a:solidFill>
                  <a:srgbClr val="0070C0"/>
                </a:solidFill>
                <a:sym typeface="+mn-ea"/>
              </a:rPr>
              <a:t>)</a:t>
            </a:r>
            <a:endParaRPr lang="en-US" sz="1400">
              <a:solidFill>
                <a:schemeClr val="bg1"/>
              </a:solidFill>
              <a:sym typeface="+mn-ea"/>
            </a:endParaRPr>
          </a:p>
        </p:txBody>
      </p:sp>
      <p:sp>
        <p:nvSpPr>
          <p:cNvPr id="10" name="矩形 23"/>
          <p:cNvSpPr/>
          <p:nvPr/>
        </p:nvSpPr>
        <p:spPr>
          <a:xfrm>
            <a:off x="6896735" y="0"/>
            <a:ext cx="4410710"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Value At Index in string </a:t>
            </a:r>
            <a:endParaRPr lang="en-US" altLang="zh-CN" sz="2000" b="1" dirty="0">
              <a:solidFill>
                <a:schemeClr val="bg1"/>
              </a:solidFill>
              <a:sym typeface="+mn-ea"/>
            </a:endParaRPr>
          </a:p>
        </p:txBody>
      </p:sp>
      <p:sp>
        <p:nvSpPr>
          <p:cNvPr id="11" name="矩形 23"/>
          <p:cNvSpPr/>
          <p:nvPr/>
        </p:nvSpPr>
        <p:spPr>
          <a:xfrm>
            <a:off x="6737350" y="2298065"/>
            <a:ext cx="4410710"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Compare two string </a:t>
            </a:r>
            <a:endParaRPr lang="en-US" altLang="zh-CN" sz="2000" b="1" dirty="0">
              <a:solidFill>
                <a:schemeClr val="bg1"/>
              </a:solidFill>
              <a:sym typeface="+mn-ea"/>
            </a:endParaRPr>
          </a:p>
        </p:txBody>
      </p:sp>
      <p:sp>
        <p:nvSpPr>
          <p:cNvPr id="21" name="Rectangles 20"/>
          <p:cNvSpPr/>
          <p:nvPr/>
        </p:nvSpPr>
        <p:spPr>
          <a:xfrm>
            <a:off x="6391275" y="2641600"/>
            <a:ext cx="5692775" cy="106489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b="1">
              <a:solidFill>
                <a:srgbClr val="0070C0"/>
              </a:solidFill>
              <a:sym typeface="+mn-ea"/>
            </a:endParaRPr>
          </a:p>
          <a:p>
            <a:pPr algn="l"/>
            <a:r>
              <a:rPr lang="en-US" sz="1400" b="1">
                <a:solidFill>
                  <a:schemeClr val="accent6"/>
                </a:solidFill>
                <a:sym typeface="+mn-ea"/>
              </a:rPr>
              <a:t>Returns an integer indicating whether the referenceStr(str) comes before, after or is equivalent to the compareString. :- </a:t>
            </a:r>
            <a:endParaRPr lang="en-US" sz="1400" b="1">
              <a:solidFill>
                <a:schemeClr val="accent6"/>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localeCompare</a:t>
            </a:r>
            <a:r>
              <a:rPr lang="en-US" sz="1400">
                <a:solidFill>
                  <a:srgbClr val="0070C0"/>
                </a:solidFill>
                <a:sym typeface="+mn-ea"/>
              </a:rPr>
              <a:t>(</a:t>
            </a:r>
            <a:r>
              <a:rPr lang="en-US" sz="1400" b="1">
                <a:solidFill>
                  <a:srgbClr val="FF0000"/>
                </a:solidFill>
                <a:sym typeface="+mn-ea"/>
              </a:rPr>
              <a:t>compareString</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localesLanguageTag</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options</a:t>
            </a:r>
            <a:r>
              <a:rPr lang="en-US" sz="1400" b="1">
                <a:solidFill>
                  <a:srgbClr val="0070C0"/>
                </a:solidFill>
                <a:sym typeface="+mn-ea"/>
              </a:rPr>
              <a:t>)</a:t>
            </a:r>
            <a:endParaRPr lang="en-US" sz="1400">
              <a:solidFill>
                <a:schemeClr val="bg1"/>
              </a:solidFill>
              <a:sym typeface="+mn-ea"/>
            </a:endParaRPr>
          </a:p>
        </p:txBody>
      </p:sp>
      <p:sp>
        <p:nvSpPr>
          <p:cNvPr id="22" name="Rectangles 21"/>
          <p:cNvSpPr/>
          <p:nvPr/>
        </p:nvSpPr>
        <p:spPr>
          <a:xfrm>
            <a:off x="91440" y="2641600"/>
            <a:ext cx="5967730" cy="163830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b="1">
              <a:solidFill>
                <a:srgbClr val="0070C0"/>
              </a:solidFill>
              <a:sym typeface="+mn-ea"/>
            </a:endParaRPr>
          </a:p>
          <a:p>
            <a:pPr algn="l"/>
            <a:r>
              <a:rPr lang="en-US" sz="1400" b="1">
                <a:solidFill>
                  <a:schemeClr val="accent6"/>
                </a:solidFill>
                <a:sym typeface="+mn-ea"/>
              </a:rPr>
              <a:t>Returns the position of the first occurrence of a value in a string. :- </a:t>
            </a:r>
            <a:r>
              <a:rPr lang="en-US" sz="1400">
                <a:solidFill>
                  <a:schemeClr val="accent2"/>
                </a:solidFill>
                <a:sym typeface="+mn-ea"/>
              </a:rPr>
              <a:t>str</a:t>
            </a:r>
            <a:r>
              <a:rPr lang="en-US" sz="1400" b="1">
                <a:solidFill>
                  <a:srgbClr val="0070C0"/>
                </a:solidFill>
                <a:sym typeface="+mn-ea"/>
              </a:rPr>
              <a:t>.</a:t>
            </a:r>
            <a:r>
              <a:rPr lang="en-US" sz="1400" b="1">
                <a:solidFill>
                  <a:schemeClr val="accent1"/>
                </a:solidFill>
                <a:sym typeface="+mn-ea"/>
              </a:rPr>
              <a:t>indexOf</a:t>
            </a:r>
            <a:r>
              <a:rPr lang="en-US" sz="1400">
                <a:solidFill>
                  <a:srgbClr val="0070C0"/>
                </a:solidFill>
                <a:sym typeface="+mn-ea"/>
              </a:rPr>
              <a:t>(</a:t>
            </a:r>
            <a:r>
              <a:rPr lang="en-US" sz="1400" b="1">
                <a:solidFill>
                  <a:srgbClr val="FF0000"/>
                </a:solidFill>
                <a:sym typeface="+mn-ea"/>
              </a:rPr>
              <a:t>searchString</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startPosition</a:t>
            </a:r>
            <a:r>
              <a:rPr lang="en-US" sz="1400" b="1">
                <a:solidFill>
                  <a:srgbClr val="0070C0"/>
                </a:solidFill>
                <a:sym typeface="+mn-ea"/>
              </a:rPr>
              <a:t>)</a:t>
            </a:r>
            <a:endParaRPr lang="en-US" sz="1400">
              <a:solidFill>
                <a:schemeClr val="bg1"/>
              </a:solidFill>
              <a:sym typeface="+mn-ea"/>
            </a:endParaRPr>
          </a:p>
          <a:p>
            <a:pPr algn="l"/>
            <a:r>
              <a:rPr lang="en-US" sz="1400" b="1">
                <a:solidFill>
                  <a:schemeClr val="accent6"/>
                </a:solidFill>
                <a:sym typeface="+mn-ea"/>
              </a:rPr>
              <a:t>Returns the position of the last occurrence of a value in a string. :- </a:t>
            </a:r>
            <a:r>
              <a:rPr lang="en-US" sz="1400">
                <a:solidFill>
                  <a:schemeClr val="accent2"/>
                </a:solidFill>
                <a:sym typeface="+mn-ea"/>
              </a:rPr>
              <a:t>str</a:t>
            </a:r>
            <a:r>
              <a:rPr lang="en-US" sz="1400" b="1">
                <a:solidFill>
                  <a:srgbClr val="0070C0"/>
                </a:solidFill>
                <a:sym typeface="+mn-ea"/>
              </a:rPr>
              <a:t>.</a:t>
            </a:r>
            <a:r>
              <a:rPr lang="en-US" sz="1400" b="1">
                <a:solidFill>
                  <a:schemeClr val="accent1"/>
                </a:solidFill>
                <a:sym typeface="+mn-ea"/>
              </a:rPr>
              <a:t>lastIndexOf</a:t>
            </a:r>
            <a:r>
              <a:rPr lang="en-US" sz="1400">
                <a:solidFill>
                  <a:srgbClr val="0070C0"/>
                </a:solidFill>
                <a:sym typeface="+mn-ea"/>
              </a:rPr>
              <a:t>(</a:t>
            </a:r>
            <a:r>
              <a:rPr lang="en-US" sz="1400" b="1">
                <a:solidFill>
                  <a:srgbClr val="FF0000"/>
                </a:solidFill>
                <a:sym typeface="+mn-ea"/>
              </a:rPr>
              <a:t>searchString</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startPosition</a:t>
            </a:r>
            <a:r>
              <a:rPr lang="en-US" sz="1400" b="1">
                <a:solidFill>
                  <a:srgbClr val="0070C0"/>
                </a:solidFill>
                <a:sym typeface="+mn-ea"/>
              </a:rPr>
              <a:t>)  </a:t>
            </a:r>
            <a:endParaRPr lang="en-US" sz="1400" b="1">
              <a:solidFill>
                <a:srgbClr val="0070C0"/>
              </a:solidFill>
              <a:sym typeface="+mn-ea"/>
            </a:endParaRPr>
          </a:p>
          <a:p>
            <a:pPr algn="l"/>
            <a:r>
              <a:rPr lang="en-US" sz="1400" b="1">
                <a:solidFill>
                  <a:schemeClr val="accent6"/>
                </a:solidFill>
                <a:sym typeface="+mn-ea"/>
              </a:rPr>
              <a:t>Searches a string for a value, or regular expression, and returns the index (position) of the first match. :- </a:t>
            </a:r>
            <a:r>
              <a:rPr lang="en-US" sz="1400">
                <a:solidFill>
                  <a:schemeClr val="accent2"/>
                </a:solidFill>
                <a:sym typeface="+mn-ea"/>
              </a:rPr>
              <a:t>str</a:t>
            </a:r>
            <a:r>
              <a:rPr lang="en-US" sz="1400" b="1">
                <a:solidFill>
                  <a:srgbClr val="0070C0"/>
                </a:solidFill>
                <a:sym typeface="+mn-ea"/>
              </a:rPr>
              <a:t>.</a:t>
            </a:r>
            <a:r>
              <a:rPr lang="en-US" sz="1400" b="1">
                <a:solidFill>
                  <a:schemeClr val="accent1"/>
                </a:solidFill>
                <a:sym typeface="+mn-ea"/>
              </a:rPr>
              <a:t>search</a:t>
            </a:r>
            <a:r>
              <a:rPr lang="en-US" sz="1400">
                <a:solidFill>
                  <a:srgbClr val="0070C0"/>
                </a:solidFill>
                <a:sym typeface="+mn-ea"/>
              </a:rPr>
              <a:t>(</a:t>
            </a:r>
            <a:r>
              <a:rPr lang="en-US" sz="1400" b="1">
                <a:solidFill>
                  <a:srgbClr val="FF0000"/>
                </a:solidFill>
                <a:sym typeface="+mn-ea"/>
              </a:rPr>
              <a:t>regExp</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startPosition</a:t>
            </a:r>
            <a:r>
              <a:rPr lang="en-US" sz="1400" b="1">
                <a:solidFill>
                  <a:srgbClr val="0070C0"/>
                </a:solidFill>
                <a:sym typeface="+mn-ea"/>
              </a:rPr>
              <a:t>)</a:t>
            </a:r>
            <a:endParaRPr lang="en-US" sz="1400">
              <a:solidFill>
                <a:schemeClr val="bg1"/>
              </a:solidFill>
              <a:sym typeface="+mn-ea"/>
            </a:endParaRPr>
          </a:p>
        </p:txBody>
      </p:sp>
      <p:sp>
        <p:nvSpPr>
          <p:cNvPr id="23" name="矩形 23"/>
          <p:cNvSpPr/>
          <p:nvPr/>
        </p:nvSpPr>
        <p:spPr>
          <a:xfrm>
            <a:off x="6737350" y="3706495"/>
            <a:ext cx="3612515" cy="3587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Encoding-Decoding the String</a:t>
            </a:r>
            <a:endParaRPr lang="en-US" altLang="zh-CN" sz="2000" b="1" dirty="0">
              <a:solidFill>
                <a:schemeClr val="bg1"/>
              </a:solidFill>
              <a:sym typeface="+mn-ea"/>
            </a:endParaRPr>
          </a:p>
        </p:txBody>
      </p:sp>
      <p:sp>
        <p:nvSpPr>
          <p:cNvPr id="24" name="Rectangles 23"/>
          <p:cNvSpPr/>
          <p:nvPr/>
        </p:nvSpPr>
        <p:spPr>
          <a:xfrm>
            <a:off x="6391275" y="4171950"/>
            <a:ext cx="5692775" cy="117538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JavaScript</a:t>
            </a:r>
            <a:r>
              <a:rPr lang="en-US" sz="1400">
                <a:highlight>
                  <a:srgbClr val="FFFF00"/>
                </a:highlight>
              </a:rPr>
              <a:t>...    </a:t>
            </a:r>
            <a:r>
              <a:rPr lang="en-US" sz="1400" b="1">
                <a:solidFill>
                  <a:schemeClr val="accent1"/>
                </a:solidFill>
              </a:rPr>
              <a:t> </a:t>
            </a:r>
            <a:endParaRPr lang="en-US" sz="1400" b="1">
              <a:solidFill>
                <a:srgbClr val="0070C0"/>
              </a:solidFill>
              <a:sym typeface="+mn-ea"/>
            </a:endParaRPr>
          </a:p>
          <a:p>
            <a:pPr algn="l"/>
            <a:r>
              <a:rPr lang="en-US" sz="1400" b="1">
                <a:solidFill>
                  <a:schemeClr val="accent6"/>
                </a:solidFill>
                <a:sym typeface="+mn-ea"/>
              </a:rPr>
              <a:t>Returns encodes a string in base-64.. :- </a:t>
            </a:r>
            <a:endParaRPr lang="en-US" sz="1400" b="1">
              <a:solidFill>
                <a:schemeClr val="accent6"/>
              </a:solidFill>
              <a:sym typeface="+mn-ea"/>
            </a:endParaRPr>
          </a:p>
          <a:p>
            <a:pPr algn="l"/>
            <a:r>
              <a:rPr lang="en-US" sz="1400" b="1">
                <a:solidFill>
                  <a:schemeClr val="accent1"/>
                </a:solidFill>
                <a:sym typeface="+mn-ea"/>
              </a:rPr>
              <a:t>window.btoa(</a:t>
            </a:r>
            <a:r>
              <a:rPr lang="en-US" sz="1400" b="1">
                <a:solidFill>
                  <a:srgbClr val="FF0000"/>
                </a:solidFill>
                <a:sym typeface="+mn-ea"/>
              </a:rPr>
              <a:t>str</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Returns decodes a base-64 encoded string. :- </a:t>
            </a:r>
            <a:endParaRPr lang="en-US" sz="1400" b="1">
              <a:solidFill>
                <a:schemeClr val="accent6"/>
              </a:solidFill>
              <a:sym typeface="+mn-ea"/>
            </a:endParaRPr>
          </a:p>
          <a:p>
            <a:pPr algn="l"/>
            <a:r>
              <a:rPr lang="en-US" sz="1400" b="1">
                <a:solidFill>
                  <a:schemeClr val="accent1"/>
                </a:solidFill>
                <a:sym typeface="+mn-ea"/>
              </a:rPr>
              <a:t>window.atob(</a:t>
            </a:r>
            <a:r>
              <a:rPr lang="en-US" sz="1400" b="1">
                <a:solidFill>
                  <a:srgbClr val="FF0000"/>
                </a:solidFill>
                <a:sym typeface="+mn-ea"/>
              </a:rPr>
              <a:t>str</a:t>
            </a:r>
            <a:r>
              <a:rPr lang="en-US" sz="1400" b="1">
                <a:solidFill>
                  <a:schemeClr val="accent1"/>
                </a:solidFill>
                <a:sym typeface="+mn-ea"/>
              </a:rPr>
              <a:t>)</a:t>
            </a:r>
            <a:endParaRPr lang="en-US" sz="1400">
              <a:solidFill>
                <a:schemeClr val="bg1"/>
              </a:solidFill>
              <a:sym typeface="+mn-ea"/>
            </a:endParaRPr>
          </a:p>
        </p:txBody>
      </p:sp>
      <p:sp>
        <p:nvSpPr>
          <p:cNvPr id="2" name="Rectangles 1"/>
          <p:cNvSpPr/>
          <p:nvPr/>
        </p:nvSpPr>
        <p:spPr>
          <a:xfrm>
            <a:off x="6391275" y="5582920"/>
            <a:ext cx="5692775" cy="106489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    </a:t>
            </a:r>
            <a:r>
              <a:rPr lang="en-US" sz="1400" b="1">
                <a:solidFill>
                  <a:schemeClr val="accent1"/>
                </a:solidFill>
              </a:rPr>
              <a:t> </a:t>
            </a:r>
            <a:endParaRPr lang="en-US" sz="1400" b="1">
              <a:solidFill>
                <a:srgbClr val="0070C0"/>
              </a:solidFill>
              <a:sym typeface="+mn-ea"/>
            </a:endParaRPr>
          </a:p>
          <a:p>
            <a:pPr algn="l"/>
            <a:r>
              <a:rPr lang="en-US" sz="1400" b="1">
                <a:solidFill>
                  <a:schemeClr val="accent6"/>
                </a:solidFill>
                <a:sym typeface="+mn-ea"/>
              </a:rPr>
              <a:t>Returns an encoded version of the string. :- </a:t>
            </a:r>
            <a:endParaRPr lang="en-US" sz="1400" b="1">
              <a:solidFill>
                <a:schemeClr val="accent6"/>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encode</a:t>
            </a:r>
            <a:r>
              <a:rPr lang="en-US" sz="1400">
                <a:solidFill>
                  <a:srgbClr val="0070C0"/>
                </a:solidFill>
                <a:sym typeface="+mn-ea"/>
              </a:rPr>
              <a:t>(</a:t>
            </a:r>
            <a:r>
              <a:rPr lang="en-US" sz="1400" b="1">
                <a:solidFill>
                  <a:schemeClr val="bg1"/>
                </a:solidFill>
                <a:sym typeface="+mn-ea"/>
              </a:rPr>
              <a:t>encoding=encoding</a:t>
            </a:r>
            <a:r>
              <a:rPr lang="en-US" sz="1400" b="1">
                <a:solidFill>
                  <a:schemeClr val="bg1"/>
                </a:solidFill>
                <a:sym typeface="+mn-ea"/>
              </a:rPr>
              <a:t>Method</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errors=errorsMethod</a:t>
            </a:r>
            <a:r>
              <a:rPr lang="en-US" sz="1400" b="1">
                <a:solidFill>
                  <a:srgbClr val="0070C0"/>
                </a:solidFill>
                <a:sym typeface="+mn-ea"/>
              </a:rPr>
              <a:t>)</a:t>
            </a:r>
            <a:endParaRPr lang="en-US" sz="1400">
              <a:solidFill>
                <a:schemeClr val="bg1"/>
              </a:solidFill>
              <a:sym typeface="+mn-e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3" name="矩形 23"/>
          <p:cNvSpPr/>
          <p:nvPr/>
        </p:nvSpPr>
        <p:spPr>
          <a:xfrm>
            <a:off x="498475" y="0"/>
            <a:ext cx="3295015"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Convert string to Array</a:t>
            </a:r>
            <a:endParaRPr lang="en-US" altLang="zh-CN" sz="2000" b="1" dirty="0">
              <a:solidFill>
                <a:schemeClr val="bg1"/>
              </a:solidFill>
              <a:sym typeface="+mn-ea"/>
            </a:endParaRPr>
          </a:p>
        </p:txBody>
      </p:sp>
      <p:sp>
        <p:nvSpPr>
          <p:cNvPr id="4" name="Rectangles 3"/>
          <p:cNvSpPr/>
          <p:nvPr/>
        </p:nvSpPr>
        <p:spPr>
          <a:xfrm>
            <a:off x="121920" y="343535"/>
            <a:ext cx="4231005" cy="85471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b="1">
              <a:solidFill>
                <a:srgbClr val="0070C0"/>
              </a:solidFill>
              <a:sym typeface="+mn-ea"/>
            </a:endParaRPr>
          </a:p>
          <a:p>
            <a:pPr algn="l"/>
            <a:r>
              <a:rPr lang="en-US" sz="1400" b="1">
                <a:solidFill>
                  <a:schemeClr val="accent6"/>
                </a:solidFill>
                <a:sym typeface="+mn-ea"/>
              </a:rPr>
              <a:t>Splits a string into an array of substrings :- </a:t>
            </a:r>
            <a:endParaRPr lang="en-US" sz="1400" b="1">
              <a:solidFill>
                <a:schemeClr val="accent6"/>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split</a:t>
            </a:r>
            <a:r>
              <a:rPr lang="en-US" sz="1400">
                <a:solidFill>
                  <a:srgbClr val="0070C0"/>
                </a:solidFill>
                <a:sym typeface="+mn-ea"/>
              </a:rPr>
              <a:t>(</a:t>
            </a:r>
            <a:r>
              <a:rPr lang="en-US" sz="1400" b="1">
                <a:solidFill>
                  <a:srgbClr val="FF0000"/>
                </a:solidFill>
                <a:sym typeface="+mn-ea"/>
              </a:rPr>
              <a:t>separator</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LimitNumberOfSplits</a:t>
            </a:r>
            <a:r>
              <a:rPr lang="en-US" sz="1400" b="1">
                <a:solidFill>
                  <a:srgbClr val="0070C0"/>
                </a:solidFill>
                <a:sym typeface="+mn-ea"/>
              </a:rPr>
              <a:t>)</a:t>
            </a:r>
            <a:endParaRPr lang="en-US" sz="1400">
              <a:solidFill>
                <a:schemeClr val="bg1"/>
              </a:solidFill>
              <a:sym typeface="+mn-ea"/>
            </a:endParaRPr>
          </a:p>
        </p:txBody>
      </p:sp>
      <p:sp>
        <p:nvSpPr>
          <p:cNvPr id="5" name="矩形 23"/>
          <p:cNvSpPr/>
          <p:nvPr/>
        </p:nvSpPr>
        <p:spPr>
          <a:xfrm>
            <a:off x="8702675" y="0"/>
            <a:ext cx="3295015"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Convert ASCII to Sting</a:t>
            </a:r>
            <a:endParaRPr lang="en-US" altLang="zh-CN" sz="2000" b="1" dirty="0">
              <a:solidFill>
                <a:schemeClr val="bg1"/>
              </a:solidFill>
              <a:sym typeface="+mn-ea"/>
            </a:endParaRPr>
          </a:p>
        </p:txBody>
      </p:sp>
      <p:sp>
        <p:nvSpPr>
          <p:cNvPr id="6" name="Rectangles 5"/>
          <p:cNvSpPr/>
          <p:nvPr/>
        </p:nvSpPr>
        <p:spPr>
          <a:xfrm>
            <a:off x="8423910" y="574040"/>
            <a:ext cx="3671570" cy="176022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b="1">
              <a:solidFill>
                <a:srgbClr val="0070C0"/>
              </a:solidFill>
              <a:sym typeface="+mn-ea"/>
            </a:endParaRPr>
          </a:p>
          <a:p>
            <a:pPr algn="ctr"/>
            <a:r>
              <a:rPr lang="en-US" sz="1400" b="1">
                <a:solidFill>
                  <a:srgbClr val="7030A0"/>
                </a:solidFill>
                <a:sym typeface="+mn-ea"/>
              </a:rPr>
              <a:t>ASCII to String</a:t>
            </a:r>
            <a:endParaRPr lang="en-US" sz="1400" b="1">
              <a:solidFill>
                <a:schemeClr val="accent6"/>
              </a:solidFill>
              <a:sym typeface="+mn-ea"/>
            </a:endParaRPr>
          </a:p>
          <a:p>
            <a:pPr algn="l"/>
            <a:r>
              <a:rPr lang="en-US" sz="1400" b="1">
                <a:solidFill>
                  <a:schemeClr val="accent6"/>
                </a:solidFill>
                <a:sym typeface="+mn-ea"/>
              </a:rPr>
              <a:t>Returns Unicode(ASCII) values as characters :- </a:t>
            </a:r>
            <a:endParaRPr lang="en-US" sz="1400" b="1">
              <a:solidFill>
                <a:schemeClr val="accent6"/>
              </a:solidFill>
              <a:sym typeface="+mn-ea"/>
            </a:endParaRPr>
          </a:p>
          <a:p>
            <a:pPr algn="l"/>
            <a:r>
              <a:rPr lang="en-US" sz="1400" b="1">
                <a:solidFill>
                  <a:schemeClr val="accent1"/>
                </a:solidFill>
                <a:sym typeface="+mn-ea"/>
              </a:rPr>
              <a:t>String</a:t>
            </a:r>
            <a:r>
              <a:rPr lang="en-US" sz="1400" b="1">
                <a:solidFill>
                  <a:srgbClr val="0070C0"/>
                </a:solidFill>
                <a:sym typeface="+mn-ea"/>
              </a:rPr>
              <a:t>.</a:t>
            </a:r>
            <a:r>
              <a:rPr lang="en-US" sz="1400" b="1">
                <a:solidFill>
                  <a:schemeClr val="accent1"/>
                </a:solidFill>
                <a:sym typeface="+mn-ea"/>
              </a:rPr>
              <a:t>fromCharCode</a:t>
            </a:r>
            <a:r>
              <a:rPr lang="en-US" sz="1400">
                <a:solidFill>
                  <a:srgbClr val="0070C0"/>
                </a:solidFill>
                <a:sym typeface="+mn-ea"/>
              </a:rPr>
              <a:t>(</a:t>
            </a:r>
            <a:r>
              <a:rPr lang="en-US" sz="1400" b="1">
                <a:solidFill>
                  <a:srgbClr val="FF0000"/>
                </a:solidFill>
                <a:sym typeface="+mn-ea"/>
              </a:rPr>
              <a:t>num1</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num2</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a:t>
            </a:r>
            <a:r>
              <a:rPr lang="en-US" sz="1400" b="1">
                <a:solidFill>
                  <a:srgbClr val="0070C0"/>
                </a:solidFill>
                <a:sym typeface="+mn-ea"/>
              </a:rPr>
              <a:t>)</a:t>
            </a:r>
            <a:endParaRPr lang="en-US" sz="1400" b="1">
              <a:solidFill>
                <a:srgbClr val="0070C0"/>
              </a:solidFill>
              <a:sym typeface="+mn-ea"/>
            </a:endParaRPr>
          </a:p>
          <a:p>
            <a:pPr algn="ctr"/>
            <a:r>
              <a:rPr lang="en-US" sz="1400" b="1">
                <a:solidFill>
                  <a:srgbClr val="7030A0"/>
                </a:solidFill>
                <a:sym typeface="+mn-ea"/>
              </a:rPr>
              <a:t>UTF-16 to String</a:t>
            </a:r>
            <a:endParaRPr lang="en-US" sz="1400" b="1">
              <a:solidFill>
                <a:schemeClr val="accent6"/>
              </a:solidFill>
              <a:sym typeface="+mn-ea"/>
            </a:endParaRPr>
          </a:p>
          <a:p>
            <a:pPr algn="l"/>
            <a:r>
              <a:rPr lang="en-US" sz="1400" b="1">
                <a:solidFill>
                  <a:schemeClr val="accent6"/>
                </a:solidFill>
                <a:sym typeface="+mn-ea"/>
              </a:rPr>
              <a:t>Returns UTF-16 code values as characters :- </a:t>
            </a:r>
            <a:endParaRPr lang="en-US" sz="1400" b="1">
              <a:solidFill>
                <a:schemeClr val="accent6"/>
              </a:solidFill>
              <a:sym typeface="+mn-ea"/>
            </a:endParaRPr>
          </a:p>
          <a:p>
            <a:pPr algn="l"/>
            <a:r>
              <a:rPr lang="en-US" sz="1400" b="1">
                <a:solidFill>
                  <a:schemeClr val="accent1"/>
                </a:solidFill>
                <a:sym typeface="+mn-ea"/>
              </a:rPr>
              <a:t>String</a:t>
            </a:r>
            <a:r>
              <a:rPr lang="en-US" sz="1400" b="1">
                <a:solidFill>
                  <a:srgbClr val="0070C0"/>
                </a:solidFill>
                <a:sym typeface="+mn-ea"/>
              </a:rPr>
              <a:t>.</a:t>
            </a:r>
            <a:r>
              <a:rPr lang="en-US" sz="1400" b="1">
                <a:solidFill>
                  <a:schemeClr val="accent1"/>
                </a:solidFill>
                <a:sym typeface="+mn-ea"/>
              </a:rPr>
              <a:t>fromCodePoint</a:t>
            </a:r>
            <a:r>
              <a:rPr lang="en-US" sz="1400">
                <a:solidFill>
                  <a:srgbClr val="0070C0"/>
                </a:solidFill>
                <a:sym typeface="+mn-ea"/>
              </a:rPr>
              <a:t>(</a:t>
            </a:r>
            <a:r>
              <a:rPr lang="en-US" sz="1400" b="1">
                <a:solidFill>
                  <a:srgbClr val="FF0000"/>
                </a:solidFill>
                <a:sym typeface="+mn-ea"/>
              </a:rPr>
              <a:t>num1</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num2</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a:t>
            </a:r>
            <a:r>
              <a:rPr lang="en-US" sz="1400" b="1">
                <a:solidFill>
                  <a:srgbClr val="0070C0"/>
                </a:solidFill>
                <a:sym typeface="+mn-ea"/>
              </a:rPr>
              <a:t>)</a:t>
            </a:r>
            <a:endParaRPr lang="en-US" sz="1400">
              <a:solidFill>
                <a:schemeClr val="bg1"/>
              </a:solidFill>
              <a:sym typeface="+mn-ea"/>
            </a:endParaRPr>
          </a:p>
        </p:txBody>
      </p:sp>
      <p:sp>
        <p:nvSpPr>
          <p:cNvPr id="7" name="Rectangles 6"/>
          <p:cNvSpPr/>
          <p:nvPr/>
        </p:nvSpPr>
        <p:spPr>
          <a:xfrm>
            <a:off x="121920" y="1198245"/>
            <a:ext cx="4231005" cy="393319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    </a:t>
            </a:r>
            <a:r>
              <a:rPr lang="en-US" sz="1400" b="1">
                <a:solidFill>
                  <a:schemeClr val="accent1"/>
                </a:solidFill>
              </a:rPr>
              <a:t> </a:t>
            </a:r>
            <a:endParaRPr lang="en-US" sz="1400" b="1">
              <a:solidFill>
                <a:schemeClr val="accent1"/>
              </a:solidFill>
            </a:endParaRPr>
          </a:p>
          <a:p>
            <a:pPr algn="ctr"/>
            <a:r>
              <a:rPr lang="en-US" sz="1400" b="1">
                <a:solidFill>
                  <a:srgbClr val="7030A0"/>
                </a:solidFill>
                <a:sym typeface="+mn-ea"/>
              </a:rPr>
              <a:t>String into List</a:t>
            </a:r>
            <a:endParaRPr lang="en-US" sz="1400" b="1">
              <a:solidFill>
                <a:srgbClr val="0070C0"/>
              </a:solidFill>
              <a:sym typeface="+mn-ea"/>
            </a:endParaRPr>
          </a:p>
          <a:p>
            <a:pPr algn="l"/>
            <a:r>
              <a:rPr lang="en-US" sz="1400" b="1">
                <a:solidFill>
                  <a:schemeClr val="accent6"/>
                </a:solidFill>
                <a:sym typeface="+mn-ea"/>
              </a:rPr>
              <a:t>Splits a string into a list of substrings , starting from the right.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split</a:t>
            </a:r>
            <a:r>
              <a:rPr lang="en-US" sz="1400">
                <a:solidFill>
                  <a:srgbClr val="0070C0"/>
                </a:solidFill>
                <a:sym typeface="+mn-ea"/>
              </a:rPr>
              <a:t>(</a:t>
            </a:r>
            <a:r>
              <a:rPr lang="en-US" sz="1400" b="1">
                <a:solidFill>
                  <a:schemeClr val="bg1"/>
                </a:solidFill>
                <a:sym typeface="+mn-ea"/>
              </a:rPr>
              <a:t>separator</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LimitNumberOfSplits</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Splits a string into a list of substrings , starting from the right.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rsplit</a:t>
            </a:r>
            <a:r>
              <a:rPr lang="en-US" sz="1400">
                <a:solidFill>
                  <a:srgbClr val="0070C0"/>
                </a:solidFill>
                <a:sym typeface="+mn-ea"/>
              </a:rPr>
              <a:t>(</a:t>
            </a:r>
            <a:r>
              <a:rPr lang="en-US" sz="1400" b="1">
                <a:solidFill>
                  <a:schemeClr val="bg1"/>
                </a:solidFill>
                <a:sym typeface="+mn-ea"/>
              </a:rPr>
              <a:t>separator</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LimitNumberOfSplits</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Splits the string at line breaks and returns a list. :- </a:t>
            </a:r>
            <a:endParaRPr lang="en-US" sz="1400" b="1">
              <a:solidFill>
                <a:schemeClr val="accent6"/>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splitlines</a:t>
            </a:r>
            <a:r>
              <a:rPr lang="en-US" sz="1400">
                <a:solidFill>
                  <a:srgbClr val="0070C0"/>
                </a:solidFill>
                <a:sym typeface="+mn-ea"/>
              </a:rPr>
              <a:t>(</a:t>
            </a:r>
            <a:r>
              <a:rPr lang="en-US" sz="1400" b="1">
                <a:solidFill>
                  <a:schemeClr val="bg1"/>
                </a:solidFill>
                <a:sym typeface="+mn-ea"/>
              </a:rPr>
              <a:t>keeplinebreaks</a:t>
            </a:r>
            <a:r>
              <a:rPr lang="en-US" sz="1400" b="1">
                <a:solidFill>
                  <a:srgbClr val="0070C0"/>
                </a:solidFill>
                <a:sym typeface="+mn-ea"/>
              </a:rPr>
              <a:t>)</a:t>
            </a:r>
            <a:endParaRPr lang="en-US" sz="1400" b="1">
              <a:solidFill>
                <a:srgbClr val="0070C0"/>
              </a:solidFill>
              <a:sym typeface="+mn-ea"/>
            </a:endParaRPr>
          </a:p>
          <a:p>
            <a:pPr algn="ctr"/>
            <a:r>
              <a:rPr lang="en-US" sz="1400" b="1">
                <a:solidFill>
                  <a:srgbClr val="7030A0"/>
                </a:solidFill>
                <a:sym typeface="+mn-ea"/>
              </a:rPr>
              <a:t>    String into Tuple</a:t>
            </a:r>
            <a:endParaRPr lang="en-US" sz="1400" b="1">
              <a:solidFill>
                <a:srgbClr val="7030A0"/>
              </a:solidFill>
              <a:sym typeface="+mn-ea"/>
            </a:endParaRPr>
          </a:p>
          <a:p>
            <a:pPr algn="l"/>
            <a:r>
              <a:rPr lang="en-US" sz="1400" b="1">
                <a:solidFill>
                  <a:schemeClr val="accent6"/>
                </a:solidFill>
                <a:sym typeface="+mn-ea"/>
              </a:rPr>
              <a:t>Splits a string into a tuple of three substrings , starting from the left . The substring before the separator, the separator, the part after the separator.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partition</a:t>
            </a:r>
            <a:r>
              <a:rPr lang="en-US" sz="1400">
                <a:solidFill>
                  <a:srgbClr val="0070C0"/>
                </a:solidFill>
                <a:sym typeface="+mn-ea"/>
              </a:rPr>
              <a:t>(</a:t>
            </a:r>
            <a:r>
              <a:rPr lang="en-US" sz="1400" b="1">
                <a:solidFill>
                  <a:srgbClr val="FF0000"/>
                </a:solidFill>
                <a:sym typeface="+mn-ea"/>
              </a:rPr>
              <a:t>separator</a:t>
            </a:r>
            <a:r>
              <a:rPr lang="en-US" sz="1400" b="1">
                <a:solidFill>
                  <a:srgbClr val="0070C0"/>
                </a:solidFill>
                <a:sym typeface="+mn-ea"/>
              </a:rPr>
              <a:t>)</a:t>
            </a:r>
            <a:endParaRPr lang="en-US" sz="1400" b="1">
              <a:solidFill>
                <a:srgbClr val="0070C0"/>
              </a:solidFill>
              <a:sym typeface="+mn-ea"/>
            </a:endParaRPr>
          </a:p>
          <a:p>
            <a:pPr algn="l"/>
            <a:endParaRPr lang="en-US" sz="1400" b="1">
              <a:solidFill>
                <a:srgbClr val="0070C0"/>
              </a:solidFill>
              <a:sym typeface="+mn-ea"/>
            </a:endParaRPr>
          </a:p>
          <a:p>
            <a:pPr algn="l"/>
            <a:r>
              <a:rPr lang="en-US" sz="1400" b="1">
                <a:solidFill>
                  <a:schemeClr val="accent6"/>
                </a:solidFill>
                <a:sym typeface="+mn-ea"/>
              </a:rPr>
              <a:t>Splits a string into a tuple of three substrings , starting from the right . The substring before the separator, the separator, the part after the separator.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rpartition</a:t>
            </a:r>
            <a:r>
              <a:rPr lang="en-US" sz="1400">
                <a:solidFill>
                  <a:srgbClr val="0070C0"/>
                </a:solidFill>
                <a:sym typeface="+mn-ea"/>
              </a:rPr>
              <a:t>(</a:t>
            </a:r>
            <a:r>
              <a:rPr lang="en-US" sz="1400" b="1">
                <a:solidFill>
                  <a:srgbClr val="FF0000"/>
                </a:solidFill>
                <a:sym typeface="+mn-ea"/>
              </a:rPr>
              <a:t>separator</a:t>
            </a:r>
            <a:r>
              <a:rPr lang="en-US" sz="1400" b="1">
                <a:solidFill>
                  <a:schemeClr val="accent1"/>
                </a:solidFill>
                <a:sym typeface="+mn-ea"/>
              </a:rPr>
              <a:t>,</a:t>
            </a:r>
            <a:r>
              <a:rPr lang="en-US" sz="1400" b="1">
                <a:solidFill>
                  <a:srgbClr val="0070C0"/>
                </a:solidFill>
                <a:sym typeface="+mn-ea"/>
              </a:rPr>
              <a:t>)</a:t>
            </a:r>
            <a:endParaRPr lang="en-US" sz="1400">
              <a:solidFill>
                <a:schemeClr val="bg1"/>
              </a:solidFill>
              <a:sym typeface="+mn-ea"/>
            </a:endParaRPr>
          </a:p>
        </p:txBody>
      </p:sp>
      <p:sp>
        <p:nvSpPr>
          <p:cNvPr id="9" name="矩形 23"/>
          <p:cNvSpPr/>
          <p:nvPr/>
        </p:nvSpPr>
        <p:spPr>
          <a:xfrm>
            <a:off x="5128895" y="0"/>
            <a:ext cx="3295015" cy="3587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Convert Array/List to String</a:t>
            </a:r>
            <a:endParaRPr lang="en-US" altLang="zh-CN" sz="2000" b="1" dirty="0">
              <a:solidFill>
                <a:schemeClr val="bg1"/>
              </a:solidFill>
              <a:sym typeface="+mn-ea"/>
            </a:endParaRPr>
          </a:p>
        </p:txBody>
      </p:sp>
      <p:sp>
        <p:nvSpPr>
          <p:cNvPr id="10" name="Rectangles 9"/>
          <p:cNvSpPr/>
          <p:nvPr/>
        </p:nvSpPr>
        <p:spPr>
          <a:xfrm>
            <a:off x="4507230" y="459105"/>
            <a:ext cx="3762375" cy="90106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b="1">
              <a:solidFill>
                <a:srgbClr val="0070C0"/>
              </a:solidFill>
              <a:sym typeface="+mn-ea"/>
            </a:endParaRPr>
          </a:p>
          <a:p>
            <a:pPr algn="l"/>
            <a:r>
              <a:rPr lang="en-US" sz="1400" b="1">
                <a:solidFill>
                  <a:schemeClr val="accent6"/>
                </a:solidFill>
                <a:sym typeface="+mn-ea"/>
              </a:rPr>
              <a:t>convert an array into string :-  </a:t>
            </a:r>
            <a:r>
              <a:rPr lang="en-US" sz="1400" b="1">
                <a:solidFill>
                  <a:schemeClr val="accent2"/>
                </a:solidFill>
                <a:sym typeface="+mn-ea"/>
              </a:rPr>
              <a:t>arr</a:t>
            </a:r>
            <a:r>
              <a:rPr lang="en-US" sz="1400" b="1">
                <a:solidFill>
                  <a:srgbClr val="0070C0"/>
                </a:solidFill>
                <a:sym typeface="+mn-ea"/>
              </a:rPr>
              <a:t>.</a:t>
            </a:r>
            <a:r>
              <a:rPr lang="en-US" sz="1400" b="1">
                <a:solidFill>
                  <a:schemeClr val="accent1"/>
                </a:solidFill>
                <a:sym typeface="+mn-ea"/>
              </a:rPr>
              <a:t>Join</a:t>
            </a:r>
            <a:r>
              <a:rPr lang="en-US" sz="1400">
                <a:solidFill>
                  <a:srgbClr val="0070C0"/>
                </a:solidFill>
                <a:sym typeface="+mn-ea"/>
              </a:rPr>
              <a:t>(</a:t>
            </a:r>
            <a:r>
              <a:rPr lang="en-US" sz="1400" b="1">
                <a:solidFill>
                  <a:srgbClr val="FF0000"/>
                </a:solidFill>
                <a:sym typeface="+mn-ea"/>
              </a:rPr>
              <a:t>separator</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convert an array into string :-  </a:t>
            </a:r>
            <a:r>
              <a:rPr lang="en-US" sz="1400" b="1">
                <a:solidFill>
                  <a:schemeClr val="accent2"/>
                </a:solidFill>
                <a:sym typeface="+mn-ea"/>
              </a:rPr>
              <a:t>arr</a:t>
            </a:r>
            <a:r>
              <a:rPr lang="en-US" sz="1400" b="1">
                <a:solidFill>
                  <a:srgbClr val="0070C0"/>
                </a:solidFill>
                <a:sym typeface="+mn-ea"/>
              </a:rPr>
              <a:t>.</a:t>
            </a:r>
            <a:r>
              <a:rPr lang="en-US" sz="1400" b="1">
                <a:solidFill>
                  <a:schemeClr val="accent1"/>
                </a:solidFill>
                <a:sym typeface="+mn-ea"/>
              </a:rPr>
              <a:t>toString</a:t>
            </a:r>
            <a:r>
              <a:rPr lang="en-US" sz="1400">
                <a:solidFill>
                  <a:srgbClr val="0070C0"/>
                </a:solidFill>
                <a:sym typeface="+mn-ea"/>
              </a:rPr>
              <a:t>(</a:t>
            </a:r>
            <a:r>
              <a:rPr lang="en-US" sz="1400" b="1">
                <a:solidFill>
                  <a:srgbClr val="0070C0"/>
                </a:solidFill>
                <a:sym typeface="+mn-ea"/>
              </a:rPr>
              <a:t>)</a:t>
            </a:r>
            <a:endParaRPr lang="en-US" sz="1400">
              <a:solidFill>
                <a:schemeClr val="bg1"/>
              </a:solidFill>
              <a:sym typeface="+mn-ea"/>
            </a:endParaRPr>
          </a:p>
        </p:txBody>
      </p:sp>
      <p:sp>
        <p:nvSpPr>
          <p:cNvPr id="11" name="Rectangles 10"/>
          <p:cNvSpPr/>
          <p:nvPr/>
        </p:nvSpPr>
        <p:spPr>
          <a:xfrm>
            <a:off x="4507230" y="1360170"/>
            <a:ext cx="3762375" cy="61468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    </a:t>
            </a:r>
            <a:r>
              <a:rPr lang="en-US" sz="1400" b="1">
                <a:solidFill>
                  <a:schemeClr val="accent1"/>
                </a:solidFill>
              </a:rPr>
              <a:t> </a:t>
            </a:r>
            <a:endParaRPr lang="en-US" sz="1400" b="1">
              <a:solidFill>
                <a:srgbClr val="0070C0"/>
              </a:solidFill>
              <a:sym typeface="+mn-ea"/>
            </a:endParaRPr>
          </a:p>
          <a:p>
            <a:pPr algn="l"/>
            <a:r>
              <a:rPr lang="en-US" sz="1400" b="1">
                <a:solidFill>
                  <a:schemeClr val="accent6"/>
                </a:solidFill>
                <a:sym typeface="+mn-ea"/>
              </a:rPr>
              <a:t>convert an List into string :-  </a:t>
            </a:r>
            <a:r>
              <a:rPr lang="en-US" sz="1400" b="1">
                <a:solidFill>
                  <a:srgbClr val="FF0000"/>
                </a:solidFill>
                <a:sym typeface="+mn-ea"/>
              </a:rPr>
              <a:t>separator</a:t>
            </a:r>
            <a:r>
              <a:rPr lang="en-US" sz="1400" b="1">
                <a:solidFill>
                  <a:srgbClr val="0070C0"/>
                </a:solidFill>
                <a:sym typeface="+mn-ea"/>
              </a:rPr>
              <a:t>.</a:t>
            </a:r>
            <a:r>
              <a:rPr lang="en-US" sz="1400" b="1">
                <a:solidFill>
                  <a:schemeClr val="accent1"/>
                </a:solidFill>
                <a:sym typeface="+mn-ea"/>
              </a:rPr>
              <a:t>Join</a:t>
            </a:r>
            <a:r>
              <a:rPr lang="en-US" sz="1400">
                <a:solidFill>
                  <a:srgbClr val="0070C0"/>
                </a:solidFill>
                <a:sym typeface="+mn-ea"/>
              </a:rPr>
              <a:t>(</a:t>
            </a:r>
            <a:r>
              <a:rPr lang="en-US" sz="1400" b="1">
                <a:solidFill>
                  <a:schemeClr val="accent2"/>
                </a:solidFill>
                <a:sym typeface="+mn-ea"/>
              </a:rPr>
              <a:t>arr</a:t>
            </a:r>
            <a:r>
              <a:rPr lang="en-US" sz="1400" b="1">
                <a:solidFill>
                  <a:srgbClr val="0070C0"/>
                </a:solidFill>
                <a:sym typeface="+mn-ea"/>
              </a:rPr>
              <a:t>)</a:t>
            </a:r>
            <a:endParaRPr lang="en-US" sz="1400">
              <a:solidFill>
                <a:schemeClr val="bg1"/>
              </a:solidFill>
              <a:sym typeface="+mn-ea"/>
            </a:endParaRPr>
          </a:p>
        </p:txBody>
      </p:sp>
      <p:sp>
        <p:nvSpPr>
          <p:cNvPr id="14" name="矩形 23"/>
          <p:cNvSpPr/>
          <p:nvPr/>
        </p:nvSpPr>
        <p:spPr>
          <a:xfrm>
            <a:off x="5140325" y="2070735"/>
            <a:ext cx="2495550" cy="3587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Check valid String</a:t>
            </a:r>
            <a:endParaRPr lang="en-US" altLang="zh-CN" sz="2000" b="1" dirty="0">
              <a:solidFill>
                <a:schemeClr val="bg1"/>
              </a:solidFill>
              <a:sym typeface="+mn-ea"/>
            </a:endParaRPr>
          </a:p>
        </p:txBody>
      </p:sp>
      <p:sp>
        <p:nvSpPr>
          <p:cNvPr id="15" name="Rectangles 14"/>
          <p:cNvSpPr/>
          <p:nvPr/>
        </p:nvSpPr>
        <p:spPr>
          <a:xfrm>
            <a:off x="4507230" y="2564765"/>
            <a:ext cx="5928360" cy="354139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    </a:t>
            </a:r>
            <a:r>
              <a:rPr lang="en-US" sz="1400" b="1">
                <a:solidFill>
                  <a:schemeClr val="accent1"/>
                </a:solidFill>
              </a:rPr>
              <a:t> </a:t>
            </a:r>
            <a:endParaRPr lang="en-US" sz="1400" b="1">
              <a:solidFill>
                <a:srgbClr val="0070C0"/>
              </a:solidFill>
              <a:sym typeface="+mn-ea"/>
            </a:endParaRPr>
          </a:p>
          <a:p>
            <a:pPr algn="ctr"/>
            <a:r>
              <a:rPr lang="en-US" sz="1400" b="1">
                <a:solidFill>
                  <a:srgbClr val="7030A0"/>
                </a:solidFill>
                <a:sym typeface="+mn-ea"/>
              </a:rPr>
              <a:t>check AlphaNumeric/Alphabet/Numeric/digit/ascii</a:t>
            </a:r>
            <a:endParaRPr lang="en-US" sz="1400" b="1">
              <a:solidFill>
                <a:schemeClr val="accent6"/>
              </a:solidFill>
              <a:sym typeface="+mn-ea"/>
            </a:endParaRPr>
          </a:p>
          <a:p>
            <a:pPr algn="l"/>
            <a:r>
              <a:rPr lang="en-US" sz="1400" b="1">
                <a:solidFill>
                  <a:schemeClr val="accent6"/>
                </a:solidFill>
                <a:sym typeface="+mn-ea"/>
              </a:rPr>
              <a:t>Returns True if all characters in the string are alphanumeric.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isalnum</a:t>
            </a:r>
            <a:r>
              <a:rPr lang="en-US" sz="1400" b="1">
                <a:solidFill>
                  <a:srgbClr val="0070C0"/>
                </a:solidFill>
                <a:sym typeface="+mn-ea"/>
              </a:rPr>
              <a:t>(</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Returns True if all characters in the string are in the alphabet.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isalpha</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Returns True if all characters in the string are numeric.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isnumeric</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Returns True if all characters in the string are decimals.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isdecimal</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Returns True if all characters in the string are digits.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isdigit</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Returns True if all characters in the string are ascii characters.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isascii</a:t>
            </a:r>
            <a:r>
              <a:rPr lang="en-US" sz="1400" b="1">
                <a:solidFill>
                  <a:srgbClr val="0070C0"/>
                </a:solidFill>
                <a:sym typeface="+mn-ea"/>
              </a:rPr>
              <a:t>()</a:t>
            </a:r>
            <a:endParaRPr lang="en-US" sz="1400" b="1">
              <a:solidFill>
                <a:srgbClr val="0070C0"/>
              </a:solidFill>
              <a:sym typeface="+mn-ea"/>
            </a:endParaRPr>
          </a:p>
          <a:p>
            <a:pPr algn="ctr"/>
            <a:r>
              <a:rPr lang="en-US" sz="1400" b="1">
                <a:solidFill>
                  <a:srgbClr val="7030A0"/>
                </a:solidFill>
                <a:sym typeface="+mn-ea"/>
              </a:rPr>
              <a:t>check upperCase/LowerCase/Title</a:t>
            </a:r>
            <a:endParaRPr lang="en-US" sz="1400" b="1">
              <a:solidFill>
                <a:srgbClr val="7030A0"/>
              </a:solidFill>
              <a:sym typeface="+mn-ea"/>
            </a:endParaRPr>
          </a:p>
          <a:p>
            <a:pPr algn="l"/>
            <a:r>
              <a:rPr lang="en-US" sz="1400" b="1">
                <a:solidFill>
                  <a:schemeClr val="accent6"/>
                </a:solidFill>
                <a:sym typeface="+mn-ea"/>
              </a:rPr>
              <a:t>Returns True if the string follows the rules of a title.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istitle</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Returns True if all characters in the string are lower case.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islower</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Returns True if all characters in the string are upper case.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isupper</a:t>
            </a:r>
            <a:r>
              <a:rPr lang="en-US" sz="1400" b="1">
                <a:solidFill>
                  <a:srgbClr val="0070C0"/>
                </a:solidFill>
                <a:sym typeface="+mn-ea"/>
              </a:rPr>
              <a:t>()</a:t>
            </a:r>
            <a:endParaRPr lang="en-US" sz="1400" b="1">
              <a:solidFill>
                <a:srgbClr val="0070C0"/>
              </a:solidFill>
              <a:sym typeface="+mn-ea"/>
            </a:endParaRPr>
          </a:p>
          <a:p>
            <a:pPr algn="ctr"/>
            <a:r>
              <a:rPr lang="en-US" sz="1400" b="1">
                <a:solidFill>
                  <a:srgbClr val="7030A0"/>
                </a:solidFill>
                <a:sym typeface="+mn-ea"/>
              </a:rPr>
              <a:t>check White-space/identivier/printable</a:t>
            </a:r>
            <a:endParaRPr lang="en-US" sz="1400" b="1">
              <a:solidFill>
                <a:srgbClr val="7030A0"/>
              </a:solidFill>
              <a:sym typeface="+mn-ea"/>
            </a:endParaRPr>
          </a:p>
          <a:p>
            <a:pPr algn="l"/>
            <a:r>
              <a:rPr lang="en-US" sz="1400" b="1">
                <a:solidFill>
                  <a:schemeClr val="accent6"/>
                </a:solidFill>
                <a:sym typeface="+mn-ea"/>
              </a:rPr>
              <a:t>Returns True if all characters in the string are whitespaces.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isspace</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Returns True if the string is an identifier.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isidentifier</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Returns True if all characters in the string are printable.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isprintable</a:t>
            </a:r>
            <a:r>
              <a:rPr lang="en-US" sz="1400" b="1">
                <a:solidFill>
                  <a:srgbClr val="0070C0"/>
                </a:solidFill>
                <a:sym typeface="+mn-ea"/>
              </a:rPr>
              <a:t>()</a:t>
            </a:r>
            <a:endParaRPr lang="en-US" sz="1400" b="1">
              <a:solidFill>
                <a:schemeClr val="bg1"/>
              </a:solidFill>
              <a:sym typeface="+mn-e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4" name="文本框 25"/>
          <p:cNvSpPr txBox="1"/>
          <p:nvPr/>
        </p:nvSpPr>
        <p:spPr>
          <a:xfrm>
            <a:off x="2575401" y="2067500"/>
            <a:ext cx="7310438" cy="829945"/>
          </a:xfrm>
          <a:prstGeom prst="rect">
            <a:avLst/>
          </a:prstGeom>
          <a:noFill/>
        </p:spPr>
        <p:txBody>
          <a:bodyPr wrap="square" rtlCol="0">
            <a:spAutoFit/>
          </a:bodyPr>
          <a:p>
            <a:pPr algn="ctr"/>
            <a:r>
              <a:rPr lang="en-US" altLang="zh-CN" sz="4800" b="1" dirty="0">
                <a:solidFill>
                  <a:schemeClr val="accent1"/>
                </a:solidFill>
              </a:rPr>
              <a:t>Array or List - work</a:t>
            </a:r>
            <a:endParaRPr lang="en-US" altLang="zh-CN" sz="3600" b="1" dirty="0">
              <a:solidFill>
                <a:schemeClr val="tx1">
                  <a:lumMod val="75000"/>
                  <a:lumOff val="25000"/>
                </a:schemeClr>
              </a:solidFill>
            </a:endParaRPr>
          </a:p>
        </p:txBody>
      </p:sp>
      <p:sp>
        <p:nvSpPr>
          <p:cNvPr id="5" name="矩形 26"/>
          <p:cNvSpPr/>
          <p:nvPr/>
        </p:nvSpPr>
        <p:spPr>
          <a:xfrm>
            <a:off x="1327150" y="2897505"/>
            <a:ext cx="9806940" cy="1468755"/>
          </a:xfrm>
          <a:prstGeom prst="rect">
            <a:avLst/>
          </a:prstGeom>
        </p:spPr>
        <p:txBody>
          <a:bodyPr wrap="square">
            <a:spAutoFit/>
          </a:bodyPr>
          <a:p>
            <a:pPr algn="ctr">
              <a:lnSpc>
                <a:spcPct val="140000"/>
              </a:lnSpc>
            </a:pPr>
            <a:r>
              <a:rPr lang="en-US" altLang="zh-CN" sz="1600" b="1" dirty="0">
                <a:solidFill>
                  <a:schemeClr val="bg1">
                    <a:lumMod val="65000"/>
                  </a:schemeClr>
                </a:solidFill>
                <a:sym typeface="+mn-ea"/>
              </a:rPr>
              <a:t>In JavaScript Objects are used to store data values in</a:t>
            </a:r>
            <a:r>
              <a:rPr lang="en-US" altLang="zh-CN" sz="1600" b="1" dirty="0">
                <a:solidFill>
                  <a:srgbClr val="C00000"/>
                </a:solidFill>
                <a:sym typeface="+mn-ea"/>
              </a:rPr>
              <a:t> {key:value}</a:t>
            </a:r>
            <a:r>
              <a:rPr lang="en-US" altLang="zh-CN" sz="1600" b="1" dirty="0">
                <a:solidFill>
                  <a:schemeClr val="bg1">
                    <a:lumMod val="65000"/>
                  </a:schemeClr>
                </a:solidFill>
                <a:sym typeface="+mn-ea"/>
              </a:rPr>
              <a:t> pairs.</a:t>
            </a:r>
            <a:r>
              <a:rPr lang="en-US" altLang="zh-CN" sz="1600" b="1" dirty="0">
                <a:solidFill>
                  <a:schemeClr val="bg1">
                    <a:lumMod val="65000"/>
                  </a:schemeClr>
                </a:solidFill>
              </a:rPr>
              <a:t>An object is a container, and the contents of that container can change over time (it’s the same object with different contents). Object can contain </a:t>
            </a:r>
            <a:endParaRPr lang="en-US" altLang="zh-CN" sz="1600" b="1" dirty="0">
              <a:solidFill>
                <a:schemeClr val="bg1">
                  <a:lumMod val="65000"/>
                </a:schemeClr>
              </a:solidFill>
            </a:endParaRPr>
          </a:p>
          <a:p>
            <a:pPr algn="ctr">
              <a:lnSpc>
                <a:spcPct val="140000"/>
              </a:lnSpc>
            </a:pPr>
            <a:endParaRPr lang="en-US" altLang="zh-CN" sz="1600" b="1" dirty="0">
              <a:solidFill>
                <a:schemeClr val="bg1">
                  <a:lumMod val="65000"/>
                </a:schemeClr>
              </a:solidFill>
            </a:endParaRPr>
          </a:p>
          <a:p>
            <a:pPr algn="ctr">
              <a:lnSpc>
                <a:spcPct val="140000"/>
              </a:lnSpc>
            </a:pPr>
            <a:r>
              <a:rPr lang="en-US" altLang="zh-CN" sz="1600" b="1" dirty="0">
                <a:solidFill>
                  <a:schemeClr val="bg1">
                    <a:lumMod val="65000"/>
                  </a:schemeClr>
                </a:solidFill>
              </a:rPr>
              <a:t>In Python Dictionaries are used to store data values in</a:t>
            </a:r>
            <a:r>
              <a:rPr lang="en-US" altLang="zh-CN" sz="1600" b="1" dirty="0">
                <a:solidFill>
                  <a:srgbClr val="C00000"/>
                </a:solidFill>
              </a:rPr>
              <a:t> </a:t>
            </a:r>
            <a:r>
              <a:rPr lang="en-US" altLang="zh-CN" sz="1600" b="1" dirty="0">
                <a:solidFill>
                  <a:srgbClr val="C00000"/>
                </a:solidFill>
                <a:sym typeface="+mn-ea"/>
              </a:rPr>
              <a:t>{key:value}</a:t>
            </a:r>
            <a:r>
              <a:rPr lang="en-US" altLang="zh-CN" sz="1600" b="1" dirty="0">
                <a:solidFill>
                  <a:schemeClr val="bg1">
                    <a:lumMod val="65000"/>
                  </a:schemeClr>
                </a:solidFill>
              </a:rPr>
              <a:t> pairs.</a:t>
            </a:r>
            <a:endParaRPr lang="en-US" altLang="zh-CN" sz="1600" b="1" dirty="0">
              <a:solidFill>
                <a:schemeClr val="bg1">
                  <a:lumMod val="65000"/>
                </a:schemeClr>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0" name="矩形 23"/>
          <p:cNvSpPr/>
          <p:nvPr/>
        </p:nvSpPr>
        <p:spPr>
          <a:xfrm>
            <a:off x="0" y="0"/>
            <a:ext cx="1804035" cy="339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JavaScript </a:t>
            </a:r>
            <a:endParaRPr lang="en-US" altLang="zh-CN" sz="2000" b="1" dirty="0">
              <a:solidFill>
                <a:schemeClr val="bg1"/>
              </a:solidFill>
              <a:sym typeface="+mn-ea"/>
            </a:endParaRPr>
          </a:p>
        </p:txBody>
      </p:sp>
      <p:sp>
        <p:nvSpPr>
          <p:cNvPr id="11" name="Rectangles 10"/>
          <p:cNvSpPr/>
          <p:nvPr/>
        </p:nvSpPr>
        <p:spPr>
          <a:xfrm>
            <a:off x="8924290" y="4150995"/>
            <a:ext cx="2770505" cy="188277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Create An Array</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a:solidFill>
                  <a:schemeClr val="bg1"/>
                </a:solidFill>
                <a:sym typeface="+mn-ea"/>
              </a:rPr>
              <a:t> </a:t>
            </a:r>
            <a:r>
              <a:rPr lang="en-US" sz="1400" b="1">
                <a:solidFill>
                  <a:srgbClr val="C00000"/>
                </a:solidFill>
                <a:sym typeface="+mn-ea"/>
              </a:rPr>
              <a:t> </a:t>
            </a:r>
            <a:r>
              <a:rPr lang="en-US" sz="1400" b="1">
                <a:solidFill>
                  <a:schemeClr val="accent6"/>
                </a:solidFill>
                <a:sym typeface="+mn-ea"/>
              </a:rPr>
              <a:t>// literal constructor :- </a:t>
            </a:r>
            <a:endParaRPr lang="en-US" sz="1400" b="1">
              <a:solidFill>
                <a:srgbClr val="C00000"/>
              </a:solidFill>
            </a:endParaRPr>
          </a:p>
          <a:p>
            <a:pPr algn="l">
              <a:lnSpc>
                <a:spcPct val="80000"/>
              </a:lnSpc>
            </a:pPr>
            <a:r>
              <a:rPr lang="en-US" sz="1400">
                <a:solidFill>
                  <a:schemeClr val="bg1"/>
                </a:solidFill>
                <a:sym typeface="+mn-ea"/>
              </a:rPr>
              <a:t> </a:t>
            </a:r>
            <a:r>
              <a:rPr lang="en-US" sz="1400" b="1">
                <a:solidFill>
                  <a:schemeClr val="accent2"/>
                </a:solidFill>
                <a:sym typeface="+mn-ea"/>
              </a:rPr>
              <a:t>arr1</a:t>
            </a:r>
            <a:r>
              <a:rPr lang="en-US" sz="1400">
                <a:solidFill>
                  <a:schemeClr val="bg1"/>
                </a:solidFill>
                <a:sym typeface="+mn-ea"/>
              </a:rPr>
              <a:t>=</a:t>
            </a:r>
            <a:r>
              <a:rPr lang="en-US" sz="1400">
                <a:solidFill>
                  <a:schemeClr val="accent2"/>
                </a:solidFill>
                <a:sym typeface="+mn-ea"/>
              </a:rPr>
              <a:t> [</a:t>
            </a:r>
            <a:r>
              <a:rPr lang="en-US" sz="1400">
                <a:solidFill>
                  <a:schemeClr val="bg1"/>
                </a:solidFill>
                <a:sym typeface="+mn-ea"/>
              </a:rPr>
              <a:t>val1 , </a:t>
            </a:r>
            <a:r>
              <a:rPr lang="en-US" sz="1400">
                <a:solidFill>
                  <a:schemeClr val="bg1"/>
                </a:solidFill>
                <a:sym typeface="+mn-ea"/>
              </a:rPr>
              <a:t>val2, ...</a:t>
            </a:r>
            <a:r>
              <a:rPr lang="en-US" sz="1400">
                <a:solidFill>
                  <a:srgbClr val="FF0000"/>
                </a:solidFill>
                <a:sym typeface="+mn-ea"/>
              </a:rPr>
              <a:t> </a:t>
            </a:r>
            <a:r>
              <a:rPr lang="en-US" sz="1400">
                <a:solidFill>
                  <a:schemeClr val="accent2"/>
                </a:solidFill>
                <a:sym typeface="+mn-ea"/>
              </a:rPr>
              <a:t>]</a:t>
            </a:r>
            <a:r>
              <a:rPr lang="en-US" sz="1400">
                <a:solidFill>
                  <a:schemeClr val="bg1"/>
                </a:solidFill>
                <a:sym typeface="+mn-ea"/>
              </a:rPr>
              <a:t>; </a:t>
            </a:r>
            <a:endParaRPr lang="en-US" sz="1400">
              <a:solidFill>
                <a:schemeClr val="bg1"/>
              </a:solidFill>
            </a:endParaRPr>
          </a:p>
          <a:p>
            <a:pPr algn="l">
              <a:lnSpc>
                <a:spcPct val="80000"/>
              </a:lnSpc>
            </a:pPr>
            <a:r>
              <a:rPr lang="en-US" sz="1400" b="1">
                <a:solidFill>
                  <a:schemeClr val="accent6"/>
                </a:solidFill>
                <a:sym typeface="+mn-ea"/>
              </a:rPr>
              <a:t> // construct from elements :-</a:t>
            </a:r>
            <a:endParaRPr lang="en-US" sz="1400" b="1">
              <a:solidFill>
                <a:schemeClr val="accent6"/>
              </a:solidFill>
            </a:endParaRPr>
          </a:p>
          <a:p>
            <a:pPr algn="l">
              <a:lnSpc>
                <a:spcPct val="80000"/>
              </a:lnSpc>
            </a:pPr>
            <a:r>
              <a:rPr lang="en-US" sz="1400">
                <a:solidFill>
                  <a:schemeClr val="bg1"/>
                </a:solidFill>
                <a:sym typeface="+mn-ea"/>
              </a:rPr>
              <a:t> </a:t>
            </a:r>
            <a:r>
              <a:rPr lang="en-US" sz="1400" b="1">
                <a:solidFill>
                  <a:schemeClr val="accent2"/>
                </a:solidFill>
                <a:sym typeface="+mn-ea"/>
              </a:rPr>
              <a:t>arr1</a:t>
            </a:r>
            <a:r>
              <a:rPr lang="en-US" sz="1400">
                <a:solidFill>
                  <a:schemeClr val="bg1"/>
                </a:solidFill>
                <a:sym typeface="+mn-ea"/>
              </a:rPr>
              <a:t>=</a:t>
            </a:r>
            <a:r>
              <a:rPr lang="en-US" sz="1400">
                <a:solidFill>
                  <a:srgbClr val="FF0000"/>
                </a:solidFill>
                <a:sym typeface="+mn-ea"/>
              </a:rPr>
              <a:t> </a:t>
            </a:r>
            <a:r>
              <a:rPr lang="en-US" sz="1400" b="1">
                <a:solidFill>
                  <a:schemeClr val="accent1"/>
                </a:solidFill>
                <a:sym typeface="+mn-ea"/>
              </a:rPr>
              <a:t>Array.of(</a:t>
            </a:r>
            <a:r>
              <a:rPr lang="en-US" sz="1400">
                <a:solidFill>
                  <a:schemeClr val="bg1"/>
                </a:solidFill>
                <a:sym typeface="+mn-ea"/>
              </a:rPr>
              <a:t> val1, val2 , .....</a:t>
            </a:r>
            <a:r>
              <a:rPr lang="en-US" sz="1400" b="1">
                <a:solidFill>
                  <a:schemeClr val="accent1"/>
                </a:solidFill>
                <a:sym typeface="+mn-ea"/>
              </a:rPr>
              <a:t>)</a:t>
            </a:r>
            <a:r>
              <a:rPr lang="en-US" sz="1400">
                <a:solidFill>
                  <a:schemeClr val="bg1"/>
                </a:solidFill>
                <a:sym typeface="+mn-ea"/>
              </a:rPr>
              <a:t>;</a:t>
            </a:r>
            <a:endParaRPr lang="en-US" sz="1400">
              <a:solidFill>
                <a:schemeClr val="bg1"/>
              </a:solidFill>
              <a:sym typeface="+mn-ea"/>
            </a:endParaRPr>
          </a:p>
          <a:p>
            <a:pPr algn="l">
              <a:lnSpc>
                <a:spcPct val="80000"/>
              </a:lnSpc>
            </a:pPr>
            <a:r>
              <a:rPr lang="en-US" sz="1400" b="1">
                <a:solidFill>
                  <a:schemeClr val="accent2"/>
                </a:solidFill>
                <a:sym typeface="+mn-ea"/>
              </a:rPr>
              <a:t>arr1</a:t>
            </a:r>
            <a:r>
              <a:rPr lang="en-US" sz="1400">
                <a:solidFill>
                  <a:schemeClr val="bg1"/>
                </a:solidFill>
                <a:sym typeface="+mn-ea"/>
              </a:rPr>
              <a:t>=</a:t>
            </a:r>
            <a:r>
              <a:rPr lang="en-US" sz="1400">
                <a:solidFill>
                  <a:srgbClr val="FF0000"/>
                </a:solidFill>
                <a:sym typeface="+mn-ea"/>
              </a:rPr>
              <a:t> </a:t>
            </a:r>
            <a:r>
              <a:rPr lang="en-US" sz="1400" b="1">
                <a:solidFill>
                  <a:srgbClr val="00B0F0"/>
                </a:solidFill>
                <a:sym typeface="+mn-ea"/>
              </a:rPr>
              <a:t>new Array(</a:t>
            </a:r>
            <a:r>
              <a:rPr lang="en-US" sz="1400">
                <a:solidFill>
                  <a:schemeClr val="bg1"/>
                </a:solidFill>
                <a:sym typeface="+mn-ea"/>
              </a:rPr>
              <a:t> val1,val2,.....  </a:t>
            </a:r>
            <a:r>
              <a:rPr lang="en-US" sz="1400" b="1">
                <a:solidFill>
                  <a:srgbClr val="00B0F0"/>
                </a:solidFill>
                <a:sym typeface="+mn-ea"/>
              </a:rPr>
              <a:t>)</a:t>
            </a:r>
            <a:r>
              <a:rPr lang="en-US" sz="1400">
                <a:solidFill>
                  <a:srgbClr val="00B0F0"/>
                </a:solidFill>
                <a:sym typeface="+mn-ea"/>
              </a:rPr>
              <a:t>;</a:t>
            </a:r>
            <a:endParaRPr lang="en-US" sz="1400">
              <a:solidFill>
                <a:srgbClr val="00B0F0"/>
              </a:solidFill>
              <a:sym typeface="+mn-ea"/>
            </a:endParaRPr>
          </a:p>
          <a:p>
            <a:pPr algn="l">
              <a:lnSpc>
                <a:spcPct val="80000"/>
              </a:lnSpc>
            </a:pPr>
            <a:r>
              <a:rPr lang="en-US" sz="1400" b="1">
                <a:solidFill>
                  <a:schemeClr val="accent2"/>
                </a:solidFill>
                <a:sym typeface="+mn-ea"/>
              </a:rPr>
              <a:t>arr1</a:t>
            </a:r>
            <a:r>
              <a:rPr lang="en-US" sz="1400">
                <a:solidFill>
                  <a:schemeClr val="bg1"/>
                </a:solidFill>
                <a:sym typeface="+mn-ea"/>
              </a:rPr>
              <a:t>=</a:t>
            </a:r>
            <a:r>
              <a:rPr lang="en-US" sz="1400">
                <a:solidFill>
                  <a:srgbClr val="FF0000"/>
                </a:solidFill>
                <a:sym typeface="+mn-ea"/>
              </a:rPr>
              <a:t> </a:t>
            </a:r>
            <a:r>
              <a:rPr lang="en-US" sz="1400" b="1">
                <a:solidFill>
                  <a:srgbClr val="00B0F0"/>
                </a:solidFill>
                <a:sym typeface="+mn-ea"/>
              </a:rPr>
              <a:t>Array(</a:t>
            </a:r>
            <a:r>
              <a:rPr lang="en-US" sz="1400">
                <a:solidFill>
                  <a:schemeClr val="bg1"/>
                </a:solidFill>
                <a:sym typeface="+mn-ea"/>
              </a:rPr>
              <a:t> val1,val2,.....  </a:t>
            </a:r>
            <a:r>
              <a:rPr lang="en-US" sz="1400" b="1">
                <a:solidFill>
                  <a:srgbClr val="00B0F0"/>
                </a:solidFill>
                <a:sym typeface="+mn-ea"/>
              </a:rPr>
              <a:t>)</a:t>
            </a:r>
            <a:r>
              <a:rPr lang="en-US" sz="1400">
                <a:solidFill>
                  <a:srgbClr val="00B0F0"/>
                </a:solidFill>
                <a:sym typeface="+mn-ea"/>
              </a:rPr>
              <a:t>;</a:t>
            </a:r>
            <a:endParaRPr lang="en-US" sz="1400">
              <a:solidFill>
                <a:srgbClr val="00B0F0"/>
              </a:solidFill>
              <a:sym typeface="+mn-ea"/>
            </a:endParaRPr>
          </a:p>
          <a:p>
            <a:pPr algn="l">
              <a:lnSpc>
                <a:spcPct val="80000"/>
              </a:lnSpc>
            </a:pPr>
            <a:r>
              <a:rPr lang="en-US" sz="1400" b="1">
                <a:solidFill>
                  <a:schemeClr val="accent2"/>
                </a:solidFill>
                <a:sym typeface="+mn-ea"/>
              </a:rPr>
              <a:t>arr1</a:t>
            </a:r>
            <a:r>
              <a:rPr lang="en-US" sz="1400">
                <a:solidFill>
                  <a:schemeClr val="bg1"/>
                </a:solidFill>
                <a:sym typeface="+mn-ea"/>
              </a:rPr>
              <a:t>=</a:t>
            </a:r>
            <a:r>
              <a:rPr lang="en-US" sz="1400">
                <a:solidFill>
                  <a:srgbClr val="FF0000"/>
                </a:solidFill>
                <a:sym typeface="+mn-ea"/>
              </a:rPr>
              <a:t> </a:t>
            </a:r>
            <a:r>
              <a:rPr lang="en-US" sz="1400" b="1">
                <a:solidFill>
                  <a:srgbClr val="00B0F0"/>
                </a:solidFill>
                <a:sym typeface="+mn-ea"/>
              </a:rPr>
              <a:t>new Array(</a:t>
            </a:r>
            <a:r>
              <a:rPr lang="en-US" sz="1400">
                <a:solidFill>
                  <a:schemeClr val="bg1"/>
                </a:solidFill>
                <a:sym typeface="+mn-ea"/>
              </a:rPr>
              <a:t> arrayLength   </a:t>
            </a:r>
            <a:r>
              <a:rPr lang="en-US" sz="1400" b="1">
                <a:solidFill>
                  <a:srgbClr val="00B0F0"/>
                </a:solidFill>
                <a:sym typeface="+mn-ea"/>
              </a:rPr>
              <a:t>)</a:t>
            </a:r>
            <a:r>
              <a:rPr lang="en-US" sz="1400">
                <a:solidFill>
                  <a:srgbClr val="00B0F0"/>
                </a:solidFill>
                <a:sym typeface="+mn-ea"/>
              </a:rPr>
              <a:t>;</a:t>
            </a:r>
            <a:endParaRPr lang="en-US" sz="1400">
              <a:solidFill>
                <a:srgbClr val="00B0F0"/>
              </a:solidFill>
              <a:sym typeface="+mn-ea"/>
            </a:endParaRPr>
          </a:p>
          <a:p>
            <a:pPr algn="l">
              <a:lnSpc>
                <a:spcPct val="80000"/>
              </a:lnSpc>
            </a:pPr>
            <a:r>
              <a:rPr lang="en-US" sz="1400" b="1">
                <a:solidFill>
                  <a:schemeClr val="accent2"/>
                </a:solidFill>
                <a:sym typeface="+mn-ea"/>
              </a:rPr>
              <a:t>arr1</a:t>
            </a:r>
            <a:r>
              <a:rPr lang="en-US" sz="1400">
                <a:solidFill>
                  <a:schemeClr val="bg1"/>
                </a:solidFill>
                <a:sym typeface="+mn-ea"/>
              </a:rPr>
              <a:t>=</a:t>
            </a:r>
            <a:r>
              <a:rPr lang="en-US" sz="1400">
                <a:solidFill>
                  <a:srgbClr val="FF0000"/>
                </a:solidFill>
                <a:sym typeface="+mn-ea"/>
              </a:rPr>
              <a:t> </a:t>
            </a:r>
            <a:r>
              <a:rPr lang="en-US" sz="1400" b="1">
                <a:solidFill>
                  <a:srgbClr val="00B0F0"/>
                </a:solidFill>
                <a:sym typeface="+mn-ea"/>
              </a:rPr>
              <a:t>Array(</a:t>
            </a:r>
            <a:r>
              <a:rPr lang="en-US" sz="1400">
                <a:solidFill>
                  <a:schemeClr val="bg1"/>
                </a:solidFill>
                <a:sym typeface="+mn-ea"/>
              </a:rPr>
              <a:t> arrayLength  </a:t>
            </a:r>
            <a:r>
              <a:rPr lang="en-US" sz="1400" b="1">
                <a:solidFill>
                  <a:srgbClr val="00B0F0"/>
                </a:solidFill>
                <a:sym typeface="+mn-ea"/>
              </a:rPr>
              <a:t>)</a:t>
            </a:r>
            <a:r>
              <a:rPr lang="en-US" sz="1400">
                <a:solidFill>
                  <a:srgbClr val="00B0F0"/>
                </a:solidFill>
                <a:sym typeface="+mn-ea"/>
              </a:rPr>
              <a:t>;</a:t>
            </a:r>
            <a:endParaRPr lang="en-US" sz="1400">
              <a:solidFill>
                <a:srgbClr val="00B0F0"/>
              </a:solidFill>
              <a:sym typeface="+mn-ea"/>
            </a:endParaRPr>
          </a:p>
          <a:p>
            <a:pPr algn="l">
              <a:lnSpc>
                <a:spcPct val="80000"/>
              </a:lnSpc>
            </a:pPr>
            <a:r>
              <a:rPr lang="en-US" sz="1400" b="1">
                <a:solidFill>
                  <a:schemeClr val="accent2"/>
                </a:solidFill>
                <a:sym typeface="+mn-ea"/>
              </a:rPr>
              <a:t>arr1</a:t>
            </a:r>
            <a:r>
              <a:rPr lang="en-US" sz="1400">
                <a:solidFill>
                  <a:schemeClr val="bg1"/>
                </a:solidFill>
                <a:sym typeface="+mn-ea"/>
              </a:rPr>
              <a:t>=</a:t>
            </a:r>
            <a:r>
              <a:rPr lang="en-US" sz="1400">
                <a:solidFill>
                  <a:srgbClr val="FF0000"/>
                </a:solidFill>
                <a:sym typeface="+mn-ea"/>
              </a:rPr>
              <a:t> </a:t>
            </a:r>
            <a:r>
              <a:rPr lang="en-US" sz="1400" b="1">
                <a:solidFill>
                  <a:srgbClr val="00B0F0"/>
                </a:solidFill>
                <a:sym typeface="+mn-ea"/>
              </a:rPr>
              <a:t>new Object([</a:t>
            </a:r>
            <a:r>
              <a:rPr lang="en-US" sz="1400">
                <a:solidFill>
                  <a:schemeClr val="bg1"/>
                </a:solidFill>
                <a:sym typeface="+mn-ea"/>
              </a:rPr>
              <a:t> val1,val2,.....  </a:t>
            </a:r>
            <a:r>
              <a:rPr lang="en-US" sz="1400" b="1">
                <a:solidFill>
                  <a:srgbClr val="00B0F0"/>
                </a:solidFill>
                <a:sym typeface="+mn-ea"/>
              </a:rPr>
              <a:t>])</a:t>
            </a:r>
            <a:r>
              <a:rPr lang="en-US" sz="1400">
                <a:solidFill>
                  <a:srgbClr val="00B0F0"/>
                </a:solidFill>
                <a:sym typeface="+mn-ea"/>
              </a:rPr>
              <a:t>;</a:t>
            </a:r>
            <a:endParaRPr lang="en-US" sz="1400" b="1">
              <a:solidFill>
                <a:schemeClr val="accent1"/>
              </a:solidFill>
              <a:sym typeface="+mn-ea"/>
            </a:endParaRPr>
          </a:p>
        </p:txBody>
      </p:sp>
      <p:sp>
        <p:nvSpPr>
          <p:cNvPr id="22" name="Rectangles 21"/>
          <p:cNvSpPr/>
          <p:nvPr/>
        </p:nvSpPr>
        <p:spPr>
          <a:xfrm>
            <a:off x="8924290" y="6033770"/>
            <a:ext cx="2770505" cy="63817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Access an item from Array</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chemeClr val="accent6"/>
                </a:solidFill>
                <a:sym typeface="+mn-ea"/>
              </a:rPr>
              <a:t>Method1 :-   </a:t>
            </a:r>
            <a:r>
              <a:rPr lang="en-US" sz="1400" b="1">
                <a:solidFill>
                  <a:schemeClr val="accent2"/>
                </a:solidFill>
                <a:sym typeface="+mn-ea"/>
              </a:rPr>
              <a:t>arr1</a:t>
            </a:r>
            <a:r>
              <a:rPr lang="en-US" sz="1400">
                <a:solidFill>
                  <a:srgbClr val="00B0F0"/>
                </a:solidFill>
                <a:sym typeface="+mn-ea"/>
              </a:rPr>
              <a:t>[</a:t>
            </a:r>
            <a:r>
              <a:rPr lang="en-US" sz="1400">
                <a:solidFill>
                  <a:srgbClr val="FF0000"/>
                </a:solidFill>
                <a:sym typeface="+mn-ea"/>
              </a:rPr>
              <a:t>Index</a:t>
            </a:r>
            <a:r>
              <a:rPr lang="en-US" sz="1400">
                <a:solidFill>
                  <a:srgbClr val="00B0F0"/>
                </a:solidFill>
                <a:sym typeface="+mn-ea"/>
              </a:rPr>
              <a:t>]</a:t>
            </a:r>
            <a:r>
              <a:rPr lang="en-US" sz="1400">
                <a:solidFill>
                  <a:schemeClr val="bg1"/>
                </a:solidFill>
                <a:sym typeface="+mn-ea"/>
              </a:rPr>
              <a:t> </a:t>
            </a:r>
            <a:r>
              <a:rPr lang="en-US" sz="1400" b="1">
                <a:solidFill>
                  <a:schemeClr val="accent5"/>
                </a:solidFill>
                <a:sym typeface="+mn-ea"/>
              </a:rPr>
              <a:t> </a:t>
            </a:r>
            <a:endParaRPr lang="en-US" sz="1400" b="1">
              <a:solidFill>
                <a:schemeClr val="accent5"/>
              </a:solidFill>
              <a:sym typeface="+mn-ea"/>
            </a:endParaRPr>
          </a:p>
          <a:p>
            <a:pPr algn="l">
              <a:lnSpc>
                <a:spcPct val="80000"/>
              </a:lnSpc>
            </a:pPr>
            <a:r>
              <a:rPr lang="en-US" sz="1400" b="1">
                <a:solidFill>
                  <a:schemeClr val="accent6"/>
                </a:solidFill>
                <a:sym typeface="+mn-ea"/>
              </a:rPr>
              <a:t>Method2</a:t>
            </a:r>
            <a:r>
              <a:rPr lang="en-US" sz="1400" b="1">
                <a:solidFill>
                  <a:schemeClr val="accent6"/>
                </a:solidFill>
                <a:sym typeface="+mn-ea"/>
              </a:rPr>
              <a:t>   </a:t>
            </a:r>
            <a:r>
              <a:rPr lang="en-US" sz="1400" b="1">
                <a:solidFill>
                  <a:schemeClr val="accent2"/>
                </a:solidFill>
                <a:sym typeface="+mn-ea"/>
              </a:rPr>
              <a:t>arr1</a:t>
            </a:r>
            <a:r>
              <a:rPr lang="en-US" sz="1400" b="1">
                <a:solidFill>
                  <a:srgbClr val="00B0F0"/>
                </a:solidFill>
                <a:sym typeface="+mn-ea"/>
              </a:rPr>
              <a:t>.at(</a:t>
            </a:r>
            <a:r>
              <a:rPr lang="en-US" sz="1400">
                <a:solidFill>
                  <a:srgbClr val="FF0000"/>
                </a:solidFill>
                <a:sym typeface="+mn-ea"/>
              </a:rPr>
              <a:t>Index</a:t>
            </a:r>
            <a:r>
              <a:rPr lang="en-US" sz="1400">
                <a:solidFill>
                  <a:srgbClr val="00B0F0"/>
                </a:solidFill>
                <a:sym typeface="+mn-ea"/>
              </a:rPr>
              <a:t>)</a:t>
            </a:r>
            <a:r>
              <a:rPr lang="en-US" sz="1400">
                <a:solidFill>
                  <a:schemeClr val="bg1"/>
                </a:solidFill>
                <a:sym typeface="+mn-ea"/>
              </a:rPr>
              <a:t> </a:t>
            </a:r>
            <a:endParaRPr lang="en-US" sz="1400" b="1">
              <a:solidFill>
                <a:schemeClr val="accent1"/>
              </a:solidFill>
              <a:sym typeface="+mn-ea"/>
            </a:endParaRPr>
          </a:p>
        </p:txBody>
      </p:sp>
      <p:sp>
        <p:nvSpPr>
          <p:cNvPr id="24" name="Rectangles 23"/>
          <p:cNvSpPr/>
          <p:nvPr/>
        </p:nvSpPr>
        <p:spPr>
          <a:xfrm>
            <a:off x="93980" y="939800"/>
            <a:ext cx="4053205" cy="162052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b="1">
                <a:highlight>
                  <a:srgbClr val="FFFF00"/>
                </a:highlight>
              </a:rPr>
              <a:t> add  item in Array</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chemeClr val="accent2"/>
                </a:solidFill>
                <a:sym typeface="+mn-ea"/>
              </a:rPr>
              <a:t>arr1</a:t>
            </a:r>
            <a:r>
              <a:rPr lang="en-US" sz="1400" b="1">
                <a:solidFill>
                  <a:schemeClr val="accent1"/>
                </a:solidFill>
                <a:sym typeface="+mn-ea"/>
              </a:rPr>
              <a:t>.push(</a:t>
            </a:r>
            <a:r>
              <a:rPr lang="en-US" sz="1400" b="1">
                <a:solidFill>
                  <a:srgbClr val="FF0000"/>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chemeClr val="accent2"/>
                </a:solidFill>
                <a:sym typeface="+mn-ea"/>
              </a:rPr>
              <a:t>arr1</a:t>
            </a:r>
            <a:r>
              <a:rPr lang="en-US" sz="1400" b="1">
                <a:solidFill>
                  <a:schemeClr val="accent1"/>
                </a:solidFill>
                <a:sym typeface="+mn-ea"/>
              </a:rPr>
              <a:t>.length] = </a:t>
            </a:r>
            <a:r>
              <a:rPr lang="en-US" sz="1400" b="1">
                <a:solidFill>
                  <a:srgbClr val="FF0000"/>
                </a:solidFill>
                <a:sym typeface="+mn-ea"/>
              </a:rPr>
              <a:t>item1</a:t>
            </a:r>
            <a:endParaRPr lang="en-US" sz="1400" b="1">
              <a:solidFill>
                <a:srgbClr val="0070C0"/>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.unshift(</a:t>
            </a:r>
            <a:r>
              <a:rPr lang="en-US" sz="1400" b="1">
                <a:solidFill>
                  <a:srgbClr val="FF0000"/>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a:t>
            </a:r>
            <a:r>
              <a:rPr lang="en-US" sz="1400" b="1">
                <a:solidFill>
                  <a:schemeClr val="accent1"/>
                </a:solidFill>
                <a:sym typeface="+mn-ea"/>
              </a:rPr>
              <a:t>...</a:t>
            </a:r>
            <a:r>
              <a:rPr lang="en-US" sz="1400" b="1">
                <a:solidFill>
                  <a:schemeClr val="accent2"/>
                </a:solidFill>
                <a:sym typeface="+mn-ea"/>
              </a:rPr>
              <a:t>arr1</a:t>
            </a:r>
            <a:r>
              <a:rPr lang="en-US" sz="1400" b="1">
                <a:solidFill>
                  <a:schemeClr val="accent1"/>
                </a:solidFill>
                <a:sym typeface="+mn-ea"/>
              </a:rPr>
              <a:t>. </a:t>
            </a:r>
            <a:r>
              <a:rPr lang="en-US" sz="1400" b="1">
                <a:solidFill>
                  <a:schemeClr val="bg1"/>
                </a:solidFill>
                <a:sym typeface="+mn-ea"/>
              </a:rPr>
              <a:t>item11</a:t>
            </a:r>
            <a:r>
              <a:rPr lang="en-US" sz="1400" b="1">
                <a:solidFill>
                  <a:schemeClr val="accent1"/>
                </a:solidFill>
                <a:sym typeface="+mn-ea"/>
              </a:rPr>
              <a:t>, </a:t>
            </a:r>
            <a:r>
              <a:rPr lang="en-US" sz="1400" b="1">
                <a:solidFill>
                  <a:schemeClr val="bg1"/>
                </a:solidFill>
                <a:sym typeface="+mn-ea"/>
              </a:rPr>
              <a:t>item12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item1N </a:t>
            </a:r>
            <a:r>
              <a:rPr lang="en-US" sz="1400" b="1">
                <a:solidFill>
                  <a:srgbClr val="00B0F0"/>
                </a:solidFill>
                <a:sym typeface="+mn-ea"/>
              </a:rPr>
              <a:t>, ...</a:t>
            </a:r>
            <a:r>
              <a:rPr lang="en-US" sz="1400" b="1">
                <a:solidFill>
                  <a:schemeClr val="bg1"/>
                </a:solidFill>
                <a:sym typeface="+mn-ea"/>
              </a:rPr>
              <a:t>arr2 </a:t>
            </a:r>
            <a:r>
              <a:rPr lang="en-US" sz="1400" b="1">
                <a:solidFill>
                  <a:srgbClr val="00B0F0"/>
                </a:solidFill>
                <a:sym typeface="+mn-ea"/>
              </a:rPr>
              <a:t>, ...</a:t>
            </a:r>
            <a:r>
              <a:rPr lang="en-US" sz="1400" b="1">
                <a:solidFill>
                  <a:schemeClr val="bg1"/>
                </a:solidFill>
                <a:sym typeface="+mn-ea"/>
              </a:rPr>
              <a:t>arr3</a:t>
            </a:r>
            <a:r>
              <a:rPr lang="en-US" sz="1400" b="1">
                <a:solidFill>
                  <a:schemeClr val="accent1"/>
                </a:solidFill>
                <a:sym typeface="+mn-ea"/>
              </a:rPr>
              <a:t>)</a:t>
            </a:r>
            <a:endParaRPr lang="en-US" sz="1400" b="1">
              <a:solidFill>
                <a:srgbClr val="0070C0"/>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.splice(</a:t>
            </a:r>
            <a:r>
              <a:rPr lang="en-US" sz="1400" b="1">
                <a:solidFill>
                  <a:srgbClr val="FF0000"/>
                </a:solidFill>
                <a:sym typeface="+mn-ea"/>
              </a:rPr>
              <a:t>startIndex</a:t>
            </a:r>
            <a:r>
              <a:rPr lang="en-US" sz="1400" b="1">
                <a:solidFill>
                  <a:schemeClr val="accent1"/>
                </a:solidFill>
                <a:sym typeface="+mn-ea"/>
              </a:rPr>
              <a:t>, </a:t>
            </a:r>
            <a:r>
              <a:rPr lang="en-US" sz="1400" b="1">
                <a:solidFill>
                  <a:schemeClr val="bg1"/>
                </a:solidFill>
                <a:sym typeface="+mn-ea"/>
              </a:rPr>
              <a:t>deletedElementCount</a:t>
            </a:r>
            <a:r>
              <a:rPr lang="en-US" sz="1400" b="1">
                <a:solidFill>
                  <a:schemeClr val="accent1"/>
                </a:solidFill>
                <a:sym typeface="+mn-ea"/>
              </a:rPr>
              <a:t>,   </a:t>
            </a:r>
            <a:r>
              <a:rPr lang="en-US" sz="1400" b="1">
                <a:solidFill>
                  <a:schemeClr val="bg1"/>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r>
              <a:rPr lang="en-US" sz="1400" b="1">
                <a:solidFill>
                  <a:schemeClr val="accent1"/>
                </a:solidFill>
                <a:sym typeface="+mn-ea"/>
              </a:rPr>
              <a:t>)	:- </a:t>
            </a:r>
            <a:r>
              <a:rPr lang="en-US" sz="1400" b="1">
                <a:solidFill>
                  <a:schemeClr val="bg1"/>
                </a:solidFill>
                <a:sym typeface="+mn-ea"/>
              </a:rPr>
              <a:t>deletedElementCount = 0</a:t>
            </a:r>
            <a:endParaRPr lang="en-US" sz="1400" b="1">
              <a:solidFill>
                <a:schemeClr val="accent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.concat(</a:t>
            </a:r>
            <a:r>
              <a:rPr lang="en-US" sz="1400" b="1">
                <a:solidFill>
                  <a:srgbClr val="FF0000"/>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r>
              <a:rPr lang="en-US" sz="1400" b="1">
                <a:solidFill>
                  <a:schemeClr val="accent1"/>
                </a:solidFill>
                <a:sym typeface="+mn-ea"/>
              </a:rPr>
              <a:t>)</a:t>
            </a:r>
            <a:endParaRPr lang="en-US" sz="1400" b="1">
              <a:solidFill>
                <a:schemeClr val="accent1"/>
              </a:solidFill>
              <a:sym typeface="+mn-ea"/>
            </a:endParaRPr>
          </a:p>
        </p:txBody>
      </p:sp>
      <p:sp>
        <p:nvSpPr>
          <p:cNvPr id="3" name="Rectangles 2"/>
          <p:cNvSpPr/>
          <p:nvPr/>
        </p:nvSpPr>
        <p:spPr>
          <a:xfrm>
            <a:off x="93980" y="3454400"/>
            <a:ext cx="2679700" cy="60706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Length of</a:t>
            </a:r>
            <a:r>
              <a:rPr lang="en-US" b="1">
                <a:highlight>
                  <a:srgbClr val="FFFF00"/>
                </a:highlight>
              </a:rPr>
              <a:t> Array</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Method1 :-   </a:t>
            </a:r>
            <a:r>
              <a:rPr lang="en-US" sz="1400" b="1">
                <a:solidFill>
                  <a:schemeClr val="accent2"/>
                </a:solidFill>
                <a:sym typeface="+mn-ea"/>
              </a:rPr>
              <a:t>arr1</a:t>
            </a:r>
            <a:r>
              <a:rPr lang="en-US" sz="1400">
                <a:solidFill>
                  <a:srgbClr val="00B0F0"/>
                </a:solidFill>
                <a:sym typeface="+mn-ea"/>
              </a:rPr>
              <a:t>.</a:t>
            </a:r>
            <a:r>
              <a:rPr lang="en-US" sz="1400" b="1">
                <a:solidFill>
                  <a:srgbClr val="00B0F0"/>
                </a:solidFill>
                <a:sym typeface="+mn-ea"/>
              </a:rPr>
              <a:t>length</a:t>
            </a:r>
            <a:r>
              <a:rPr lang="en-US" sz="1400" b="1">
                <a:solidFill>
                  <a:schemeClr val="bg1"/>
                </a:solidFill>
                <a:sym typeface="+mn-ea"/>
              </a:rPr>
              <a:t> </a:t>
            </a:r>
            <a:r>
              <a:rPr lang="en-US" sz="1400" b="1">
                <a:solidFill>
                  <a:schemeClr val="accent5"/>
                </a:solidFill>
                <a:sym typeface="+mn-ea"/>
              </a:rPr>
              <a:t> </a:t>
            </a:r>
            <a:endParaRPr lang="en-US" sz="1400" b="1">
              <a:solidFill>
                <a:schemeClr val="accent1"/>
              </a:solidFill>
              <a:sym typeface="+mn-ea"/>
            </a:endParaRPr>
          </a:p>
        </p:txBody>
      </p:sp>
      <p:sp>
        <p:nvSpPr>
          <p:cNvPr id="5" name="Rectangles 4"/>
          <p:cNvSpPr/>
          <p:nvPr/>
        </p:nvSpPr>
        <p:spPr>
          <a:xfrm>
            <a:off x="92075" y="4061460"/>
            <a:ext cx="2681605" cy="161417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b="1">
                <a:highlight>
                  <a:srgbClr val="FFFF00"/>
                </a:highlight>
              </a:rPr>
              <a:t> delete item from Array</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chemeClr val="accent6"/>
                </a:solidFill>
                <a:sym typeface="+mn-ea"/>
              </a:rPr>
              <a:t> </a:t>
            </a:r>
            <a:r>
              <a:rPr lang="en-US" sz="1400" b="1">
                <a:solidFill>
                  <a:schemeClr val="accent2"/>
                </a:solidFill>
                <a:sym typeface="+mn-ea"/>
              </a:rPr>
              <a:t>arr1</a:t>
            </a:r>
            <a:r>
              <a:rPr lang="en-US" sz="1400" b="1">
                <a:solidFill>
                  <a:srgbClr val="00B0F0"/>
                </a:solidFill>
                <a:sym typeface="+mn-ea"/>
              </a:rPr>
              <a:t>.pop()</a:t>
            </a:r>
            <a:endParaRPr lang="en-US" sz="1400" b="1">
              <a:solidFill>
                <a:srgbClr val="00B0F0"/>
              </a:solidFill>
              <a:sym typeface="+mn-ea"/>
            </a:endParaRPr>
          </a:p>
          <a:p>
            <a:pPr algn="l">
              <a:lnSpc>
                <a:spcPct val="80000"/>
              </a:lnSpc>
            </a:pPr>
            <a:r>
              <a:rPr lang="en-US" sz="1400" b="1">
                <a:solidFill>
                  <a:schemeClr val="accent2"/>
                </a:solidFill>
                <a:sym typeface="+mn-ea"/>
              </a:rPr>
              <a:t>arr1</a:t>
            </a:r>
            <a:r>
              <a:rPr lang="en-US" sz="1400" b="1">
                <a:solidFill>
                  <a:srgbClr val="00B0F0"/>
                </a:solidFill>
                <a:sym typeface="+mn-ea"/>
              </a:rPr>
              <a:t>.shift()</a:t>
            </a:r>
            <a:endParaRPr lang="en-US" sz="1400" b="1">
              <a:solidFill>
                <a:srgbClr val="00B0F0"/>
              </a:solidFill>
              <a:sym typeface="+mn-ea"/>
            </a:endParaRPr>
          </a:p>
          <a:p>
            <a:pPr algn="l">
              <a:lnSpc>
                <a:spcPct val="80000"/>
              </a:lnSpc>
            </a:pPr>
            <a:r>
              <a:rPr lang="en-US" sz="1400" b="1">
                <a:solidFill>
                  <a:schemeClr val="accent2"/>
                </a:solidFill>
                <a:sym typeface="+mn-ea"/>
              </a:rPr>
              <a:t>arr1</a:t>
            </a:r>
            <a:r>
              <a:rPr lang="en-US" sz="1400" b="1">
                <a:solidFill>
                  <a:srgbClr val="00B0F0"/>
                </a:solidFill>
                <a:sym typeface="+mn-ea"/>
              </a:rPr>
              <a:t>.splice(</a:t>
            </a:r>
            <a:r>
              <a:rPr lang="en-US" sz="1400" b="1">
                <a:solidFill>
                  <a:srgbClr val="FF0000"/>
                </a:solidFill>
                <a:sym typeface="+mn-ea"/>
              </a:rPr>
              <a:t>startIndex</a:t>
            </a:r>
            <a:r>
              <a:rPr lang="en-US" sz="1400" b="1">
                <a:solidFill>
                  <a:schemeClr val="accent1"/>
                </a:solidFill>
                <a:sym typeface="+mn-ea"/>
              </a:rPr>
              <a:t>, </a:t>
            </a:r>
            <a:r>
              <a:rPr lang="en-US" sz="1400" b="1">
                <a:solidFill>
                  <a:schemeClr val="bg1"/>
                </a:solidFill>
                <a:sym typeface="+mn-ea"/>
              </a:rPr>
              <a:t>deletedElementCount</a:t>
            </a:r>
            <a:r>
              <a:rPr lang="en-US" sz="1400" b="1">
                <a:solidFill>
                  <a:schemeClr val="accent1"/>
                </a:solidFill>
                <a:sym typeface="+mn-ea"/>
              </a:rPr>
              <a:t>,   </a:t>
            </a:r>
            <a:r>
              <a:rPr lang="en-US" sz="1400" b="1">
                <a:solidFill>
                  <a:schemeClr val="bg1"/>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rgbClr val="00B0F0"/>
                </a:solidFill>
                <a:sym typeface="+mn-ea"/>
              </a:rPr>
              <a:t>:- if you want to delete then don’t write   </a:t>
            </a:r>
            <a:r>
              <a:rPr lang="en-US" sz="1400" b="1">
                <a:solidFill>
                  <a:schemeClr val="accent1"/>
                </a:solidFill>
                <a:sym typeface="+mn-ea"/>
              </a:rPr>
              <a:t> </a:t>
            </a:r>
            <a:r>
              <a:rPr lang="en-US" sz="1400" b="1">
                <a:solidFill>
                  <a:schemeClr val="bg1"/>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endParaRPr lang="en-US" sz="1400" b="1">
              <a:solidFill>
                <a:schemeClr val="accent1"/>
              </a:solidFill>
              <a:sym typeface="+mn-ea"/>
            </a:endParaRPr>
          </a:p>
        </p:txBody>
      </p:sp>
      <p:sp>
        <p:nvSpPr>
          <p:cNvPr id="7" name="Rectangles 6"/>
          <p:cNvSpPr/>
          <p:nvPr/>
        </p:nvSpPr>
        <p:spPr>
          <a:xfrm>
            <a:off x="93980" y="2568575"/>
            <a:ext cx="2680335" cy="87757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b="1">
                <a:highlight>
                  <a:srgbClr val="FFFF00"/>
                </a:highlight>
              </a:rPr>
              <a:t> Add Two Array</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chemeClr val="accent6"/>
                </a:solidFill>
                <a:sym typeface="+mn-ea"/>
              </a:rPr>
              <a:t>spreatd Operator  :-   </a:t>
            </a:r>
            <a:endParaRPr lang="en-US" sz="1400" b="1">
              <a:solidFill>
                <a:schemeClr val="accent6"/>
              </a:solidFill>
              <a:sym typeface="+mn-ea"/>
            </a:endParaRPr>
          </a:p>
          <a:p>
            <a:pPr algn="l">
              <a:lnSpc>
                <a:spcPct val="80000"/>
              </a:lnSpc>
            </a:pPr>
            <a:r>
              <a:rPr lang="en-US" sz="1400" b="1">
                <a:solidFill>
                  <a:schemeClr val="accent2"/>
                </a:solidFill>
                <a:sym typeface="+mn-ea"/>
              </a:rPr>
              <a:t>[</a:t>
            </a:r>
            <a:r>
              <a:rPr lang="en-US" sz="1400" b="1">
                <a:solidFill>
                  <a:schemeClr val="accent1"/>
                </a:solidFill>
                <a:sym typeface="+mn-ea"/>
              </a:rPr>
              <a:t>...</a:t>
            </a:r>
            <a:r>
              <a:rPr lang="en-US" sz="1400" b="1">
                <a:solidFill>
                  <a:schemeClr val="accent2"/>
                </a:solidFill>
                <a:sym typeface="+mn-ea"/>
              </a:rPr>
              <a:t>arr1</a:t>
            </a:r>
            <a:r>
              <a:rPr lang="en-US" sz="1400" b="1">
                <a:solidFill>
                  <a:schemeClr val="accent1"/>
                </a:solidFill>
                <a:sym typeface="+mn-ea"/>
              </a:rPr>
              <a:t>. ...</a:t>
            </a:r>
            <a:r>
              <a:rPr lang="en-US" sz="1400" b="1">
                <a:solidFill>
                  <a:schemeClr val="accent2"/>
                </a:solidFill>
                <a:sym typeface="+mn-ea"/>
              </a:rPr>
              <a:t>arr2</a:t>
            </a:r>
            <a:r>
              <a:rPr lang="en-US" sz="1400" b="1">
                <a:solidFill>
                  <a:schemeClr val="accent1"/>
                </a:solidFill>
                <a:sym typeface="+mn-ea"/>
              </a:rPr>
              <a:t>, ...</a:t>
            </a:r>
            <a:r>
              <a:rPr lang="en-US" sz="1400" b="1">
                <a:solidFill>
                  <a:schemeClr val="bg1"/>
                </a:solidFill>
                <a:sym typeface="+mn-ea"/>
              </a:rPr>
              <a:t>arr3</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arrN</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.concat(</a:t>
            </a:r>
            <a:r>
              <a:rPr lang="en-US" sz="1400" b="1">
                <a:solidFill>
                  <a:srgbClr val="FF0000"/>
                </a:solidFill>
                <a:sym typeface="+mn-ea"/>
              </a:rPr>
              <a:t>arr2</a:t>
            </a:r>
            <a:r>
              <a:rPr lang="en-US" sz="1400" b="1">
                <a:solidFill>
                  <a:schemeClr val="accent1"/>
                </a:solidFill>
                <a:sym typeface="+mn-ea"/>
              </a:rPr>
              <a:t>, </a:t>
            </a:r>
            <a:r>
              <a:rPr lang="en-US" sz="1400" b="1">
                <a:solidFill>
                  <a:schemeClr val="bg1"/>
                </a:solidFill>
                <a:sym typeface="+mn-ea"/>
              </a:rPr>
              <a:t>arr3</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arrN</a:t>
            </a:r>
            <a:r>
              <a:rPr lang="en-US" sz="1400" b="1">
                <a:solidFill>
                  <a:schemeClr val="accent1"/>
                </a:solidFill>
                <a:sym typeface="+mn-ea"/>
              </a:rPr>
              <a:t>)</a:t>
            </a:r>
            <a:endParaRPr lang="en-US" sz="1400" b="1">
              <a:solidFill>
                <a:schemeClr val="accent1"/>
              </a:solidFill>
              <a:sym typeface="+mn-ea"/>
            </a:endParaRPr>
          </a:p>
        </p:txBody>
      </p:sp>
      <p:sp>
        <p:nvSpPr>
          <p:cNvPr id="2" name="Rectangles 1"/>
          <p:cNvSpPr/>
          <p:nvPr/>
        </p:nvSpPr>
        <p:spPr>
          <a:xfrm>
            <a:off x="2773680" y="4150995"/>
            <a:ext cx="6061710" cy="267716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sym typeface="+mn-ea"/>
              </a:rPr>
              <a:t>callBack Function in </a:t>
            </a:r>
            <a:r>
              <a:rPr lang="en-US" b="1">
                <a:highlight>
                  <a:srgbClr val="FFFF00"/>
                </a:highlight>
                <a:sym typeface="+mn-ea"/>
              </a:rPr>
              <a:t>Array</a:t>
            </a:r>
            <a:r>
              <a:rPr lang="en-US">
                <a:highlight>
                  <a:srgbClr val="FFFF00"/>
                </a:highlight>
              </a:rPr>
              <a:t>...</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map</a:t>
            </a:r>
            <a:r>
              <a:rPr lang="en-US" sz="1400" b="1">
                <a:solidFill>
                  <a:srgbClr val="00B0F0"/>
                </a:solidFill>
                <a:sym typeface="+mn-ea"/>
              </a:rPr>
              <a:t>( </a:t>
            </a:r>
            <a:r>
              <a:rPr lang="en-US" sz="1400" b="1">
                <a:solidFill>
                  <a:srgbClr val="FF0000"/>
                </a:solidFill>
                <a:sym typeface="+mn-ea"/>
              </a:rPr>
              <a:t>(currentValue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)=&gt;{</a:t>
            </a:r>
            <a:r>
              <a:rPr lang="en-US" sz="1400" b="1">
                <a:solidFill>
                  <a:schemeClr val="bg1"/>
                </a:solidFill>
                <a:sym typeface="+mn-ea"/>
              </a:rPr>
              <a:t>………</a:t>
            </a:r>
            <a:r>
              <a:rPr lang="en-US" sz="1400" b="1">
                <a:solidFill>
                  <a:srgbClr val="FF0000"/>
                </a:solidFill>
                <a:sym typeface="+mn-ea"/>
              </a:rPr>
              <a:t>} </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map</a:t>
            </a:r>
            <a:r>
              <a:rPr lang="en-US" sz="1400" b="1">
                <a:solidFill>
                  <a:srgbClr val="00B0F0"/>
                </a:solidFill>
                <a:sym typeface="+mn-ea"/>
              </a:rPr>
              <a:t>(</a:t>
            </a:r>
            <a:r>
              <a:rPr lang="en-US" sz="1400" b="1">
                <a:solidFill>
                  <a:srgbClr val="FF0000"/>
                </a:solidFill>
                <a:sym typeface="+mn-ea"/>
              </a:rPr>
              <a:t>callbackFn</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accent6"/>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map</a:t>
            </a:r>
            <a:r>
              <a:rPr lang="en-US" sz="1400" b="1">
                <a:solidFill>
                  <a:srgbClr val="00B0F0"/>
                </a:solidFill>
                <a:sym typeface="+mn-ea"/>
              </a:rPr>
              <a:t>(</a:t>
            </a:r>
            <a:r>
              <a:rPr lang="en-US" sz="1400" b="1">
                <a:solidFill>
                  <a:srgbClr val="FF0000"/>
                </a:solidFill>
                <a:sym typeface="+mn-ea"/>
              </a:rPr>
              <a:t>function(currentValue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a:t>
            </a:r>
            <a:r>
              <a:rPr lang="en-US" sz="1400" b="1">
                <a:solidFill>
                  <a:schemeClr val="bg1"/>
                </a:solidFill>
                <a:sym typeface="+mn-ea"/>
              </a:rPr>
              <a:t>………</a:t>
            </a:r>
            <a:r>
              <a:rPr lang="en-US" sz="1400" b="1">
                <a:solidFill>
                  <a:srgbClr val="FF0000"/>
                </a:solidFill>
                <a:sym typeface="+mn-ea"/>
              </a:rPr>
              <a:t>}</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bg1"/>
                </a:solidFill>
                <a:sym typeface="+mn-ea"/>
              </a:rPr>
              <a:t>The same syntax of </a:t>
            </a:r>
            <a:r>
              <a:rPr lang="en-US" sz="1400" b="1">
                <a:solidFill>
                  <a:srgbClr val="00B0F0"/>
                </a:solidFill>
                <a:sym typeface="+mn-ea"/>
              </a:rPr>
              <a:t>map</a:t>
            </a:r>
            <a:r>
              <a:rPr lang="en-US" sz="1400" b="1">
                <a:solidFill>
                  <a:schemeClr val="bg1"/>
                </a:solidFill>
                <a:sym typeface="+mn-ea"/>
              </a:rPr>
              <a:t>(), </a:t>
            </a:r>
            <a:r>
              <a:rPr lang="en-US" sz="1400" b="1">
                <a:solidFill>
                  <a:srgbClr val="00B0F0"/>
                </a:solidFill>
                <a:sym typeface="+mn-ea"/>
              </a:rPr>
              <a:t>filter</a:t>
            </a:r>
            <a:r>
              <a:rPr lang="en-US" sz="1400" b="1">
                <a:solidFill>
                  <a:schemeClr val="bg1"/>
                </a:solidFill>
                <a:sym typeface="+mn-ea"/>
              </a:rPr>
              <a:t>(), </a:t>
            </a:r>
            <a:r>
              <a:rPr lang="en-US" sz="1400" b="1">
                <a:solidFill>
                  <a:srgbClr val="00B0F0"/>
                </a:solidFill>
                <a:sym typeface="+mn-ea"/>
              </a:rPr>
              <a:t>forEach</a:t>
            </a:r>
            <a:r>
              <a:rPr lang="en-US" sz="1400" b="1">
                <a:solidFill>
                  <a:schemeClr val="bg1"/>
                </a:solidFill>
                <a:sym typeface="+mn-ea"/>
              </a:rPr>
              <a:t>(), </a:t>
            </a:r>
            <a:r>
              <a:rPr lang="en-US" sz="1400" b="1">
                <a:solidFill>
                  <a:srgbClr val="00B0F0"/>
                </a:solidFill>
                <a:sym typeface="+mn-ea"/>
              </a:rPr>
              <a:t>every</a:t>
            </a:r>
            <a:r>
              <a:rPr lang="en-US" sz="1400" b="1">
                <a:solidFill>
                  <a:schemeClr val="bg1"/>
                </a:solidFill>
                <a:sym typeface="+mn-ea"/>
              </a:rPr>
              <a:t>(), </a:t>
            </a:r>
            <a:r>
              <a:rPr lang="en-US" sz="1400" b="1">
                <a:solidFill>
                  <a:srgbClr val="00B0F0"/>
                </a:solidFill>
                <a:sym typeface="+mn-ea"/>
              </a:rPr>
              <a:t>some</a:t>
            </a:r>
            <a:r>
              <a:rPr lang="en-US" sz="1400" b="1">
                <a:solidFill>
                  <a:schemeClr val="bg1"/>
                </a:solidFill>
                <a:sym typeface="+mn-ea"/>
              </a:rPr>
              <a:t>(), </a:t>
            </a:r>
            <a:r>
              <a:rPr lang="en-US" sz="1400" b="1">
                <a:solidFill>
                  <a:srgbClr val="00B0F0"/>
                </a:solidFill>
                <a:sym typeface="+mn-ea"/>
              </a:rPr>
              <a:t>find</a:t>
            </a:r>
            <a:r>
              <a:rPr lang="en-US" sz="1400" b="1">
                <a:solidFill>
                  <a:schemeClr val="bg1"/>
                </a:solidFill>
                <a:sym typeface="+mn-ea"/>
              </a:rPr>
              <a:t>(), </a:t>
            </a:r>
            <a:r>
              <a:rPr lang="en-US" sz="1400" b="1">
                <a:solidFill>
                  <a:srgbClr val="00B0F0"/>
                </a:solidFill>
                <a:sym typeface="+mn-ea"/>
              </a:rPr>
              <a:t>findLast</a:t>
            </a:r>
            <a:r>
              <a:rPr lang="en-US" sz="1400" b="1">
                <a:solidFill>
                  <a:schemeClr val="bg1"/>
                </a:solidFill>
                <a:sym typeface="+mn-ea"/>
              </a:rPr>
              <a:t>(), </a:t>
            </a:r>
            <a:r>
              <a:rPr lang="en-US" sz="1400" b="1">
                <a:solidFill>
                  <a:srgbClr val="00B0F0"/>
                </a:solidFill>
                <a:sym typeface="+mn-ea"/>
              </a:rPr>
              <a:t>findIndex</a:t>
            </a:r>
            <a:r>
              <a:rPr lang="en-US" sz="1400" b="1">
                <a:solidFill>
                  <a:schemeClr val="bg1"/>
                </a:solidFill>
                <a:sym typeface="+mn-ea"/>
              </a:rPr>
              <a:t>(), </a:t>
            </a:r>
            <a:r>
              <a:rPr lang="en-US" sz="1400" b="1">
                <a:solidFill>
                  <a:srgbClr val="00B0F0"/>
                </a:solidFill>
                <a:sym typeface="+mn-ea"/>
              </a:rPr>
              <a:t>findLastIndex</a:t>
            </a:r>
            <a:r>
              <a:rPr lang="en-US" sz="1400" b="1">
                <a:solidFill>
                  <a:schemeClr val="bg1"/>
                </a:solidFill>
                <a:sym typeface="+mn-ea"/>
              </a:rPr>
              <a:t>(),  </a:t>
            </a:r>
            <a:r>
              <a:rPr lang="en-US" sz="1400" b="1">
                <a:solidFill>
                  <a:srgbClr val="00B0F0"/>
                </a:solidFill>
                <a:sym typeface="+mn-ea"/>
              </a:rPr>
              <a:t>flatMap</a:t>
            </a:r>
            <a:r>
              <a:rPr lang="en-US" sz="1400" b="1">
                <a:solidFill>
                  <a:schemeClr val="bg1"/>
                </a:solidFill>
                <a:sym typeface="+mn-ea"/>
              </a:rPr>
              <a:t>(), </a:t>
            </a:r>
            <a:r>
              <a:rPr lang="en-US" sz="1400" b="1">
                <a:solidFill>
                  <a:srgbClr val="00B0F0"/>
                </a:solidFill>
                <a:sym typeface="+mn-ea"/>
              </a:rPr>
              <a:t>group</a:t>
            </a:r>
            <a:r>
              <a:rPr lang="en-US" sz="1400" b="1">
                <a:solidFill>
                  <a:schemeClr val="bg1"/>
                </a:solidFill>
                <a:sym typeface="+mn-ea"/>
              </a:rPr>
              <a:t>(), </a:t>
            </a:r>
            <a:r>
              <a:rPr lang="en-US" sz="1400" b="1">
                <a:solidFill>
                  <a:srgbClr val="00B0F0"/>
                </a:solidFill>
                <a:sym typeface="+mn-ea"/>
              </a:rPr>
              <a:t>groupToMap</a:t>
            </a:r>
            <a:r>
              <a:rPr lang="en-US" sz="1400" b="1">
                <a:solidFill>
                  <a:schemeClr val="bg1"/>
                </a:solidFill>
                <a:sym typeface="+mn-ea"/>
              </a:rPr>
              <a:t>(),</a:t>
            </a:r>
            <a:endParaRPr lang="en-US" sz="1400" b="1">
              <a:solidFill>
                <a:schemeClr val="bg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reduce( </a:t>
            </a:r>
            <a:r>
              <a:rPr lang="en-US" sz="1400" b="1">
                <a:solidFill>
                  <a:srgbClr val="FF0000"/>
                </a:solidFill>
                <a:sym typeface="+mn-ea"/>
              </a:rPr>
              <a:t>( total</a:t>
            </a:r>
            <a:r>
              <a:rPr lang="en-US" sz="1400" b="1">
                <a:solidFill>
                  <a:schemeClr val="accent1"/>
                </a:solidFill>
                <a:sym typeface="+mn-ea"/>
              </a:rPr>
              <a:t>, </a:t>
            </a:r>
            <a:r>
              <a:rPr lang="en-US" sz="1400" b="1">
                <a:solidFill>
                  <a:srgbClr val="FF0000"/>
                </a:solidFill>
                <a:sym typeface="+mn-ea"/>
              </a:rPr>
              <a:t>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)=&gt;{</a:t>
            </a:r>
            <a:r>
              <a:rPr lang="en-US" sz="1400" b="1">
                <a:solidFill>
                  <a:schemeClr val="bg1"/>
                </a:solidFill>
                <a:sym typeface="+mn-ea"/>
              </a:rPr>
              <a:t>………</a:t>
            </a:r>
            <a:r>
              <a:rPr lang="en-US" sz="1400" b="1">
                <a:solidFill>
                  <a:srgbClr val="FF0000"/>
                </a:solidFill>
                <a:sym typeface="+mn-ea"/>
              </a:rPr>
              <a:t>} </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reduce(</a:t>
            </a:r>
            <a:r>
              <a:rPr lang="en-US" sz="1400" b="1">
                <a:solidFill>
                  <a:srgbClr val="FF0000"/>
                </a:solidFill>
                <a:sym typeface="+mn-ea"/>
              </a:rPr>
              <a:t>callbackFn</a:t>
            </a:r>
            <a:r>
              <a:rPr lang="en-US" sz="1400" b="1">
                <a:solidFill>
                  <a:schemeClr val="accent1"/>
                </a:solidFill>
                <a:sym typeface="+mn-ea"/>
              </a:rPr>
              <a:t>, </a:t>
            </a:r>
            <a:r>
              <a:rPr lang="en-US" sz="1400" b="1">
                <a:solidFill>
                  <a:schemeClr val="bg1"/>
                </a:solidFill>
                <a:sym typeface="+mn-ea"/>
              </a:rPr>
              <a:t>initialValue</a:t>
            </a:r>
            <a:r>
              <a:rPr lang="en-US" sz="1400" b="1">
                <a:solidFill>
                  <a:schemeClr val="accent1"/>
                </a:solidFill>
                <a:sym typeface="+mn-ea"/>
              </a:rPr>
              <a:t>) </a:t>
            </a:r>
            <a:endParaRPr lang="en-US" sz="1400" b="1">
              <a:solidFill>
                <a:schemeClr val="accent6"/>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reduce(</a:t>
            </a:r>
            <a:r>
              <a:rPr lang="en-US" sz="1400" b="1">
                <a:solidFill>
                  <a:srgbClr val="FF0000"/>
                </a:solidFill>
                <a:sym typeface="+mn-ea"/>
              </a:rPr>
              <a:t>function( total</a:t>
            </a:r>
            <a:r>
              <a:rPr lang="en-US" sz="1400" b="1">
                <a:solidFill>
                  <a:schemeClr val="accent1"/>
                </a:solidFill>
                <a:sym typeface="+mn-ea"/>
              </a:rPr>
              <a:t>, </a:t>
            </a:r>
            <a:r>
              <a:rPr lang="en-US" sz="1400" b="1">
                <a:solidFill>
                  <a:srgbClr val="FF0000"/>
                </a:solidFill>
                <a:sym typeface="+mn-ea"/>
              </a:rPr>
              <a:t>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a:t>
            </a:r>
            <a:r>
              <a:rPr lang="en-US" sz="1400" b="1">
                <a:solidFill>
                  <a:schemeClr val="bg1"/>
                </a:solidFill>
                <a:sym typeface="+mn-ea"/>
              </a:rPr>
              <a:t>………</a:t>
            </a:r>
            <a:r>
              <a:rPr lang="en-US" sz="1400" b="1">
                <a:solidFill>
                  <a:srgbClr val="FF0000"/>
                </a:solidFill>
                <a:sym typeface="+mn-ea"/>
              </a:rPr>
              <a:t>}</a:t>
            </a:r>
            <a:r>
              <a:rPr lang="en-US" sz="1400" b="1">
                <a:solidFill>
                  <a:schemeClr val="accent1"/>
                </a:solidFill>
                <a:sym typeface="+mn-ea"/>
              </a:rPr>
              <a:t>, </a:t>
            </a:r>
            <a:r>
              <a:rPr lang="en-US" sz="1400" b="1">
                <a:solidFill>
                  <a:schemeClr val="bg1"/>
                </a:solidFill>
                <a:sym typeface="+mn-ea"/>
              </a:rPr>
              <a:t>initialValue</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bg1"/>
                </a:solidFill>
                <a:sym typeface="+mn-ea"/>
              </a:rPr>
              <a:t>The same syntax of </a:t>
            </a:r>
            <a:r>
              <a:rPr lang="en-US" sz="1400" b="1">
                <a:solidFill>
                  <a:srgbClr val="00B0F0"/>
                </a:solidFill>
                <a:sym typeface="+mn-ea"/>
              </a:rPr>
              <a:t>reduce</a:t>
            </a:r>
            <a:r>
              <a:rPr lang="en-US" sz="1400" b="1">
                <a:solidFill>
                  <a:schemeClr val="bg1"/>
                </a:solidFill>
                <a:sym typeface="+mn-ea"/>
              </a:rPr>
              <a:t>(), </a:t>
            </a:r>
            <a:r>
              <a:rPr lang="en-US" sz="1400" b="1">
                <a:solidFill>
                  <a:srgbClr val="00B0F0"/>
                </a:solidFill>
                <a:sym typeface="+mn-ea"/>
              </a:rPr>
              <a:t>reduceRight</a:t>
            </a:r>
            <a:r>
              <a:rPr lang="en-US" sz="1400" b="1">
                <a:solidFill>
                  <a:schemeClr val="bg1"/>
                </a:solidFill>
                <a:sym typeface="+mn-ea"/>
              </a:rPr>
              <a:t>()</a:t>
            </a:r>
            <a:endParaRPr lang="en-US" sz="1400" b="1">
              <a:solidFill>
                <a:schemeClr val="bg1"/>
              </a:solidFill>
              <a:sym typeface="+mn-ea"/>
            </a:endParaRPr>
          </a:p>
          <a:p>
            <a:pPr algn="l">
              <a:lnSpc>
                <a:spcPct val="80000"/>
              </a:lnSpc>
            </a:pPr>
            <a:r>
              <a:rPr lang="en-US" sz="1400" b="1">
                <a:solidFill>
                  <a:schemeClr val="bg1"/>
                </a:solidFill>
                <a:sym typeface="+mn-ea"/>
              </a:rPr>
              <a:t>if initial value is specified  then </a:t>
            </a:r>
            <a:r>
              <a:rPr lang="en-US" sz="1400" b="1">
                <a:solidFill>
                  <a:srgbClr val="FF0000"/>
                </a:solidFill>
                <a:sym typeface="+mn-ea"/>
              </a:rPr>
              <a:t>total</a:t>
            </a:r>
            <a:r>
              <a:rPr lang="en-US" sz="1400" b="1">
                <a:solidFill>
                  <a:schemeClr val="bg1"/>
                </a:solidFill>
                <a:sym typeface="+mn-ea"/>
              </a:rPr>
              <a:t>= initialvalue    </a:t>
            </a:r>
            <a:r>
              <a:rPr lang="en-US" sz="1400" b="1">
                <a:solidFill>
                  <a:srgbClr val="00B0F0"/>
                </a:solidFill>
                <a:sym typeface="+mn-ea"/>
              </a:rPr>
              <a:t>and </a:t>
            </a:r>
            <a:r>
              <a:rPr lang="en-US" sz="1400" b="1">
                <a:solidFill>
                  <a:srgbClr val="FF0000"/>
                </a:solidFill>
                <a:sym typeface="+mn-ea"/>
              </a:rPr>
              <a:t>currentValue </a:t>
            </a:r>
            <a:r>
              <a:rPr lang="en-US" sz="1400" b="1">
                <a:solidFill>
                  <a:schemeClr val="bg1"/>
                </a:solidFill>
                <a:sym typeface="+mn-ea"/>
              </a:rPr>
              <a:t> = arr[0]</a:t>
            </a:r>
            <a:endParaRPr lang="en-US" sz="1400" b="1">
              <a:solidFill>
                <a:schemeClr val="bg1"/>
              </a:solidFill>
              <a:sym typeface="+mn-ea"/>
            </a:endParaRPr>
          </a:p>
          <a:p>
            <a:pPr algn="l">
              <a:lnSpc>
                <a:spcPct val="80000"/>
              </a:lnSpc>
            </a:pPr>
            <a:r>
              <a:rPr lang="en-US" sz="1400" b="1">
                <a:solidFill>
                  <a:schemeClr val="bg1"/>
                </a:solidFill>
                <a:sym typeface="+mn-ea"/>
              </a:rPr>
              <a:t>if initial value is not  specified  then </a:t>
            </a:r>
            <a:r>
              <a:rPr lang="en-US" sz="1400" b="1">
                <a:solidFill>
                  <a:srgbClr val="FF0000"/>
                </a:solidFill>
                <a:sym typeface="+mn-ea"/>
              </a:rPr>
              <a:t>total</a:t>
            </a:r>
            <a:r>
              <a:rPr lang="en-US" sz="1400" b="1">
                <a:solidFill>
                  <a:schemeClr val="bg1"/>
                </a:solidFill>
                <a:sym typeface="+mn-ea"/>
              </a:rPr>
              <a:t>=  arr[0]    </a:t>
            </a:r>
            <a:r>
              <a:rPr lang="en-US" sz="1400" b="1">
                <a:solidFill>
                  <a:srgbClr val="00B0F0"/>
                </a:solidFill>
                <a:sym typeface="+mn-ea"/>
              </a:rPr>
              <a:t>and </a:t>
            </a:r>
            <a:r>
              <a:rPr lang="en-US" sz="1400" b="1">
                <a:solidFill>
                  <a:srgbClr val="FF0000"/>
                </a:solidFill>
                <a:sym typeface="+mn-ea"/>
              </a:rPr>
              <a:t>currentValue </a:t>
            </a:r>
            <a:r>
              <a:rPr lang="en-US" sz="1400" b="1">
                <a:solidFill>
                  <a:schemeClr val="bg1"/>
                </a:solidFill>
                <a:sym typeface="+mn-ea"/>
              </a:rPr>
              <a:t> = arr[1]</a:t>
            </a:r>
            <a:endParaRPr lang="en-US" sz="1400" b="1">
              <a:solidFill>
                <a:schemeClr val="bg1"/>
              </a:solidFill>
              <a:sym typeface="+mn-ea"/>
            </a:endParaRPr>
          </a:p>
          <a:p>
            <a:pPr algn="l">
              <a:lnSpc>
                <a:spcPct val="80000"/>
              </a:lnSpc>
            </a:pPr>
            <a:r>
              <a:rPr lang="en-US" sz="1400" b="1">
                <a:solidFill>
                  <a:srgbClr val="00B0F0"/>
                </a:solidFill>
                <a:sym typeface="+mn-ea"/>
              </a:rPr>
              <a:t>Array.from( </a:t>
            </a:r>
            <a:r>
              <a:rPr lang="en-US" sz="1400" b="1">
                <a:solidFill>
                  <a:srgbClr val="FF0000"/>
                </a:solidFill>
                <a:sym typeface="+mn-ea"/>
              </a:rPr>
              <a:t>arrayLike</a:t>
            </a:r>
            <a:r>
              <a:rPr lang="en-US" sz="1400" b="1">
                <a:solidFill>
                  <a:schemeClr val="accent1"/>
                </a:solidFill>
                <a:sym typeface="+mn-ea"/>
              </a:rPr>
              <a:t>, </a:t>
            </a:r>
            <a:r>
              <a:rPr lang="en-US" sz="1400" b="1">
                <a:solidFill>
                  <a:schemeClr val="bg1"/>
                </a:solidFill>
                <a:sym typeface="+mn-ea"/>
              </a:rPr>
              <a:t> (</a:t>
            </a:r>
            <a:r>
              <a:rPr lang="en-US" sz="1400" b="1">
                <a:solidFill>
                  <a:srgbClr val="FF0000"/>
                </a:solidFill>
                <a:sym typeface="+mn-ea"/>
              </a:rPr>
              <a:t> </a:t>
            </a:r>
            <a:r>
              <a:rPr lang="en-US" sz="1400" b="1">
                <a:solidFill>
                  <a:schemeClr val="bg1"/>
                </a:solidFill>
                <a:sym typeface="+mn-ea"/>
              </a:rPr>
              <a:t>currentValue</a:t>
            </a:r>
            <a:r>
              <a:rPr lang="en-US" sz="1400" b="1">
                <a:solidFill>
                  <a:schemeClr val="accent1"/>
                </a:solidFill>
                <a:sym typeface="+mn-ea"/>
              </a:rPr>
              <a:t>, </a:t>
            </a:r>
            <a:r>
              <a:rPr lang="en-US" sz="1400" b="1">
                <a:solidFill>
                  <a:schemeClr val="bg1"/>
                </a:solidFill>
                <a:sym typeface="+mn-ea"/>
              </a:rPr>
              <a:t>currentIndex)=&gt;{………}</a:t>
            </a:r>
            <a:r>
              <a:rPr lang="en-US" sz="1400" b="1">
                <a:solidFill>
                  <a:srgbClr val="FF0000"/>
                </a:solidFill>
                <a:sym typeface="+mn-ea"/>
              </a:rPr>
              <a:t> </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rgbClr val="00B0F0"/>
                </a:solidFill>
                <a:sym typeface="+mn-ea"/>
              </a:rPr>
              <a:t>Array.from(</a:t>
            </a:r>
            <a:r>
              <a:rPr lang="en-US" sz="1400" b="1">
                <a:solidFill>
                  <a:srgbClr val="FF0000"/>
                </a:solidFill>
                <a:sym typeface="+mn-ea"/>
              </a:rPr>
              <a:t>arrayLike</a:t>
            </a:r>
            <a:r>
              <a:rPr lang="en-US" sz="1400" b="1">
                <a:solidFill>
                  <a:schemeClr val="accent1"/>
                </a:solidFill>
                <a:sym typeface="+mn-ea"/>
              </a:rPr>
              <a:t>,  </a:t>
            </a:r>
            <a:r>
              <a:rPr lang="en-US" sz="1400" b="1">
                <a:solidFill>
                  <a:schemeClr val="bg1"/>
                </a:solidFill>
                <a:sym typeface="+mn-ea"/>
              </a:rPr>
              <a:t>mapFunction</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 </a:t>
            </a:r>
            <a:endParaRPr lang="en-US" sz="1400" b="1">
              <a:solidFill>
                <a:schemeClr val="accent6"/>
              </a:solidFill>
              <a:sym typeface="+mn-ea"/>
            </a:endParaRPr>
          </a:p>
          <a:p>
            <a:pPr algn="l">
              <a:lnSpc>
                <a:spcPct val="80000"/>
              </a:lnSpc>
            </a:pPr>
            <a:r>
              <a:rPr lang="en-US" sz="1400" b="1">
                <a:solidFill>
                  <a:srgbClr val="00B0F0"/>
                </a:solidFill>
                <a:sym typeface="+mn-ea"/>
              </a:rPr>
              <a:t>Array.from(</a:t>
            </a:r>
            <a:r>
              <a:rPr lang="en-US" sz="1400" b="1">
                <a:solidFill>
                  <a:srgbClr val="FF0000"/>
                </a:solidFill>
                <a:sym typeface="+mn-ea"/>
              </a:rPr>
              <a:t>arrayLike</a:t>
            </a:r>
            <a:r>
              <a:rPr lang="en-US" sz="1400" b="1">
                <a:solidFill>
                  <a:srgbClr val="00B0F0"/>
                </a:solidFill>
                <a:sym typeface="+mn-ea"/>
              </a:rPr>
              <a:t>, </a:t>
            </a:r>
            <a:r>
              <a:rPr lang="en-US" sz="1400" b="1">
                <a:solidFill>
                  <a:schemeClr val="bg1"/>
                </a:solidFill>
                <a:sym typeface="+mn-ea"/>
              </a:rPr>
              <a:t>function( currentValue</a:t>
            </a:r>
            <a:r>
              <a:rPr lang="en-US" sz="1400" b="1">
                <a:solidFill>
                  <a:schemeClr val="accent1"/>
                </a:solidFill>
                <a:sym typeface="+mn-ea"/>
              </a:rPr>
              <a:t>, </a:t>
            </a:r>
            <a:r>
              <a:rPr lang="en-US" sz="1400" b="1">
                <a:solidFill>
                  <a:schemeClr val="bg1"/>
                </a:solidFill>
                <a:sym typeface="+mn-ea"/>
              </a:rPr>
              <a:t>currentIndex ){………}</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bg1"/>
              </a:solidFill>
              <a:sym typeface="+mn-ea"/>
            </a:endParaRPr>
          </a:p>
        </p:txBody>
      </p:sp>
      <p:sp>
        <p:nvSpPr>
          <p:cNvPr id="4" name="Rectangles 3"/>
          <p:cNvSpPr/>
          <p:nvPr/>
        </p:nvSpPr>
        <p:spPr>
          <a:xfrm>
            <a:off x="92075" y="5675630"/>
            <a:ext cx="2681605" cy="57975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b="1">
                <a:highlight>
                  <a:srgbClr val="FFFF00"/>
                </a:highlight>
              </a:rPr>
              <a:t> sort item from Array</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sort(</a:t>
            </a:r>
            <a:r>
              <a:rPr lang="en-US" sz="1400" b="1">
                <a:solidFill>
                  <a:schemeClr val="bg1"/>
                </a:solidFill>
                <a:sym typeface="+mn-ea"/>
              </a:rPr>
              <a:t>compareFunction</a:t>
            </a:r>
            <a:r>
              <a:rPr lang="en-US" sz="1400" b="1">
                <a:solidFill>
                  <a:schemeClr val="accent1"/>
                </a:solidFill>
                <a:sym typeface="+mn-ea"/>
              </a:rPr>
              <a:t>)</a:t>
            </a:r>
            <a:r>
              <a:rPr lang="en-US" sz="1400">
                <a:solidFill>
                  <a:schemeClr val="bg1"/>
                </a:solidFill>
                <a:sym typeface="+mn-ea"/>
              </a:rPr>
              <a:t>; </a:t>
            </a:r>
            <a:endParaRPr lang="en-US" sz="1400" b="1">
              <a:solidFill>
                <a:schemeClr val="accent1"/>
              </a:solidFill>
              <a:sym typeface="+mn-ea"/>
            </a:endParaRPr>
          </a:p>
        </p:txBody>
      </p:sp>
      <p:sp>
        <p:nvSpPr>
          <p:cNvPr id="6" name="Rectangles 5"/>
          <p:cNvSpPr/>
          <p:nvPr/>
        </p:nvSpPr>
        <p:spPr>
          <a:xfrm>
            <a:off x="92075" y="6255385"/>
            <a:ext cx="2682240" cy="57975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b="1">
                <a:highlight>
                  <a:srgbClr val="FFFF00"/>
                </a:highlight>
              </a:rPr>
              <a:t> Reverse item from Array</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reverse</a:t>
            </a:r>
            <a:r>
              <a:rPr lang="en-US" sz="1400" b="1">
                <a:solidFill>
                  <a:srgbClr val="00B0F0"/>
                </a:solidFill>
                <a:sym typeface="+mn-ea"/>
              </a:rPr>
              <a:t>(</a:t>
            </a:r>
            <a:r>
              <a:rPr lang="en-US" sz="1400" b="1">
                <a:solidFill>
                  <a:schemeClr val="accent1"/>
                </a:solidFill>
                <a:sym typeface="+mn-ea"/>
              </a:rPr>
              <a:t>)</a:t>
            </a:r>
            <a:r>
              <a:rPr lang="en-US" sz="1400">
                <a:solidFill>
                  <a:schemeClr val="bg1"/>
                </a:solidFill>
                <a:sym typeface="+mn-ea"/>
              </a:rPr>
              <a:t>; </a:t>
            </a:r>
            <a:endParaRPr lang="en-US" sz="1400" b="1">
              <a:solidFill>
                <a:schemeClr val="accent1"/>
              </a:solidFill>
              <a:sym typeface="+mn-ea"/>
            </a:endParaRPr>
          </a:p>
        </p:txBody>
      </p:sp>
      <p:sp>
        <p:nvSpPr>
          <p:cNvPr id="13" name="Rectangles 12"/>
          <p:cNvSpPr/>
          <p:nvPr/>
        </p:nvSpPr>
        <p:spPr>
          <a:xfrm>
            <a:off x="2774315" y="2820035"/>
            <a:ext cx="5393055" cy="133096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lnSpc>
                <a:spcPct val="80000"/>
              </a:lnSpc>
            </a:pPr>
            <a:r>
              <a:rPr lang="en-US" b="1">
                <a:highlight>
                  <a:srgbClr val="FFFF00"/>
                </a:highlight>
              </a:rPr>
              <a:t> Update an element in </a:t>
            </a:r>
            <a:r>
              <a:rPr lang="en-US" b="1">
                <a:highlight>
                  <a:srgbClr val="FFFF00"/>
                </a:highlight>
                <a:sym typeface="+mn-ea"/>
              </a:rPr>
              <a:t>Array</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chemeClr val="accent2"/>
                </a:solidFill>
                <a:sym typeface="+mn-ea"/>
              </a:rPr>
              <a:t>arr1</a:t>
            </a:r>
            <a:r>
              <a:rPr lang="en-US" sz="1400" b="1">
                <a:solidFill>
                  <a:srgbClr val="00B0F0"/>
                </a:solidFill>
                <a:sym typeface="+mn-ea"/>
              </a:rPr>
              <a:t>[</a:t>
            </a:r>
            <a:r>
              <a:rPr lang="en-US" sz="1400">
                <a:solidFill>
                  <a:srgbClr val="00B0F0"/>
                </a:solidFill>
                <a:sym typeface="+mn-ea"/>
              </a:rPr>
              <a:t> </a:t>
            </a:r>
            <a:r>
              <a:rPr lang="en-US" sz="1400">
                <a:solidFill>
                  <a:srgbClr val="FF0000"/>
                </a:solidFill>
                <a:sym typeface="+mn-ea"/>
              </a:rPr>
              <a:t>index</a:t>
            </a:r>
            <a:r>
              <a:rPr lang="en-US" sz="1400">
                <a:solidFill>
                  <a:srgbClr val="00B0F0"/>
                </a:solidFill>
                <a:sym typeface="+mn-ea"/>
              </a:rPr>
              <a:t> </a:t>
            </a:r>
            <a:r>
              <a:rPr lang="en-US" sz="1400" b="1">
                <a:solidFill>
                  <a:srgbClr val="00B0F0"/>
                </a:solidFill>
                <a:sym typeface="+mn-ea"/>
              </a:rPr>
              <a:t>]=</a:t>
            </a:r>
            <a:r>
              <a:rPr lang="en-US" sz="1400" b="1">
                <a:solidFill>
                  <a:schemeClr val="accent1"/>
                </a:solidFill>
                <a:sym typeface="+mn-ea"/>
              </a:rPr>
              <a:t> </a:t>
            </a:r>
            <a:r>
              <a:rPr lang="en-US" sz="1400" b="1">
                <a:solidFill>
                  <a:srgbClr val="FF0000"/>
                </a:solidFill>
                <a:sym typeface="+mn-ea"/>
              </a:rPr>
              <a:t>value</a:t>
            </a:r>
            <a:r>
              <a:rPr lang="en-US" sz="1400">
                <a:solidFill>
                  <a:schemeClr val="bg1"/>
                </a:solidFill>
                <a:sym typeface="+mn-ea"/>
              </a:rPr>
              <a:t>; </a:t>
            </a:r>
            <a:endParaRPr lang="en-US" sz="1400">
              <a:solidFill>
                <a:schemeClr val="bg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fill(</a:t>
            </a:r>
            <a:r>
              <a:rPr lang="en-US" sz="1400" b="1">
                <a:solidFill>
                  <a:srgbClr val="FF0000"/>
                </a:solidFill>
                <a:sym typeface="+mn-ea"/>
              </a:rPr>
              <a:t>value</a:t>
            </a:r>
            <a:r>
              <a:rPr lang="en-US" sz="1400" b="1">
                <a:solidFill>
                  <a:schemeClr val="accent1"/>
                </a:solidFill>
                <a:sym typeface="+mn-ea"/>
              </a:rPr>
              <a:t>, </a:t>
            </a:r>
            <a:r>
              <a:rPr lang="en-US" sz="1400" b="1">
                <a:solidFill>
                  <a:schemeClr val="bg1"/>
                </a:solidFill>
                <a:sym typeface="+mn-ea"/>
              </a:rPr>
              <a:t>startIndex</a:t>
            </a:r>
            <a:r>
              <a:rPr lang="en-US" sz="1400" b="1">
                <a:solidFill>
                  <a:schemeClr val="accent1"/>
                </a:solidFill>
                <a:sym typeface="+mn-ea"/>
              </a:rPr>
              <a:t>,   </a:t>
            </a:r>
            <a:r>
              <a:rPr lang="en-US" sz="1400" b="1">
                <a:solidFill>
                  <a:schemeClr val="bg1"/>
                </a:solidFill>
                <a:sym typeface="+mn-ea"/>
              </a:rPr>
              <a:t>endIndex</a:t>
            </a:r>
            <a:r>
              <a:rPr lang="en-US" sz="1400" b="1">
                <a:solidFill>
                  <a:schemeClr val="accent1"/>
                </a:solidFill>
                <a:sym typeface="+mn-ea"/>
              </a:rPr>
              <a:t>)</a:t>
            </a:r>
            <a:r>
              <a:rPr lang="en-US" sz="1400" b="1">
                <a:solidFill>
                  <a:schemeClr val="accent6"/>
                </a:solidFill>
                <a:sym typeface="+mn-ea"/>
              </a:rPr>
              <a:t> </a:t>
            </a:r>
            <a:endParaRPr lang="en-US" sz="1400" b="1">
              <a:solidFill>
                <a:schemeClr val="accent6"/>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copyWithin(</a:t>
            </a:r>
            <a:r>
              <a:rPr lang="en-US" sz="1400" b="1">
                <a:solidFill>
                  <a:srgbClr val="FF0000"/>
                </a:solidFill>
                <a:sym typeface="+mn-ea"/>
              </a:rPr>
              <a:t>targetIndex</a:t>
            </a:r>
            <a:r>
              <a:rPr lang="en-US" sz="1400" b="1">
                <a:solidFill>
                  <a:schemeClr val="accent1"/>
                </a:solidFill>
                <a:sym typeface="+mn-ea"/>
              </a:rPr>
              <a:t>, </a:t>
            </a:r>
            <a:r>
              <a:rPr lang="en-US" sz="1400" b="1">
                <a:solidFill>
                  <a:schemeClr val="bg1"/>
                </a:solidFill>
                <a:sym typeface="+mn-ea"/>
              </a:rPr>
              <a:t>startIndex</a:t>
            </a:r>
            <a:r>
              <a:rPr lang="en-US" sz="1400" b="1">
                <a:solidFill>
                  <a:schemeClr val="accent1"/>
                </a:solidFill>
                <a:sym typeface="+mn-ea"/>
              </a:rPr>
              <a:t>,   </a:t>
            </a:r>
            <a:r>
              <a:rPr lang="en-US" sz="1400" b="1">
                <a:solidFill>
                  <a:schemeClr val="bg1"/>
                </a:solidFill>
                <a:sym typeface="+mn-ea"/>
              </a:rPr>
              <a:t>endIndex</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splice(</a:t>
            </a:r>
            <a:r>
              <a:rPr lang="en-US" sz="1400" b="1">
                <a:solidFill>
                  <a:srgbClr val="FF0000"/>
                </a:solidFill>
                <a:sym typeface="+mn-ea"/>
              </a:rPr>
              <a:t>startIndex</a:t>
            </a:r>
            <a:r>
              <a:rPr lang="en-US" sz="1400" b="1">
                <a:solidFill>
                  <a:schemeClr val="accent1"/>
                </a:solidFill>
                <a:sym typeface="+mn-ea"/>
              </a:rPr>
              <a:t>, </a:t>
            </a:r>
            <a:r>
              <a:rPr lang="en-US" sz="1400" b="1">
                <a:solidFill>
                  <a:schemeClr val="bg1"/>
                </a:solidFill>
                <a:sym typeface="+mn-ea"/>
              </a:rPr>
              <a:t>deletedElementCount</a:t>
            </a:r>
            <a:r>
              <a:rPr lang="en-US" sz="1400" b="1">
                <a:solidFill>
                  <a:schemeClr val="accent1"/>
                </a:solidFill>
                <a:sym typeface="+mn-ea"/>
              </a:rPr>
              <a:t>,   </a:t>
            </a:r>
            <a:r>
              <a:rPr lang="en-US" sz="1400" b="1">
                <a:solidFill>
                  <a:schemeClr val="bg1"/>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bg1"/>
                </a:solidFill>
                <a:sym typeface="+mn-ea"/>
              </a:rPr>
              <a:t>deletedElementCount </a:t>
            </a:r>
            <a:r>
              <a:rPr lang="en-US" sz="1400">
                <a:solidFill>
                  <a:schemeClr val="bg1"/>
                </a:solidFill>
                <a:sym typeface="+mn-ea"/>
              </a:rPr>
              <a:t>= number a value will be deleted from </a:t>
            </a:r>
            <a:r>
              <a:rPr lang="en-US" sz="1400" b="1">
                <a:solidFill>
                  <a:schemeClr val="bg1"/>
                </a:solidFill>
                <a:sym typeface="+mn-ea"/>
              </a:rPr>
              <a:t>startIndex</a:t>
            </a:r>
            <a:endParaRPr lang="en-US" sz="1400" b="1">
              <a:solidFill>
                <a:schemeClr val="bg1"/>
              </a:solidFill>
              <a:sym typeface="+mn-ea"/>
            </a:endParaRPr>
          </a:p>
          <a:p>
            <a:pPr algn="l">
              <a:lnSpc>
                <a:spcPct val="80000"/>
              </a:lnSpc>
            </a:pPr>
            <a:r>
              <a:rPr lang="en-US" sz="1400" b="1">
                <a:solidFill>
                  <a:schemeClr val="bg1"/>
                </a:solidFill>
                <a:sym typeface="+mn-ea"/>
              </a:rPr>
              <a:t>and add 	“value1, value2,...,valueN”</a:t>
            </a:r>
            <a:r>
              <a:rPr lang="en-US" sz="1400">
                <a:solidFill>
                  <a:schemeClr val="bg1"/>
                </a:solidFill>
                <a:sym typeface="+mn-ea"/>
              </a:rPr>
              <a:t> will be add on</a:t>
            </a:r>
            <a:r>
              <a:rPr lang="en-US" sz="1400" b="1">
                <a:solidFill>
                  <a:schemeClr val="bg1"/>
                </a:solidFill>
                <a:sym typeface="+mn-ea"/>
              </a:rPr>
              <a:t> startIndex</a:t>
            </a:r>
            <a:endParaRPr lang="en-US" sz="1400" b="1">
              <a:solidFill>
                <a:schemeClr val="accent1"/>
              </a:solidFill>
              <a:sym typeface="+mn-ea"/>
            </a:endParaRPr>
          </a:p>
        </p:txBody>
      </p:sp>
      <p:sp>
        <p:nvSpPr>
          <p:cNvPr id="8" name="Rectangles 7"/>
          <p:cNvSpPr/>
          <p:nvPr/>
        </p:nvSpPr>
        <p:spPr>
          <a:xfrm>
            <a:off x="8167370" y="3172460"/>
            <a:ext cx="3589655" cy="97853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lnSpc>
                <a:spcPct val="80000"/>
              </a:lnSpc>
            </a:pPr>
            <a:r>
              <a:rPr lang="en-US" sz="1400">
                <a:highlight>
                  <a:srgbClr val="FFFF00"/>
                </a:highlight>
              </a:rPr>
              <a:t>  </a:t>
            </a:r>
            <a:r>
              <a:rPr lang="en-US" b="1">
                <a:highlight>
                  <a:srgbClr val="FFFF00"/>
                </a:highlight>
              </a:rPr>
              <a:t>Copy Array </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chemeClr val="accent2"/>
                </a:solidFill>
                <a:sym typeface="+mn-ea"/>
              </a:rPr>
              <a:t>arrr2 </a:t>
            </a:r>
            <a:r>
              <a:rPr lang="en-US" sz="1400">
                <a:solidFill>
                  <a:schemeClr val="accent2"/>
                </a:solidFill>
                <a:sym typeface="+mn-ea"/>
              </a:rPr>
              <a:t>= </a:t>
            </a:r>
            <a:r>
              <a:rPr lang="en-US" sz="1400" b="1">
                <a:solidFill>
                  <a:schemeClr val="accent2"/>
                </a:solidFill>
                <a:sym typeface="+mn-ea"/>
              </a:rPr>
              <a:t>arr1  </a:t>
            </a:r>
            <a:endParaRPr lang="en-US" sz="1400" b="1">
              <a:solidFill>
                <a:schemeClr val="accent6"/>
              </a:solidFill>
              <a:sym typeface="+mn-ea"/>
            </a:endParaRPr>
          </a:p>
          <a:p>
            <a:pPr algn="l">
              <a:lnSpc>
                <a:spcPct val="80000"/>
              </a:lnSpc>
            </a:pPr>
            <a:r>
              <a:rPr lang="en-US" sz="1400" b="1">
                <a:solidFill>
                  <a:schemeClr val="accent1"/>
                </a:solidFill>
                <a:sym typeface="+mn-ea"/>
              </a:rPr>
              <a:t>[ ...</a:t>
            </a:r>
            <a:r>
              <a:rPr lang="en-US" sz="1400" b="1">
                <a:solidFill>
                  <a:schemeClr val="accent2"/>
                </a:solidFill>
                <a:sym typeface="+mn-ea"/>
              </a:rPr>
              <a:t>arr1</a:t>
            </a:r>
            <a:r>
              <a:rPr lang="en-US" sz="1400" b="1">
                <a:solidFill>
                  <a:srgbClr val="FF0000"/>
                </a:solidFill>
                <a:sym typeface="+mn-ea"/>
              </a:rPr>
              <a:t>, </a:t>
            </a:r>
            <a:r>
              <a:rPr lang="en-US" sz="1400" b="1">
                <a:solidFill>
                  <a:schemeClr val="accent1"/>
                </a:solidFill>
                <a:sym typeface="+mn-ea"/>
              </a:rPr>
              <a:t> ...</a:t>
            </a:r>
            <a:r>
              <a:rPr lang="en-US" sz="1400" b="1">
                <a:solidFill>
                  <a:schemeClr val="accent2"/>
                </a:solidFill>
                <a:sym typeface="+mn-ea"/>
              </a:rPr>
              <a:t>arr2</a:t>
            </a:r>
            <a:r>
              <a:rPr lang="en-US" sz="1400" b="1">
                <a:solidFill>
                  <a:srgbClr val="FF0000"/>
                </a:solidFill>
                <a:sym typeface="+mn-ea"/>
              </a:rPr>
              <a:t>, </a:t>
            </a:r>
            <a:r>
              <a:rPr lang="en-US" sz="1400" b="1">
                <a:solidFill>
                  <a:schemeClr val="accent1"/>
                </a:solidFill>
                <a:sym typeface="+mn-ea"/>
              </a:rPr>
              <a:t> ...</a:t>
            </a:r>
            <a:r>
              <a:rPr lang="en-US" sz="1400" b="1">
                <a:solidFill>
                  <a:schemeClr val="accent2"/>
                </a:solidFill>
                <a:sym typeface="+mn-ea"/>
              </a:rPr>
              <a:t>arr3</a:t>
            </a:r>
            <a:r>
              <a:rPr lang="en-US" sz="1400" b="1">
                <a:solidFill>
                  <a:srgbClr val="FF0000"/>
                </a:solidFill>
                <a:sym typeface="+mn-ea"/>
              </a:rPr>
              <a:t>, </a:t>
            </a:r>
            <a:r>
              <a:rPr lang="en-US" sz="1400" b="1">
                <a:solidFill>
                  <a:schemeClr val="accent1"/>
                </a:solidFill>
                <a:sym typeface="+mn-ea"/>
              </a:rPr>
              <a:t> .......  </a:t>
            </a:r>
            <a:r>
              <a:rPr lang="en-US" sz="1400" b="1">
                <a:solidFill>
                  <a:srgbClr val="FF0000"/>
                </a:solidFill>
                <a:sym typeface="+mn-ea"/>
              </a:rPr>
              <a:t> , </a:t>
            </a:r>
            <a:r>
              <a:rPr lang="en-US" sz="1400" b="1">
                <a:solidFill>
                  <a:schemeClr val="accent1"/>
                </a:solidFill>
                <a:sym typeface="+mn-ea"/>
              </a:rPr>
              <a:t> ...</a:t>
            </a:r>
            <a:r>
              <a:rPr lang="en-US" sz="1400" b="1">
                <a:solidFill>
                  <a:schemeClr val="accent2"/>
                </a:solidFill>
                <a:sym typeface="+mn-ea"/>
              </a:rPr>
              <a:t>arrN</a:t>
            </a:r>
            <a:r>
              <a:rPr lang="en-US" sz="1400" b="1">
                <a:solidFill>
                  <a:schemeClr val="accent1"/>
                </a:solidFill>
                <a:sym typeface="+mn-ea"/>
              </a:rPr>
              <a:t>]</a:t>
            </a:r>
            <a:endParaRPr lang="en-US" sz="1400" b="1">
              <a:solidFill>
                <a:schemeClr val="accent6"/>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.concat(</a:t>
            </a:r>
            <a:r>
              <a:rPr lang="en-US" sz="1400" b="1">
                <a:solidFill>
                  <a:schemeClr val="accent2"/>
                </a:solidFill>
                <a:sym typeface="+mn-ea"/>
              </a:rPr>
              <a:t>arr2</a:t>
            </a:r>
            <a:r>
              <a:rPr lang="en-US" sz="1400" b="1">
                <a:solidFill>
                  <a:schemeClr val="accent6"/>
                </a:solidFill>
                <a:sym typeface="+mn-ea"/>
              </a:rPr>
              <a:t>, </a:t>
            </a:r>
            <a:r>
              <a:rPr lang="en-US" sz="1400" b="1">
                <a:solidFill>
                  <a:schemeClr val="accent2"/>
                </a:solidFill>
                <a:sym typeface="+mn-ea"/>
              </a:rPr>
              <a:t>arr3</a:t>
            </a:r>
            <a:r>
              <a:rPr lang="en-US" sz="1400" b="1">
                <a:solidFill>
                  <a:schemeClr val="accent1"/>
                </a:solidFill>
                <a:sym typeface="+mn-ea"/>
              </a:rPr>
              <a:t> , .......  ,</a:t>
            </a:r>
            <a:r>
              <a:rPr lang="en-US" sz="1400" b="1">
                <a:solidFill>
                  <a:srgbClr val="FF0000"/>
                </a:solidFill>
                <a:sym typeface="+mn-ea"/>
              </a:rPr>
              <a:t> </a:t>
            </a:r>
            <a:r>
              <a:rPr lang="en-US" sz="1400" b="1">
                <a:solidFill>
                  <a:schemeClr val="accent1"/>
                </a:solidFill>
                <a:sym typeface="+mn-ea"/>
              </a:rPr>
              <a:t> ...</a:t>
            </a:r>
            <a:r>
              <a:rPr lang="en-US" sz="1400" b="1">
                <a:solidFill>
                  <a:schemeClr val="accent2"/>
                </a:solidFill>
                <a:sym typeface="+mn-ea"/>
              </a:rPr>
              <a:t>arrN</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bg1"/>
                </a:solidFill>
                <a:sym typeface="+mn-ea"/>
              </a:rPr>
              <a:t>copiedArr </a:t>
            </a:r>
            <a:r>
              <a:rPr lang="en-US" sz="1400" b="1">
                <a:solidFill>
                  <a:schemeClr val="accent6"/>
                </a:solidFill>
                <a:sym typeface="+mn-ea"/>
              </a:rPr>
              <a:t>= </a:t>
            </a:r>
            <a:r>
              <a:rPr lang="en-US" sz="1400" b="1">
                <a:solidFill>
                  <a:schemeClr val="accent1"/>
                </a:solidFill>
                <a:sym typeface="+mn-ea"/>
              </a:rPr>
              <a:t>JSON.parse(  JSON.stringify (</a:t>
            </a:r>
            <a:r>
              <a:rPr lang="en-US" sz="1400" b="1">
                <a:solidFill>
                  <a:schemeClr val="accent2"/>
                </a:solidFill>
                <a:sym typeface="+mn-ea"/>
              </a:rPr>
              <a:t>arr</a:t>
            </a:r>
            <a:r>
              <a:rPr lang="en-US" sz="1400" b="1">
                <a:solidFill>
                  <a:schemeClr val="accent1"/>
                </a:solidFill>
                <a:sym typeface="+mn-ea"/>
              </a:rPr>
              <a:t>)  )</a:t>
            </a:r>
            <a:endParaRPr lang="en-US" sz="1400" b="1">
              <a:solidFill>
                <a:schemeClr val="accent1"/>
              </a:solidFill>
              <a:sym typeface="+mn-ea"/>
            </a:endParaRPr>
          </a:p>
        </p:txBody>
      </p:sp>
      <p:sp>
        <p:nvSpPr>
          <p:cNvPr id="9" name="Rectangles 8"/>
          <p:cNvSpPr/>
          <p:nvPr/>
        </p:nvSpPr>
        <p:spPr>
          <a:xfrm>
            <a:off x="4147185" y="997585"/>
            <a:ext cx="5976620" cy="182245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Find Index Of Element from Array</a:t>
            </a:r>
            <a:r>
              <a:rPr lang="en-US">
                <a:highlight>
                  <a:srgbClr val="FFFF00"/>
                </a:highlight>
              </a:rPr>
              <a:t>.</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indexOf</a:t>
            </a:r>
            <a:r>
              <a:rPr lang="en-US" sz="1400" b="1">
                <a:solidFill>
                  <a:srgbClr val="00B0F0"/>
                </a:solidFill>
                <a:sym typeface="+mn-ea"/>
              </a:rPr>
              <a:t>(</a:t>
            </a:r>
            <a:r>
              <a:rPr lang="en-US" sz="1400" b="1">
                <a:solidFill>
                  <a:srgbClr val="FF0000"/>
                </a:solidFill>
                <a:sym typeface="+mn-ea"/>
              </a:rPr>
              <a:t>searchElement</a:t>
            </a:r>
            <a:r>
              <a:rPr lang="en-US" sz="1400" b="1">
                <a:solidFill>
                  <a:schemeClr val="accent1"/>
                </a:solidFill>
                <a:sym typeface="+mn-ea"/>
              </a:rPr>
              <a:t>, </a:t>
            </a:r>
            <a:r>
              <a:rPr lang="en-US" sz="1400" b="1">
                <a:solidFill>
                  <a:schemeClr val="bg1"/>
                </a:solidFill>
                <a:sym typeface="+mn-ea"/>
              </a:rPr>
              <a:t>fromIndex</a:t>
            </a:r>
            <a:r>
              <a:rPr lang="en-US" sz="1400" b="1">
                <a:solidFill>
                  <a:schemeClr val="accent1"/>
                </a:solidFill>
                <a:sym typeface="+mn-ea"/>
              </a:rPr>
              <a:t>)</a:t>
            </a:r>
            <a:r>
              <a:rPr lang="en-US" sz="1400">
                <a:solidFill>
                  <a:schemeClr val="bg1"/>
                </a:solidFill>
                <a:sym typeface="+mn-ea"/>
              </a:rPr>
              <a:t>; </a:t>
            </a:r>
            <a:endParaRPr lang="en-US" sz="1400">
              <a:solidFill>
                <a:schemeClr val="bg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lastIndexOf</a:t>
            </a:r>
            <a:r>
              <a:rPr lang="en-US" sz="1400" b="1">
                <a:solidFill>
                  <a:srgbClr val="00B0F0"/>
                </a:solidFill>
                <a:sym typeface="+mn-ea"/>
              </a:rPr>
              <a:t>(</a:t>
            </a:r>
            <a:r>
              <a:rPr lang="en-US" sz="1400" b="1">
                <a:solidFill>
                  <a:srgbClr val="FF0000"/>
                </a:solidFill>
                <a:sym typeface="+mn-ea"/>
              </a:rPr>
              <a:t>searchElement</a:t>
            </a:r>
            <a:r>
              <a:rPr lang="en-US" sz="1400" b="1">
                <a:solidFill>
                  <a:schemeClr val="accent1"/>
                </a:solidFill>
                <a:sym typeface="+mn-ea"/>
              </a:rPr>
              <a:t>, </a:t>
            </a:r>
            <a:r>
              <a:rPr lang="en-US" sz="1400" b="1">
                <a:solidFill>
                  <a:schemeClr val="bg1"/>
                </a:solidFill>
                <a:sym typeface="+mn-ea"/>
              </a:rPr>
              <a:t>fromIndex</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findIndex( </a:t>
            </a:r>
            <a:r>
              <a:rPr lang="en-US" sz="1400" b="1">
                <a:solidFill>
                  <a:srgbClr val="FF0000"/>
                </a:solidFill>
                <a:sym typeface="+mn-ea"/>
              </a:rPr>
              <a:t>(currentValue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)=&gt;{</a:t>
            </a:r>
            <a:r>
              <a:rPr lang="en-US" sz="1400" b="1">
                <a:solidFill>
                  <a:schemeClr val="bg1"/>
                </a:solidFill>
                <a:sym typeface="+mn-ea"/>
              </a:rPr>
              <a:t>………</a:t>
            </a:r>
            <a:r>
              <a:rPr lang="en-US" sz="1400" b="1">
                <a:solidFill>
                  <a:srgbClr val="FF0000"/>
                </a:solidFill>
                <a:sym typeface="+mn-ea"/>
              </a:rPr>
              <a:t>} </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findIndex(</a:t>
            </a:r>
            <a:r>
              <a:rPr lang="en-US" sz="1400" b="1">
                <a:solidFill>
                  <a:srgbClr val="FF0000"/>
                </a:solidFill>
                <a:sym typeface="+mn-ea"/>
              </a:rPr>
              <a:t>callbackFn</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accent6"/>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findIndex(</a:t>
            </a:r>
            <a:r>
              <a:rPr lang="en-US" sz="1400" b="1">
                <a:solidFill>
                  <a:srgbClr val="FF0000"/>
                </a:solidFill>
                <a:sym typeface="+mn-ea"/>
              </a:rPr>
              <a:t>function(currentValue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a:t>
            </a:r>
            <a:r>
              <a:rPr lang="en-US" sz="1400" b="1">
                <a:solidFill>
                  <a:schemeClr val="bg1"/>
                </a:solidFill>
                <a:sym typeface="+mn-ea"/>
              </a:rPr>
              <a:t>………</a:t>
            </a:r>
            <a:r>
              <a:rPr lang="en-US" sz="1400" b="1">
                <a:solidFill>
                  <a:srgbClr val="FF0000"/>
                </a:solidFill>
                <a:sym typeface="+mn-ea"/>
              </a:rPr>
              <a:t>}</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findLastIndex</a:t>
            </a:r>
            <a:r>
              <a:rPr lang="en-US" sz="1400" b="1">
                <a:solidFill>
                  <a:srgbClr val="00B0F0"/>
                </a:solidFill>
                <a:sym typeface="+mn-ea"/>
              </a:rPr>
              <a:t>( </a:t>
            </a:r>
            <a:r>
              <a:rPr lang="en-US" sz="1400" b="1">
                <a:solidFill>
                  <a:srgbClr val="FF0000"/>
                </a:solidFill>
                <a:sym typeface="+mn-ea"/>
              </a:rPr>
              <a:t>(currentValue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)=&gt;{</a:t>
            </a:r>
            <a:r>
              <a:rPr lang="en-US" sz="1400" b="1">
                <a:solidFill>
                  <a:schemeClr val="bg1"/>
                </a:solidFill>
                <a:sym typeface="+mn-ea"/>
              </a:rPr>
              <a:t>………</a:t>
            </a:r>
            <a:r>
              <a:rPr lang="en-US" sz="1400" b="1">
                <a:solidFill>
                  <a:srgbClr val="FF0000"/>
                </a:solidFill>
                <a:sym typeface="+mn-ea"/>
              </a:rPr>
              <a:t>} </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findLastIndex</a:t>
            </a:r>
            <a:r>
              <a:rPr lang="en-US" sz="1400" b="1">
                <a:solidFill>
                  <a:srgbClr val="00B0F0"/>
                </a:solidFill>
                <a:sym typeface="+mn-ea"/>
              </a:rPr>
              <a:t>(</a:t>
            </a:r>
            <a:r>
              <a:rPr lang="en-US" sz="1400" b="1">
                <a:solidFill>
                  <a:srgbClr val="FF0000"/>
                </a:solidFill>
                <a:sym typeface="+mn-ea"/>
              </a:rPr>
              <a:t>callbackFn</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accent6"/>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findLastIndex</a:t>
            </a:r>
            <a:r>
              <a:rPr lang="en-US" sz="1400" b="1">
                <a:solidFill>
                  <a:srgbClr val="00B0F0"/>
                </a:solidFill>
                <a:sym typeface="+mn-ea"/>
              </a:rPr>
              <a:t>(</a:t>
            </a:r>
            <a:r>
              <a:rPr lang="en-US" sz="1400" b="1">
                <a:solidFill>
                  <a:srgbClr val="FF0000"/>
                </a:solidFill>
                <a:sym typeface="+mn-ea"/>
              </a:rPr>
              <a:t>function(currentValue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a:t>
            </a:r>
            <a:r>
              <a:rPr lang="en-US" sz="1400" b="1">
                <a:solidFill>
                  <a:schemeClr val="bg1"/>
                </a:solidFill>
                <a:sym typeface="+mn-ea"/>
              </a:rPr>
              <a:t>………</a:t>
            </a:r>
            <a:r>
              <a:rPr lang="en-US" sz="1400" b="1">
                <a:solidFill>
                  <a:srgbClr val="FF0000"/>
                </a:solidFill>
                <a:sym typeface="+mn-ea"/>
              </a:rPr>
              <a:t>}</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a:solidFill>
                <a:schemeClr val="bg1"/>
              </a:solidFill>
              <a:sym typeface="+mn-ea"/>
            </a:endParaRPr>
          </a:p>
        </p:txBody>
      </p:sp>
      <p:sp>
        <p:nvSpPr>
          <p:cNvPr id="12" name="Rectangles 11"/>
          <p:cNvSpPr/>
          <p:nvPr/>
        </p:nvSpPr>
        <p:spPr>
          <a:xfrm>
            <a:off x="4147185" y="322580"/>
            <a:ext cx="4231005" cy="67500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a:highlight>
                  <a:srgbClr val="FFFF00"/>
                </a:highlight>
              </a:rPr>
              <a:t> </a:t>
            </a:r>
            <a:r>
              <a:rPr lang="en-US" b="1">
                <a:highlight>
                  <a:srgbClr val="FFFF00"/>
                </a:highlight>
              </a:rPr>
              <a:t>Sub-Array From Array</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slice(</a:t>
            </a:r>
            <a:r>
              <a:rPr lang="en-US" sz="1400" b="1">
                <a:solidFill>
                  <a:schemeClr val="accent1"/>
                </a:solidFill>
                <a:sym typeface="+mn-ea"/>
              </a:rPr>
              <a:t> </a:t>
            </a:r>
            <a:r>
              <a:rPr lang="en-US" sz="1400" b="1">
                <a:solidFill>
                  <a:schemeClr val="bg1"/>
                </a:solidFill>
                <a:sym typeface="+mn-ea"/>
              </a:rPr>
              <a:t>startIndex</a:t>
            </a:r>
            <a:r>
              <a:rPr lang="en-US" sz="1400" b="1">
                <a:solidFill>
                  <a:schemeClr val="accent1"/>
                </a:solidFill>
                <a:sym typeface="+mn-ea"/>
              </a:rPr>
              <a:t>,   </a:t>
            </a:r>
            <a:r>
              <a:rPr lang="en-US" sz="1400" b="1">
                <a:solidFill>
                  <a:schemeClr val="bg1"/>
                </a:solidFill>
                <a:sym typeface="+mn-ea"/>
              </a:rPr>
              <a:t>endIndex</a:t>
            </a:r>
            <a:r>
              <a:rPr lang="en-US" sz="1400" b="1">
                <a:solidFill>
                  <a:schemeClr val="accent1"/>
                </a:solidFill>
                <a:sym typeface="+mn-ea"/>
              </a:rPr>
              <a:t>)</a:t>
            </a:r>
            <a:r>
              <a:rPr lang="en-US" sz="1400">
                <a:solidFill>
                  <a:schemeClr val="bg1"/>
                </a:solidFill>
                <a:sym typeface="+mn-ea"/>
              </a:rPr>
              <a:t>; </a:t>
            </a:r>
            <a:endParaRPr lang="en-US" sz="1400">
              <a:solidFill>
                <a:schemeClr val="bg1"/>
              </a:solidFill>
              <a:sym typeface="+mn-ea"/>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0" name="矩形 23"/>
          <p:cNvSpPr/>
          <p:nvPr/>
        </p:nvSpPr>
        <p:spPr>
          <a:xfrm>
            <a:off x="0" y="0"/>
            <a:ext cx="1804035" cy="339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Python</a:t>
            </a:r>
            <a:endParaRPr lang="en-US" altLang="zh-CN" sz="2000" b="1" dirty="0">
              <a:solidFill>
                <a:schemeClr val="bg1"/>
              </a:solidFill>
              <a:sym typeface="+mn-ea"/>
            </a:endParaRPr>
          </a:p>
        </p:txBody>
      </p:sp>
      <p:sp>
        <p:nvSpPr>
          <p:cNvPr id="11" name="Rectangles 10"/>
          <p:cNvSpPr/>
          <p:nvPr/>
        </p:nvSpPr>
        <p:spPr>
          <a:xfrm>
            <a:off x="90805" y="450850"/>
            <a:ext cx="2805430" cy="106108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Create An List</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a:solidFill>
                  <a:schemeClr val="bg1"/>
                </a:solidFill>
                <a:sym typeface="+mn-ea"/>
              </a:rPr>
              <a:t> </a:t>
            </a:r>
            <a:r>
              <a:rPr lang="en-US" sz="1400" b="1">
                <a:solidFill>
                  <a:srgbClr val="C00000"/>
                </a:solidFill>
                <a:sym typeface="+mn-ea"/>
              </a:rPr>
              <a:t> </a:t>
            </a:r>
            <a:r>
              <a:rPr lang="en-US" sz="1400" b="1">
                <a:solidFill>
                  <a:schemeClr val="accent6"/>
                </a:solidFill>
                <a:sym typeface="+mn-ea"/>
              </a:rPr>
              <a:t>// literal constructor :- </a:t>
            </a:r>
            <a:endParaRPr lang="en-US" sz="1400" b="1">
              <a:solidFill>
                <a:srgbClr val="C00000"/>
              </a:solidFill>
            </a:endParaRPr>
          </a:p>
          <a:p>
            <a:pPr algn="l">
              <a:lnSpc>
                <a:spcPct val="80000"/>
              </a:lnSpc>
            </a:pPr>
            <a:r>
              <a:rPr lang="en-US" sz="1400">
                <a:solidFill>
                  <a:schemeClr val="bg1"/>
                </a:solidFill>
                <a:sym typeface="+mn-ea"/>
              </a:rPr>
              <a:t> </a:t>
            </a:r>
            <a:r>
              <a:rPr lang="en-US" sz="1400" b="1">
                <a:solidFill>
                  <a:schemeClr val="accent2"/>
                </a:solidFill>
                <a:sym typeface="+mn-ea"/>
              </a:rPr>
              <a:t>lsit1</a:t>
            </a:r>
            <a:r>
              <a:rPr lang="en-US" sz="1400">
                <a:solidFill>
                  <a:schemeClr val="bg1"/>
                </a:solidFill>
                <a:sym typeface="+mn-ea"/>
              </a:rPr>
              <a:t>=</a:t>
            </a:r>
            <a:r>
              <a:rPr lang="en-US" sz="1400">
                <a:solidFill>
                  <a:schemeClr val="accent2"/>
                </a:solidFill>
                <a:sym typeface="+mn-ea"/>
              </a:rPr>
              <a:t> [</a:t>
            </a:r>
            <a:r>
              <a:rPr lang="en-US" sz="1400">
                <a:solidFill>
                  <a:schemeClr val="bg1"/>
                </a:solidFill>
                <a:sym typeface="+mn-ea"/>
              </a:rPr>
              <a:t>val1 , </a:t>
            </a:r>
            <a:r>
              <a:rPr lang="en-US" sz="1400">
                <a:solidFill>
                  <a:schemeClr val="bg1"/>
                </a:solidFill>
                <a:sym typeface="+mn-ea"/>
              </a:rPr>
              <a:t>val2, ...</a:t>
            </a:r>
            <a:r>
              <a:rPr lang="en-US" sz="1400">
                <a:solidFill>
                  <a:srgbClr val="FF0000"/>
                </a:solidFill>
                <a:sym typeface="+mn-ea"/>
              </a:rPr>
              <a:t> </a:t>
            </a:r>
            <a:r>
              <a:rPr lang="en-US" sz="1400">
                <a:solidFill>
                  <a:schemeClr val="accent2"/>
                </a:solidFill>
                <a:sym typeface="+mn-ea"/>
              </a:rPr>
              <a:t>]</a:t>
            </a:r>
            <a:r>
              <a:rPr lang="en-US" sz="1400">
                <a:solidFill>
                  <a:schemeClr val="bg1"/>
                </a:solidFill>
                <a:sym typeface="+mn-ea"/>
              </a:rPr>
              <a:t>; </a:t>
            </a:r>
            <a:endParaRPr lang="en-US" sz="1400">
              <a:solidFill>
                <a:schemeClr val="bg1"/>
              </a:solidFill>
            </a:endParaRPr>
          </a:p>
          <a:p>
            <a:pPr algn="l">
              <a:lnSpc>
                <a:spcPct val="80000"/>
              </a:lnSpc>
            </a:pPr>
            <a:r>
              <a:rPr lang="en-US" sz="1400" b="1">
                <a:solidFill>
                  <a:schemeClr val="accent6"/>
                </a:solidFill>
                <a:sym typeface="+mn-ea"/>
              </a:rPr>
              <a:t> // construct from elements :-</a:t>
            </a:r>
            <a:endParaRPr lang="en-US" sz="1400" b="1">
              <a:solidFill>
                <a:schemeClr val="accent6"/>
              </a:solidFill>
            </a:endParaRPr>
          </a:p>
          <a:p>
            <a:pPr algn="l">
              <a:lnSpc>
                <a:spcPct val="80000"/>
              </a:lnSpc>
            </a:pPr>
            <a:r>
              <a:rPr lang="en-US" sz="1400">
                <a:solidFill>
                  <a:schemeClr val="bg1"/>
                </a:solidFill>
                <a:sym typeface="+mn-ea"/>
              </a:rPr>
              <a:t> </a:t>
            </a:r>
            <a:r>
              <a:rPr lang="en-US" sz="1400" b="1">
                <a:solidFill>
                  <a:schemeClr val="accent2"/>
                </a:solidFill>
                <a:sym typeface="+mn-ea"/>
              </a:rPr>
              <a:t>lsit1</a:t>
            </a:r>
            <a:r>
              <a:rPr lang="en-US" sz="1400">
                <a:solidFill>
                  <a:schemeClr val="bg1"/>
                </a:solidFill>
                <a:sym typeface="+mn-ea"/>
              </a:rPr>
              <a:t>=</a:t>
            </a:r>
            <a:r>
              <a:rPr lang="en-US" sz="1400">
                <a:solidFill>
                  <a:srgbClr val="FF0000"/>
                </a:solidFill>
                <a:sym typeface="+mn-ea"/>
              </a:rPr>
              <a:t> </a:t>
            </a:r>
            <a:r>
              <a:rPr lang="en-US" sz="1400" b="1">
                <a:solidFill>
                  <a:schemeClr val="accent1"/>
                </a:solidFill>
                <a:sym typeface="+mn-ea"/>
              </a:rPr>
              <a:t>list(</a:t>
            </a:r>
            <a:r>
              <a:rPr lang="en-US" sz="1400" b="1">
                <a:solidFill>
                  <a:schemeClr val="accent1"/>
                </a:solidFill>
                <a:sym typeface="+mn-ea"/>
              </a:rPr>
              <a:t>(</a:t>
            </a:r>
            <a:r>
              <a:rPr lang="en-US" sz="1400">
                <a:solidFill>
                  <a:schemeClr val="bg1"/>
                </a:solidFill>
                <a:sym typeface="+mn-ea"/>
              </a:rPr>
              <a:t> val1, val2 , .....</a:t>
            </a:r>
            <a:r>
              <a:rPr lang="en-US" sz="1400" b="1">
                <a:solidFill>
                  <a:schemeClr val="accent1"/>
                </a:solidFill>
                <a:sym typeface="+mn-ea"/>
              </a:rPr>
              <a:t>))</a:t>
            </a:r>
            <a:r>
              <a:rPr lang="en-US" sz="1400">
                <a:solidFill>
                  <a:schemeClr val="bg1"/>
                </a:solidFill>
                <a:sym typeface="+mn-ea"/>
              </a:rPr>
              <a:t>;</a:t>
            </a:r>
            <a:endParaRPr lang="en-US" sz="1400" b="1">
              <a:solidFill>
                <a:schemeClr val="accent1"/>
              </a:solidFill>
              <a:sym typeface="+mn-ea"/>
            </a:endParaRPr>
          </a:p>
        </p:txBody>
      </p:sp>
      <p:sp>
        <p:nvSpPr>
          <p:cNvPr id="2" name="Rectangles 1"/>
          <p:cNvSpPr/>
          <p:nvPr/>
        </p:nvSpPr>
        <p:spPr>
          <a:xfrm>
            <a:off x="90805" y="1511935"/>
            <a:ext cx="2805430" cy="59499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Access an item from </a:t>
            </a:r>
            <a:r>
              <a:rPr lang="en-US" b="1">
                <a:highlight>
                  <a:srgbClr val="FFFF00"/>
                </a:highlight>
                <a:sym typeface="+mn-ea"/>
              </a:rPr>
              <a:t>List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Method1 :-   </a:t>
            </a:r>
            <a:r>
              <a:rPr lang="en-US" sz="1400" b="1">
                <a:solidFill>
                  <a:schemeClr val="accent2"/>
                </a:solidFill>
                <a:sym typeface="+mn-ea"/>
              </a:rPr>
              <a:t>list1</a:t>
            </a:r>
            <a:r>
              <a:rPr lang="en-US" sz="1400">
                <a:solidFill>
                  <a:srgbClr val="00B0F0"/>
                </a:solidFill>
                <a:sym typeface="+mn-ea"/>
              </a:rPr>
              <a:t>[</a:t>
            </a:r>
            <a:r>
              <a:rPr lang="en-US" sz="1400">
                <a:solidFill>
                  <a:srgbClr val="FF0000"/>
                </a:solidFill>
                <a:sym typeface="+mn-ea"/>
              </a:rPr>
              <a:t>Index</a:t>
            </a:r>
            <a:r>
              <a:rPr lang="en-US" sz="1400">
                <a:solidFill>
                  <a:srgbClr val="00B0F0"/>
                </a:solidFill>
                <a:sym typeface="+mn-ea"/>
              </a:rPr>
              <a:t>]</a:t>
            </a:r>
            <a:r>
              <a:rPr lang="en-US" sz="1400">
                <a:solidFill>
                  <a:schemeClr val="bg1"/>
                </a:solidFill>
                <a:sym typeface="+mn-ea"/>
              </a:rPr>
              <a:t> </a:t>
            </a:r>
            <a:r>
              <a:rPr lang="en-US" sz="1400" b="1">
                <a:solidFill>
                  <a:schemeClr val="accent5"/>
                </a:solidFill>
                <a:sym typeface="+mn-ea"/>
              </a:rPr>
              <a:t> </a:t>
            </a:r>
            <a:endParaRPr lang="en-US" sz="1400" b="1">
              <a:solidFill>
                <a:schemeClr val="accent1"/>
              </a:solidFill>
              <a:sym typeface="+mn-ea"/>
            </a:endParaRPr>
          </a:p>
        </p:txBody>
      </p:sp>
      <p:sp>
        <p:nvSpPr>
          <p:cNvPr id="3" name="Rectangles 2"/>
          <p:cNvSpPr/>
          <p:nvPr/>
        </p:nvSpPr>
        <p:spPr>
          <a:xfrm>
            <a:off x="91440" y="2113280"/>
            <a:ext cx="2806700" cy="60706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Length of </a:t>
            </a:r>
            <a:r>
              <a:rPr lang="en-US" b="1">
                <a:highlight>
                  <a:srgbClr val="FFFF00"/>
                </a:highlight>
                <a:sym typeface="+mn-ea"/>
              </a:rPr>
              <a:t>List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Method1 :-   </a:t>
            </a:r>
            <a:r>
              <a:rPr lang="en-US" sz="1400" b="1">
                <a:solidFill>
                  <a:srgbClr val="00B0F0"/>
                </a:solidFill>
                <a:sym typeface="+mn-ea"/>
              </a:rPr>
              <a:t>len(</a:t>
            </a:r>
            <a:r>
              <a:rPr lang="en-US" sz="1400" b="1">
                <a:solidFill>
                  <a:schemeClr val="accent2"/>
                </a:solidFill>
                <a:sym typeface="+mn-ea"/>
              </a:rPr>
              <a:t>list1</a:t>
            </a:r>
            <a:r>
              <a:rPr lang="en-US" sz="1400" b="1">
                <a:solidFill>
                  <a:srgbClr val="00B0F0"/>
                </a:solidFill>
                <a:sym typeface="+mn-ea"/>
              </a:rPr>
              <a:t>)</a:t>
            </a:r>
            <a:r>
              <a:rPr lang="en-US" sz="1400">
                <a:solidFill>
                  <a:schemeClr val="bg1"/>
                </a:solidFill>
                <a:sym typeface="+mn-ea"/>
              </a:rPr>
              <a:t> </a:t>
            </a:r>
            <a:r>
              <a:rPr lang="en-US" sz="1400" b="1">
                <a:solidFill>
                  <a:schemeClr val="accent5"/>
                </a:solidFill>
                <a:sym typeface="+mn-ea"/>
              </a:rPr>
              <a:t> </a:t>
            </a:r>
            <a:endParaRPr lang="en-US" sz="1400" b="1">
              <a:solidFill>
                <a:schemeClr val="accent1"/>
              </a:solidFill>
              <a:sym typeface="+mn-ea"/>
            </a:endParaRPr>
          </a:p>
        </p:txBody>
      </p:sp>
      <p:sp>
        <p:nvSpPr>
          <p:cNvPr id="4" name="Rectangles 3"/>
          <p:cNvSpPr/>
          <p:nvPr/>
        </p:nvSpPr>
        <p:spPr>
          <a:xfrm>
            <a:off x="2896235" y="0"/>
            <a:ext cx="4457065" cy="118110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b="1">
                <a:highlight>
                  <a:srgbClr val="FFFF00"/>
                </a:highlight>
              </a:rPr>
              <a:t> add  item in </a:t>
            </a:r>
            <a:r>
              <a:rPr lang="en-US" b="1">
                <a:highlight>
                  <a:srgbClr val="FFFF00"/>
                </a:highlight>
                <a:sym typeface="+mn-ea"/>
              </a:rPr>
              <a:t>List</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chemeClr val="accent2"/>
                </a:solidFill>
                <a:sym typeface="+mn-ea"/>
              </a:rPr>
              <a:t>list1</a:t>
            </a:r>
            <a:r>
              <a:rPr lang="en-US" sz="1400" b="1">
                <a:solidFill>
                  <a:schemeClr val="accent1"/>
                </a:solidFill>
                <a:sym typeface="+mn-ea"/>
              </a:rPr>
              <a:t>.append(</a:t>
            </a:r>
            <a:r>
              <a:rPr lang="en-US" sz="1400" b="1">
                <a:solidFill>
                  <a:srgbClr val="FF0000"/>
                </a:solidFill>
                <a:sym typeface="+mn-ea"/>
              </a:rPr>
              <a:t>item1</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list1</a:t>
            </a:r>
            <a:r>
              <a:rPr lang="en-US" sz="1400" b="1">
                <a:solidFill>
                  <a:schemeClr val="accent1"/>
                </a:solidFill>
                <a:sym typeface="+mn-ea"/>
              </a:rPr>
              <a:t>.extend([</a:t>
            </a:r>
            <a:r>
              <a:rPr lang="en-US" sz="1400" b="1">
                <a:solidFill>
                  <a:srgbClr val="FF0000"/>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list1</a:t>
            </a:r>
            <a:r>
              <a:rPr lang="en-US" sz="1400" b="1">
                <a:solidFill>
                  <a:schemeClr val="accent1"/>
                </a:solidFill>
                <a:sym typeface="+mn-ea"/>
              </a:rPr>
              <a:t>.insert(</a:t>
            </a:r>
            <a:r>
              <a:rPr lang="en-US" sz="1400" b="1">
                <a:solidFill>
                  <a:srgbClr val="FF0000"/>
                </a:solidFill>
                <a:sym typeface="+mn-ea"/>
              </a:rPr>
              <a:t>index</a:t>
            </a:r>
            <a:r>
              <a:rPr lang="en-US" sz="1400" b="1">
                <a:solidFill>
                  <a:schemeClr val="accent1"/>
                </a:solidFill>
                <a:sym typeface="+mn-ea"/>
              </a:rPr>
              <a:t>, </a:t>
            </a:r>
            <a:r>
              <a:rPr lang="en-US" sz="1400" b="1">
                <a:solidFill>
                  <a:srgbClr val="FF0000"/>
                </a:solidFill>
                <a:sym typeface="+mn-ea"/>
              </a:rPr>
              <a:t>item</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list1</a:t>
            </a:r>
            <a:r>
              <a:rPr lang="en-US" sz="1400" b="1">
                <a:solidFill>
                  <a:schemeClr val="accent1"/>
                </a:solidFill>
                <a:sym typeface="+mn-ea"/>
              </a:rPr>
              <a:t>[</a:t>
            </a:r>
            <a:r>
              <a:rPr lang="en-US" sz="1400">
                <a:solidFill>
                  <a:srgbClr val="FF0000"/>
                </a:solidFill>
                <a:sym typeface="+mn-ea"/>
              </a:rPr>
              <a:t> </a:t>
            </a:r>
            <a:r>
              <a:rPr lang="en-US" sz="1400" b="1">
                <a:solidFill>
                  <a:srgbClr val="FF0000"/>
                </a:solidFill>
                <a:sym typeface="+mn-ea"/>
              </a:rPr>
              <a:t>startIndex </a:t>
            </a:r>
            <a:r>
              <a:rPr lang="en-US" sz="1400" b="1">
                <a:solidFill>
                  <a:schemeClr val="accent1"/>
                </a:solidFill>
                <a:sym typeface="+mn-ea"/>
              </a:rPr>
              <a:t>:</a:t>
            </a:r>
            <a:r>
              <a:rPr lang="en-US" sz="1400">
                <a:solidFill>
                  <a:srgbClr val="FF0000"/>
                </a:solidFill>
                <a:sym typeface="+mn-ea"/>
              </a:rPr>
              <a:t> </a:t>
            </a:r>
            <a:r>
              <a:rPr lang="en-US" sz="1400" b="1">
                <a:solidFill>
                  <a:srgbClr val="FF0000"/>
                </a:solidFill>
                <a:sym typeface="+mn-ea"/>
              </a:rPr>
              <a:t>endIndex</a:t>
            </a:r>
            <a:r>
              <a:rPr lang="en-US" sz="1400" b="1">
                <a:solidFill>
                  <a:schemeClr val="accent1"/>
                </a:solidFill>
                <a:sym typeface="+mn-ea"/>
              </a:rPr>
              <a:t>] = [</a:t>
            </a:r>
            <a:r>
              <a:rPr lang="en-US" sz="1400" b="1">
                <a:solidFill>
                  <a:schemeClr val="bg1"/>
                </a:solidFill>
                <a:sym typeface="+mn-ea"/>
              </a:rPr>
              <a:t>value1, value2,...,valueN</a:t>
            </a:r>
            <a:r>
              <a:rPr lang="en-US" sz="1400" b="1">
                <a:solidFill>
                  <a:schemeClr val="accent1"/>
                </a:solidFill>
                <a:sym typeface="+mn-ea"/>
              </a:rPr>
              <a:t>]</a:t>
            </a:r>
            <a:r>
              <a:rPr lang="en-US" sz="1400">
                <a:solidFill>
                  <a:schemeClr val="bg1"/>
                </a:solidFill>
                <a:sym typeface="+mn-ea"/>
              </a:rPr>
              <a:t>;</a:t>
            </a:r>
            <a:endParaRPr lang="en-US" sz="1400">
              <a:solidFill>
                <a:schemeClr val="bg1"/>
              </a:solidFill>
              <a:sym typeface="+mn-ea"/>
            </a:endParaRPr>
          </a:p>
          <a:p>
            <a:pPr algn="l">
              <a:lnSpc>
                <a:spcPct val="80000"/>
              </a:lnSpc>
            </a:pPr>
            <a:r>
              <a:rPr lang="en-US" sz="1400" b="1">
                <a:solidFill>
                  <a:schemeClr val="bg1"/>
                </a:solidFill>
                <a:sym typeface="+mn-ea"/>
              </a:rPr>
              <a:t>endIndex = startIndex</a:t>
            </a:r>
            <a:endParaRPr lang="en-US" sz="1400" b="1">
              <a:solidFill>
                <a:schemeClr val="accent1"/>
              </a:solidFill>
              <a:sym typeface="+mn-ea"/>
            </a:endParaRPr>
          </a:p>
        </p:txBody>
      </p:sp>
      <p:sp>
        <p:nvSpPr>
          <p:cNvPr id="5" name="Rectangles 4"/>
          <p:cNvSpPr/>
          <p:nvPr/>
        </p:nvSpPr>
        <p:spPr>
          <a:xfrm>
            <a:off x="90170" y="2720340"/>
            <a:ext cx="2806065" cy="152146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b="1">
                <a:highlight>
                  <a:srgbClr val="FFFF00"/>
                </a:highlight>
              </a:rPr>
              <a:t> delete item from </a:t>
            </a:r>
            <a:r>
              <a:rPr lang="en-US" b="1">
                <a:highlight>
                  <a:srgbClr val="FFFF00"/>
                </a:highlight>
                <a:sym typeface="+mn-ea"/>
              </a:rPr>
              <a:t>List</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chemeClr val="accent1"/>
                </a:solidFill>
                <a:sym typeface="+mn-ea"/>
              </a:rPr>
              <a:t>del </a:t>
            </a:r>
            <a:r>
              <a:rPr lang="en-US" sz="1400" b="1">
                <a:solidFill>
                  <a:schemeClr val="accent2"/>
                </a:solidFill>
                <a:sym typeface="+mn-ea"/>
              </a:rPr>
              <a:t>list1</a:t>
            </a:r>
            <a:endParaRPr lang="en-US" sz="1400" b="1">
              <a:solidFill>
                <a:schemeClr val="accent1"/>
              </a:solidFill>
              <a:sym typeface="+mn-ea"/>
            </a:endParaRPr>
          </a:p>
          <a:p>
            <a:pPr algn="l">
              <a:lnSpc>
                <a:spcPct val="80000"/>
              </a:lnSpc>
            </a:pPr>
            <a:r>
              <a:rPr lang="en-US" sz="1400" b="1">
                <a:solidFill>
                  <a:schemeClr val="accent2"/>
                </a:solidFill>
                <a:sym typeface="+mn-ea"/>
              </a:rPr>
              <a:t>list1</a:t>
            </a:r>
            <a:r>
              <a:rPr lang="en-US" sz="1400" b="1">
                <a:solidFill>
                  <a:schemeClr val="accent1"/>
                </a:solidFill>
                <a:sym typeface="+mn-ea"/>
              </a:rPr>
              <a:t>.clear()</a:t>
            </a:r>
            <a:endParaRPr lang="en-US" sz="1400" b="1">
              <a:solidFill>
                <a:srgbClr val="0070C0"/>
              </a:solidFill>
              <a:sym typeface="+mn-ea"/>
            </a:endParaRPr>
          </a:p>
          <a:p>
            <a:pPr algn="l">
              <a:lnSpc>
                <a:spcPct val="80000"/>
              </a:lnSpc>
            </a:pPr>
            <a:r>
              <a:rPr lang="en-US" sz="1400" b="1">
                <a:solidFill>
                  <a:schemeClr val="accent2"/>
                </a:solidFill>
                <a:sym typeface="+mn-ea"/>
              </a:rPr>
              <a:t>list1</a:t>
            </a:r>
            <a:r>
              <a:rPr lang="en-US" sz="1400" b="1">
                <a:solidFill>
                  <a:schemeClr val="accent1"/>
                </a:solidFill>
                <a:sym typeface="+mn-ea"/>
              </a:rPr>
              <a:t>.pop(</a:t>
            </a:r>
            <a:r>
              <a:rPr lang="en-US" sz="1400" b="1">
                <a:solidFill>
                  <a:srgbClr val="FF0000"/>
                </a:solidFill>
                <a:sym typeface="+mn-ea"/>
              </a:rPr>
              <a:t>index</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list1</a:t>
            </a:r>
            <a:r>
              <a:rPr lang="en-US" sz="1400" b="1">
                <a:solidFill>
                  <a:schemeClr val="accent1"/>
                </a:solidFill>
                <a:sym typeface="+mn-ea"/>
              </a:rPr>
              <a:t>.remove(</a:t>
            </a:r>
            <a:r>
              <a:rPr lang="en-US" sz="1400" b="1">
                <a:solidFill>
                  <a:srgbClr val="FF0000"/>
                </a:solidFill>
                <a:sym typeface="+mn-ea"/>
              </a:rPr>
              <a:t>value</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list1</a:t>
            </a:r>
            <a:r>
              <a:rPr lang="en-US" sz="1400" b="1">
                <a:solidFill>
                  <a:schemeClr val="accent1"/>
                </a:solidFill>
                <a:sym typeface="+mn-ea"/>
              </a:rPr>
              <a:t>[</a:t>
            </a:r>
            <a:r>
              <a:rPr lang="en-US" sz="1400">
                <a:solidFill>
                  <a:srgbClr val="FF0000"/>
                </a:solidFill>
                <a:sym typeface="+mn-ea"/>
              </a:rPr>
              <a:t> </a:t>
            </a:r>
            <a:r>
              <a:rPr lang="en-US" sz="1400" b="1">
                <a:solidFill>
                  <a:srgbClr val="FF0000"/>
                </a:solidFill>
                <a:sym typeface="+mn-ea"/>
              </a:rPr>
              <a:t>startIndex </a:t>
            </a:r>
            <a:r>
              <a:rPr lang="en-US" sz="1400" b="1">
                <a:solidFill>
                  <a:schemeClr val="accent1"/>
                </a:solidFill>
                <a:sym typeface="+mn-ea"/>
              </a:rPr>
              <a:t>:</a:t>
            </a:r>
            <a:r>
              <a:rPr lang="en-US" sz="1400">
                <a:solidFill>
                  <a:srgbClr val="FF0000"/>
                </a:solidFill>
                <a:sym typeface="+mn-ea"/>
              </a:rPr>
              <a:t> </a:t>
            </a:r>
            <a:r>
              <a:rPr lang="en-US" sz="1400" b="1">
                <a:solidFill>
                  <a:srgbClr val="FF0000"/>
                </a:solidFill>
                <a:sym typeface="+mn-ea"/>
              </a:rPr>
              <a:t>endIndex</a:t>
            </a:r>
            <a:r>
              <a:rPr lang="en-US" sz="1400" b="1">
                <a:solidFill>
                  <a:schemeClr val="accent1"/>
                </a:solidFill>
                <a:sym typeface="+mn-ea"/>
              </a:rPr>
              <a:t>]= [ ]</a:t>
            </a:r>
            <a:r>
              <a:rPr lang="en-US" sz="1400">
                <a:solidFill>
                  <a:schemeClr val="bg1"/>
                </a:solidFill>
                <a:sym typeface="+mn-ea"/>
              </a:rPr>
              <a:t>;</a:t>
            </a:r>
            <a:endParaRPr lang="en-US" sz="1400">
              <a:solidFill>
                <a:schemeClr val="bg1"/>
              </a:solidFill>
              <a:sym typeface="+mn-ea"/>
            </a:endParaRPr>
          </a:p>
          <a:p>
            <a:pPr algn="l">
              <a:lnSpc>
                <a:spcPct val="80000"/>
              </a:lnSpc>
            </a:pPr>
            <a:r>
              <a:rPr lang="en-US" sz="1400">
                <a:solidFill>
                  <a:schemeClr val="bg1"/>
                </a:solidFill>
                <a:sym typeface="+mn-ea"/>
              </a:rPr>
              <a:t>endIndex = startIndex+N :- then N item will be deleted from startIndex</a:t>
            </a:r>
            <a:endParaRPr lang="en-US" sz="1400" b="1">
              <a:solidFill>
                <a:schemeClr val="accent1"/>
              </a:solidFill>
              <a:sym typeface="+mn-ea"/>
            </a:endParaRPr>
          </a:p>
        </p:txBody>
      </p:sp>
      <p:sp>
        <p:nvSpPr>
          <p:cNvPr id="6" name="Rectangles 5"/>
          <p:cNvSpPr/>
          <p:nvPr/>
        </p:nvSpPr>
        <p:spPr>
          <a:xfrm>
            <a:off x="92075" y="4241800"/>
            <a:ext cx="2806065" cy="84201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b="1">
                <a:highlight>
                  <a:srgbClr val="FFFF00"/>
                </a:highlight>
              </a:rPr>
              <a:t> Add Two </a:t>
            </a:r>
            <a:r>
              <a:rPr lang="en-US" b="1">
                <a:highlight>
                  <a:srgbClr val="FFFF00"/>
                </a:highlight>
                <a:sym typeface="+mn-ea"/>
              </a:rPr>
              <a:t>List</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chemeClr val="accent2"/>
                </a:solidFill>
                <a:sym typeface="+mn-ea"/>
              </a:rPr>
              <a:t>list1</a:t>
            </a:r>
            <a:r>
              <a:rPr lang="en-US" sz="1400" b="1">
                <a:solidFill>
                  <a:schemeClr val="accent1"/>
                </a:solidFill>
                <a:sym typeface="+mn-ea"/>
              </a:rPr>
              <a:t>.extend(</a:t>
            </a:r>
            <a:r>
              <a:rPr lang="en-US" sz="1400" b="1">
                <a:solidFill>
                  <a:srgbClr val="FF0000"/>
                </a:solidFill>
                <a:sym typeface="+mn-ea"/>
              </a:rPr>
              <a:t>lterable</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1"/>
                </a:solidFill>
                <a:sym typeface="+mn-ea"/>
              </a:rPr>
              <a:t>iterable  :-</a:t>
            </a:r>
            <a:r>
              <a:rPr lang="en-US" sz="1400" b="1">
                <a:solidFill>
                  <a:schemeClr val="bg1"/>
                </a:solidFill>
                <a:sym typeface="+mn-ea"/>
              </a:rPr>
              <a:t> list, set, tuple,string etc</a:t>
            </a:r>
            <a:endParaRPr lang="en-US" sz="1400" b="1">
              <a:solidFill>
                <a:schemeClr val="bg1"/>
              </a:solidFill>
              <a:sym typeface="+mn-ea"/>
            </a:endParaRPr>
          </a:p>
          <a:p>
            <a:pPr algn="l">
              <a:lnSpc>
                <a:spcPct val="80000"/>
              </a:lnSpc>
            </a:pPr>
            <a:r>
              <a:rPr lang="en-US" sz="1400" b="1">
                <a:solidFill>
                  <a:schemeClr val="accent6"/>
                </a:solidFill>
                <a:sym typeface="+mn-ea"/>
              </a:rPr>
              <a:t>+ Operator  :-   </a:t>
            </a:r>
            <a:r>
              <a:rPr lang="en-US" sz="1400" b="1">
                <a:solidFill>
                  <a:schemeClr val="accent2"/>
                </a:solidFill>
                <a:sym typeface="+mn-ea"/>
              </a:rPr>
              <a:t>list1 </a:t>
            </a:r>
            <a:r>
              <a:rPr lang="en-US" sz="1400" b="1">
                <a:solidFill>
                  <a:schemeClr val="accent1"/>
                </a:solidFill>
                <a:sym typeface="+mn-ea"/>
              </a:rPr>
              <a:t>+ </a:t>
            </a:r>
            <a:r>
              <a:rPr lang="en-US" sz="1400" b="1">
                <a:solidFill>
                  <a:schemeClr val="accent2"/>
                </a:solidFill>
                <a:sym typeface="+mn-ea"/>
              </a:rPr>
              <a:t>list2</a:t>
            </a:r>
            <a:endParaRPr lang="en-US" sz="1400" b="1">
              <a:solidFill>
                <a:schemeClr val="accent1"/>
              </a:solidFill>
              <a:sym typeface="+mn-ea"/>
            </a:endParaRPr>
          </a:p>
        </p:txBody>
      </p:sp>
      <p:sp>
        <p:nvSpPr>
          <p:cNvPr id="8" name="Rectangles 7"/>
          <p:cNvSpPr/>
          <p:nvPr/>
        </p:nvSpPr>
        <p:spPr>
          <a:xfrm>
            <a:off x="2896235" y="1181735"/>
            <a:ext cx="4457065" cy="50673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b="1">
                <a:highlight>
                  <a:srgbClr val="FFFF00"/>
                </a:highlight>
              </a:rPr>
              <a:t> sort item from </a:t>
            </a:r>
            <a:r>
              <a:rPr lang="en-US" b="1">
                <a:highlight>
                  <a:srgbClr val="FFFF00"/>
                </a:highlight>
                <a:sym typeface="+mn-ea"/>
              </a:rPr>
              <a:t>List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2"/>
                </a:solidFill>
                <a:sym typeface="+mn-ea"/>
              </a:rPr>
              <a:t>list1</a:t>
            </a:r>
            <a:r>
              <a:rPr lang="en-US" sz="1400" b="1">
                <a:solidFill>
                  <a:schemeClr val="accent1"/>
                </a:solidFill>
                <a:sym typeface="+mn-ea"/>
              </a:rPr>
              <a:t>.</a:t>
            </a:r>
            <a:r>
              <a:rPr lang="en-US" sz="1400" b="1">
                <a:solidFill>
                  <a:srgbClr val="00B0F0"/>
                </a:solidFill>
                <a:sym typeface="+mn-ea"/>
              </a:rPr>
              <a:t>sort(</a:t>
            </a:r>
            <a:r>
              <a:rPr lang="en-US" sz="1400" b="1">
                <a:solidFill>
                  <a:schemeClr val="bg1"/>
                </a:solidFill>
                <a:sym typeface="+mn-ea"/>
              </a:rPr>
              <a:t>reverse=True|False</a:t>
            </a:r>
            <a:r>
              <a:rPr lang="en-US" sz="1400" b="1">
                <a:solidFill>
                  <a:srgbClr val="00B0F0"/>
                </a:solidFill>
                <a:sym typeface="+mn-ea"/>
              </a:rPr>
              <a:t>,</a:t>
            </a:r>
            <a:r>
              <a:rPr lang="en-US" sz="1400" b="1">
                <a:solidFill>
                  <a:schemeClr val="bg1"/>
                </a:solidFill>
                <a:sym typeface="+mn-ea"/>
              </a:rPr>
              <a:t> key=myFunc</a:t>
            </a:r>
            <a:r>
              <a:rPr lang="en-US" sz="1400" b="1">
                <a:solidFill>
                  <a:schemeClr val="accent1"/>
                </a:solidFill>
                <a:sym typeface="+mn-ea"/>
              </a:rPr>
              <a:t>)</a:t>
            </a:r>
            <a:r>
              <a:rPr lang="en-US" sz="1400">
                <a:solidFill>
                  <a:schemeClr val="bg1"/>
                </a:solidFill>
                <a:sym typeface="+mn-ea"/>
              </a:rPr>
              <a:t>;</a:t>
            </a:r>
            <a:endParaRPr lang="en-US" sz="1400" b="1">
              <a:solidFill>
                <a:schemeClr val="accent1"/>
              </a:solidFill>
              <a:sym typeface="+mn-ea"/>
            </a:endParaRPr>
          </a:p>
        </p:txBody>
      </p:sp>
      <p:sp>
        <p:nvSpPr>
          <p:cNvPr id="9" name="Rectangles 8"/>
          <p:cNvSpPr/>
          <p:nvPr/>
        </p:nvSpPr>
        <p:spPr>
          <a:xfrm>
            <a:off x="2898140" y="1688465"/>
            <a:ext cx="4454525" cy="57975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b="1">
                <a:highlight>
                  <a:srgbClr val="FFFF00"/>
                </a:highlight>
              </a:rPr>
              <a:t> Reverse item from List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2"/>
                </a:solidFill>
                <a:sym typeface="+mn-ea"/>
              </a:rPr>
              <a:t>list1</a:t>
            </a:r>
            <a:r>
              <a:rPr lang="en-US" sz="1400" b="1">
                <a:solidFill>
                  <a:schemeClr val="accent1"/>
                </a:solidFill>
                <a:sym typeface="+mn-ea"/>
              </a:rPr>
              <a:t>.</a:t>
            </a:r>
            <a:r>
              <a:rPr lang="en-US" sz="1400" b="1">
                <a:solidFill>
                  <a:srgbClr val="00B0F0"/>
                </a:solidFill>
                <a:sym typeface="+mn-ea"/>
              </a:rPr>
              <a:t>reverse(</a:t>
            </a:r>
            <a:r>
              <a:rPr lang="en-US" sz="1400" b="1">
                <a:solidFill>
                  <a:schemeClr val="accent1"/>
                </a:solidFill>
                <a:sym typeface="+mn-ea"/>
              </a:rPr>
              <a:t>)</a:t>
            </a:r>
            <a:r>
              <a:rPr lang="en-US" sz="1400">
                <a:solidFill>
                  <a:schemeClr val="bg1"/>
                </a:solidFill>
                <a:sym typeface="+mn-ea"/>
              </a:rPr>
              <a:t>; </a:t>
            </a:r>
            <a:endParaRPr lang="en-US" sz="1400" b="1">
              <a:solidFill>
                <a:schemeClr val="accent1"/>
              </a:solidFill>
              <a:sym typeface="+mn-ea"/>
            </a:endParaRPr>
          </a:p>
        </p:txBody>
      </p:sp>
      <p:sp>
        <p:nvSpPr>
          <p:cNvPr id="7" name="Rectangles 6"/>
          <p:cNvSpPr/>
          <p:nvPr/>
        </p:nvSpPr>
        <p:spPr>
          <a:xfrm>
            <a:off x="2898775" y="2268220"/>
            <a:ext cx="4454525" cy="57975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b="1">
                <a:highlight>
                  <a:srgbClr val="FFFF00"/>
                </a:highlight>
              </a:rPr>
              <a:t> Count an Specified element from </a:t>
            </a:r>
            <a:r>
              <a:rPr lang="en-US" b="1">
                <a:highlight>
                  <a:srgbClr val="FFFF00"/>
                </a:highlight>
                <a:sym typeface="+mn-ea"/>
              </a:rPr>
              <a:t>List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a:solidFill>
                  <a:schemeClr val="bg1"/>
                </a:solidFill>
                <a:sym typeface="+mn-ea"/>
              </a:rPr>
              <a:t> </a:t>
            </a:r>
            <a:r>
              <a:rPr lang="en-US" sz="1400" b="1">
                <a:solidFill>
                  <a:schemeClr val="accent2"/>
                </a:solidFill>
                <a:sym typeface="+mn-ea"/>
              </a:rPr>
              <a:t>list1</a:t>
            </a:r>
            <a:r>
              <a:rPr lang="en-US" sz="1400" b="1">
                <a:solidFill>
                  <a:schemeClr val="accent1"/>
                </a:solidFill>
                <a:sym typeface="+mn-ea"/>
              </a:rPr>
              <a:t>.</a:t>
            </a:r>
            <a:r>
              <a:rPr lang="en-US" sz="1400" b="1">
                <a:solidFill>
                  <a:srgbClr val="00B0F0"/>
                </a:solidFill>
                <a:sym typeface="+mn-ea"/>
              </a:rPr>
              <a:t>count(</a:t>
            </a:r>
            <a:r>
              <a:rPr lang="en-US" sz="1400" b="1">
                <a:solidFill>
                  <a:srgbClr val="FF0000"/>
                </a:solidFill>
                <a:sym typeface="+mn-ea"/>
              </a:rPr>
              <a:t>searchElement</a:t>
            </a:r>
            <a:r>
              <a:rPr lang="en-US" sz="1400" b="1">
                <a:solidFill>
                  <a:schemeClr val="accent1"/>
                </a:solidFill>
                <a:sym typeface="+mn-ea"/>
              </a:rPr>
              <a:t>)</a:t>
            </a:r>
            <a:r>
              <a:rPr lang="en-US" sz="1400">
                <a:solidFill>
                  <a:schemeClr val="bg1"/>
                </a:solidFill>
                <a:sym typeface="+mn-ea"/>
              </a:rPr>
              <a:t>; </a:t>
            </a:r>
            <a:endParaRPr lang="en-US" sz="1400" b="1">
              <a:solidFill>
                <a:schemeClr val="accent1"/>
              </a:solidFill>
              <a:sym typeface="+mn-ea"/>
            </a:endParaRPr>
          </a:p>
        </p:txBody>
      </p:sp>
      <p:sp>
        <p:nvSpPr>
          <p:cNvPr id="12" name="Rectangles 11"/>
          <p:cNvSpPr/>
          <p:nvPr/>
        </p:nvSpPr>
        <p:spPr>
          <a:xfrm>
            <a:off x="7352665" y="0"/>
            <a:ext cx="4822190" cy="90043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b="1">
                <a:highlight>
                  <a:srgbClr val="FFFF00"/>
                </a:highlight>
              </a:rPr>
              <a:t> Count an Specified element from </a:t>
            </a:r>
            <a:r>
              <a:rPr lang="en-US" b="1">
                <a:highlight>
                  <a:srgbClr val="FFFF00"/>
                </a:highlight>
                <a:sym typeface="+mn-ea"/>
              </a:rPr>
              <a:t>List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a:solidFill>
                  <a:schemeClr val="bg1"/>
                </a:solidFill>
                <a:sym typeface="+mn-ea"/>
              </a:rPr>
              <a:t> </a:t>
            </a:r>
            <a:r>
              <a:rPr lang="en-US" sz="1400" b="1">
                <a:solidFill>
                  <a:schemeClr val="accent2"/>
                </a:solidFill>
                <a:sym typeface="+mn-ea"/>
              </a:rPr>
              <a:t>newList</a:t>
            </a:r>
            <a:r>
              <a:rPr lang="en-US" sz="1400" b="1">
                <a:solidFill>
                  <a:schemeClr val="accent1"/>
                </a:solidFill>
                <a:sym typeface="+mn-ea"/>
              </a:rPr>
              <a:t> = [</a:t>
            </a:r>
            <a:r>
              <a:rPr lang="en-US" sz="1400" b="1">
                <a:solidFill>
                  <a:srgbClr val="FF0000"/>
                </a:solidFill>
                <a:sym typeface="+mn-ea"/>
              </a:rPr>
              <a:t>expression </a:t>
            </a:r>
            <a:r>
              <a:rPr lang="en-US" sz="1400" b="1">
                <a:solidFill>
                  <a:srgbClr val="00B0F0"/>
                </a:solidFill>
                <a:sym typeface="+mn-ea"/>
              </a:rPr>
              <a:t>for </a:t>
            </a:r>
            <a:r>
              <a:rPr lang="en-US" sz="1400" b="1">
                <a:solidFill>
                  <a:srgbClr val="FF0000"/>
                </a:solidFill>
                <a:sym typeface="+mn-ea"/>
              </a:rPr>
              <a:t>item </a:t>
            </a:r>
            <a:r>
              <a:rPr lang="en-US" sz="1400" b="1">
                <a:solidFill>
                  <a:srgbClr val="00B0F0"/>
                </a:solidFill>
                <a:sym typeface="+mn-ea"/>
              </a:rPr>
              <a:t>in </a:t>
            </a:r>
            <a:r>
              <a:rPr lang="en-US" sz="1400" b="1">
                <a:solidFill>
                  <a:srgbClr val="FF0000"/>
                </a:solidFill>
                <a:sym typeface="+mn-ea"/>
              </a:rPr>
              <a:t>iterable </a:t>
            </a:r>
            <a:r>
              <a:rPr lang="en-US" sz="1400" b="1">
                <a:solidFill>
                  <a:srgbClr val="00B0F0"/>
                </a:solidFill>
                <a:sym typeface="+mn-ea"/>
              </a:rPr>
              <a:t>if </a:t>
            </a:r>
            <a:r>
              <a:rPr lang="en-US" sz="1400" b="1">
                <a:solidFill>
                  <a:srgbClr val="FF0000"/>
                </a:solidFill>
                <a:sym typeface="+mn-ea"/>
              </a:rPr>
              <a:t>condition == True</a:t>
            </a:r>
            <a:r>
              <a:rPr lang="en-US" sz="1400" b="1">
                <a:solidFill>
                  <a:schemeClr val="accent1"/>
                </a:solidFill>
                <a:sym typeface="+mn-ea"/>
              </a:rPr>
              <a:t>]</a:t>
            </a:r>
            <a:r>
              <a:rPr lang="en-US" sz="1400">
                <a:solidFill>
                  <a:schemeClr val="bg1"/>
                </a:solidFill>
                <a:sym typeface="+mn-ea"/>
              </a:rPr>
              <a:t>;</a:t>
            </a:r>
            <a:endParaRPr lang="en-US" sz="1400">
              <a:solidFill>
                <a:schemeClr val="bg1"/>
              </a:solidFill>
              <a:sym typeface="+mn-ea"/>
            </a:endParaRPr>
          </a:p>
          <a:p>
            <a:pPr algn="l"/>
            <a:r>
              <a:rPr lang="en-US" sz="1400">
                <a:solidFill>
                  <a:schemeClr val="bg1"/>
                </a:solidFill>
                <a:sym typeface="+mn-ea"/>
              </a:rPr>
              <a:t> :-  </a:t>
            </a:r>
            <a:r>
              <a:rPr lang="en-US" sz="1400" b="1">
                <a:solidFill>
                  <a:schemeClr val="bg1"/>
                </a:solidFill>
                <a:sym typeface="+mn-ea"/>
              </a:rPr>
              <a:t>iterable:- </a:t>
            </a:r>
            <a:r>
              <a:rPr lang="en-US" sz="1400" b="1">
                <a:solidFill>
                  <a:schemeClr val="accent2"/>
                </a:solidFill>
                <a:sym typeface="+mn-ea"/>
              </a:rPr>
              <a:t>list1</a:t>
            </a:r>
            <a:endParaRPr lang="en-US" sz="1400" b="1">
              <a:solidFill>
                <a:schemeClr val="accent1"/>
              </a:solidFill>
              <a:sym typeface="+mn-ea"/>
            </a:endParaRPr>
          </a:p>
        </p:txBody>
      </p:sp>
      <p:sp>
        <p:nvSpPr>
          <p:cNvPr id="13" name="Rectangles 12"/>
          <p:cNvSpPr/>
          <p:nvPr/>
        </p:nvSpPr>
        <p:spPr>
          <a:xfrm>
            <a:off x="2896235" y="2847975"/>
            <a:ext cx="4454525" cy="188658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b="1">
                <a:highlight>
                  <a:srgbClr val="FFFF00"/>
                </a:highlight>
              </a:rPr>
              <a:t> Update an element in </a:t>
            </a:r>
            <a:r>
              <a:rPr lang="en-US" b="1">
                <a:highlight>
                  <a:srgbClr val="FFFF00"/>
                </a:highlight>
                <a:sym typeface="+mn-ea"/>
              </a:rPr>
              <a:t>List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a:solidFill>
                  <a:schemeClr val="bg1"/>
                </a:solidFill>
                <a:sym typeface="+mn-ea"/>
              </a:rPr>
              <a:t> </a:t>
            </a:r>
            <a:r>
              <a:rPr lang="en-US" sz="1400" b="1">
                <a:solidFill>
                  <a:schemeClr val="accent6"/>
                </a:solidFill>
                <a:sym typeface="+mn-ea"/>
              </a:rPr>
              <a:t>with index:- </a:t>
            </a:r>
            <a:r>
              <a:rPr lang="en-US" sz="1400">
                <a:solidFill>
                  <a:schemeClr val="bg1"/>
                </a:solidFill>
                <a:sym typeface="+mn-ea"/>
              </a:rPr>
              <a:t> </a:t>
            </a:r>
            <a:r>
              <a:rPr lang="en-US" sz="1400" b="1">
                <a:solidFill>
                  <a:schemeClr val="accent2"/>
                </a:solidFill>
                <a:sym typeface="+mn-ea"/>
              </a:rPr>
              <a:t>list1</a:t>
            </a:r>
            <a:r>
              <a:rPr lang="en-US" sz="1400" b="1">
                <a:solidFill>
                  <a:srgbClr val="00B0F0"/>
                </a:solidFill>
                <a:sym typeface="+mn-ea"/>
              </a:rPr>
              <a:t>[</a:t>
            </a:r>
            <a:r>
              <a:rPr lang="en-US" sz="1400">
                <a:solidFill>
                  <a:srgbClr val="00B0F0"/>
                </a:solidFill>
                <a:sym typeface="+mn-ea"/>
              </a:rPr>
              <a:t> </a:t>
            </a:r>
            <a:r>
              <a:rPr lang="en-US" sz="1400" b="1">
                <a:solidFill>
                  <a:srgbClr val="FF0000"/>
                </a:solidFill>
                <a:sym typeface="+mn-ea"/>
              </a:rPr>
              <a:t>index </a:t>
            </a:r>
            <a:r>
              <a:rPr lang="en-US" sz="1400" b="1">
                <a:solidFill>
                  <a:srgbClr val="00B0F0"/>
                </a:solidFill>
                <a:sym typeface="+mn-ea"/>
              </a:rPr>
              <a:t>]=</a:t>
            </a:r>
            <a:r>
              <a:rPr lang="en-US" sz="1400" b="1">
                <a:solidFill>
                  <a:schemeClr val="accent1"/>
                </a:solidFill>
                <a:sym typeface="+mn-ea"/>
              </a:rPr>
              <a:t> </a:t>
            </a:r>
            <a:r>
              <a:rPr lang="en-US" sz="1400" b="1">
                <a:solidFill>
                  <a:srgbClr val="FF0000"/>
                </a:solidFill>
                <a:sym typeface="+mn-ea"/>
              </a:rPr>
              <a:t>value</a:t>
            </a:r>
            <a:r>
              <a:rPr lang="en-US" sz="1400">
                <a:solidFill>
                  <a:schemeClr val="bg1"/>
                </a:solidFill>
                <a:sym typeface="+mn-ea"/>
              </a:rPr>
              <a:t>; </a:t>
            </a:r>
            <a:endParaRPr lang="en-US" sz="1400">
              <a:solidFill>
                <a:schemeClr val="bg1"/>
              </a:solidFill>
              <a:sym typeface="+mn-ea"/>
            </a:endParaRPr>
          </a:p>
          <a:p>
            <a:pPr algn="l"/>
            <a:r>
              <a:rPr lang="en-US" sz="1400" b="1">
                <a:solidFill>
                  <a:schemeClr val="accent6"/>
                </a:solidFill>
                <a:sym typeface="+mn-ea"/>
              </a:rPr>
              <a:t>Change a Range of Item Valuesy:- </a:t>
            </a:r>
            <a:r>
              <a:rPr lang="en-US" sz="1400">
                <a:solidFill>
                  <a:schemeClr val="bg1"/>
                </a:solidFill>
                <a:sym typeface="+mn-ea"/>
              </a:rPr>
              <a:t> </a:t>
            </a:r>
            <a:endParaRPr lang="en-US" sz="1400">
              <a:solidFill>
                <a:schemeClr val="bg1"/>
              </a:solidFill>
              <a:sym typeface="+mn-ea"/>
            </a:endParaRPr>
          </a:p>
          <a:p>
            <a:pPr algn="l"/>
            <a:r>
              <a:rPr lang="en-US" sz="1400" b="1">
                <a:solidFill>
                  <a:schemeClr val="accent2"/>
                </a:solidFill>
                <a:sym typeface="+mn-ea"/>
              </a:rPr>
              <a:t>list1</a:t>
            </a:r>
            <a:r>
              <a:rPr lang="en-US" sz="1400" b="1">
                <a:solidFill>
                  <a:srgbClr val="00B0F0"/>
                </a:solidFill>
                <a:sym typeface="+mn-ea"/>
              </a:rPr>
              <a:t>[</a:t>
            </a:r>
            <a:r>
              <a:rPr lang="en-US" sz="1400">
                <a:solidFill>
                  <a:srgbClr val="FF0000"/>
                </a:solidFill>
                <a:sym typeface="+mn-ea"/>
              </a:rPr>
              <a:t> </a:t>
            </a:r>
            <a:r>
              <a:rPr lang="en-US" sz="1400" b="1">
                <a:solidFill>
                  <a:srgbClr val="FF0000"/>
                </a:solidFill>
                <a:sym typeface="+mn-ea"/>
              </a:rPr>
              <a:t>startIndex </a:t>
            </a:r>
            <a:r>
              <a:rPr lang="en-US" sz="1400" b="1">
                <a:solidFill>
                  <a:srgbClr val="00B0F0"/>
                </a:solidFill>
                <a:sym typeface="+mn-ea"/>
              </a:rPr>
              <a:t>:</a:t>
            </a:r>
            <a:r>
              <a:rPr lang="en-US" sz="1400">
                <a:solidFill>
                  <a:srgbClr val="FF0000"/>
                </a:solidFill>
                <a:sym typeface="+mn-ea"/>
              </a:rPr>
              <a:t> </a:t>
            </a:r>
            <a:r>
              <a:rPr lang="en-US" sz="1400" b="1">
                <a:solidFill>
                  <a:srgbClr val="FF0000"/>
                </a:solidFill>
                <a:sym typeface="+mn-ea"/>
              </a:rPr>
              <a:t>endIndex</a:t>
            </a:r>
            <a:r>
              <a:rPr lang="en-US" sz="1400" b="1">
                <a:solidFill>
                  <a:srgbClr val="00B0F0"/>
                </a:solidFill>
                <a:sym typeface="+mn-ea"/>
              </a:rPr>
              <a:t>]= [</a:t>
            </a:r>
            <a:r>
              <a:rPr lang="en-US" sz="1400" b="1">
                <a:solidFill>
                  <a:schemeClr val="bg1"/>
                </a:solidFill>
                <a:sym typeface="+mn-ea"/>
              </a:rPr>
              <a:t>value1, value2,...,valueN</a:t>
            </a:r>
            <a:r>
              <a:rPr lang="en-US" sz="1400" b="1">
                <a:solidFill>
                  <a:schemeClr val="accent1"/>
                </a:solidFill>
                <a:sym typeface="+mn-ea"/>
              </a:rPr>
              <a:t>]</a:t>
            </a:r>
            <a:r>
              <a:rPr lang="en-US" sz="1400">
                <a:solidFill>
                  <a:schemeClr val="bg1"/>
                </a:solidFill>
                <a:sym typeface="+mn-ea"/>
              </a:rPr>
              <a:t>;</a:t>
            </a:r>
            <a:endParaRPr lang="en-US" sz="1400">
              <a:solidFill>
                <a:schemeClr val="bg1"/>
              </a:solidFill>
              <a:sym typeface="+mn-ea"/>
            </a:endParaRPr>
          </a:p>
          <a:p>
            <a:pPr algn="l"/>
            <a:r>
              <a:rPr lang="en-US" sz="1400">
                <a:solidFill>
                  <a:schemeClr val="bg1"/>
                </a:solidFill>
                <a:sym typeface="+mn-ea"/>
              </a:rPr>
              <a:t>if </a:t>
            </a:r>
            <a:r>
              <a:rPr lang="en-US" sz="1400" b="1">
                <a:solidFill>
                  <a:srgbClr val="00B0F0"/>
                </a:solidFill>
                <a:sym typeface="+mn-ea"/>
              </a:rPr>
              <a:t>endIndex = startIndex+N</a:t>
            </a:r>
            <a:r>
              <a:rPr lang="en-US" sz="1400" b="1">
                <a:solidFill>
                  <a:schemeClr val="accent1"/>
                </a:solidFill>
                <a:sym typeface="+mn-ea"/>
              </a:rPr>
              <a:t> </a:t>
            </a:r>
            <a:r>
              <a:rPr lang="en-US" sz="1400">
                <a:solidFill>
                  <a:schemeClr val="bg1"/>
                </a:solidFill>
                <a:sym typeface="+mn-ea"/>
              </a:rPr>
              <a:t>, </a:t>
            </a:r>
            <a:endParaRPr lang="en-US" sz="1400">
              <a:solidFill>
                <a:schemeClr val="bg1"/>
              </a:solidFill>
              <a:sym typeface="+mn-ea"/>
            </a:endParaRPr>
          </a:p>
          <a:p>
            <a:pPr algn="l"/>
            <a:r>
              <a:rPr lang="en-US" sz="1400">
                <a:solidFill>
                  <a:schemeClr val="bg1"/>
                </a:solidFill>
                <a:sym typeface="+mn-ea"/>
              </a:rPr>
              <a:t>then N = number a value will be deleted from </a:t>
            </a:r>
            <a:r>
              <a:rPr lang="en-US" sz="1400" b="1">
                <a:solidFill>
                  <a:schemeClr val="bg1"/>
                </a:solidFill>
                <a:sym typeface="+mn-ea"/>
              </a:rPr>
              <a:t>startIndex</a:t>
            </a:r>
            <a:endParaRPr lang="en-US" sz="1400" b="1">
              <a:solidFill>
                <a:schemeClr val="bg1"/>
              </a:solidFill>
              <a:sym typeface="+mn-ea"/>
            </a:endParaRPr>
          </a:p>
          <a:p>
            <a:pPr algn="l"/>
            <a:r>
              <a:rPr lang="en-US" sz="1400" b="1">
                <a:solidFill>
                  <a:schemeClr val="bg1"/>
                </a:solidFill>
                <a:sym typeface="+mn-ea"/>
              </a:rPr>
              <a:t>and add 	“value1, value2,...,valueN”</a:t>
            </a:r>
            <a:r>
              <a:rPr lang="en-US" sz="1400">
                <a:solidFill>
                  <a:schemeClr val="bg1"/>
                </a:solidFill>
                <a:sym typeface="+mn-ea"/>
              </a:rPr>
              <a:t> will be add on</a:t>
            </a:r>
            <a:r>
              <a:rPr lang="en-US" sz="1400" b="1">
                <a:solidFill>
                  <a:schemeClr val="bg1"/>
                </a:solidFill>
                <a:sym typeface="+mn-ea"/>
              </a:rPr>
              <a:t> startIndex</a:t>
            </a:r>
            <a:endParaRPr lang="en-US" sz="1400" b="1">
              <a:solidFill>
                <a:schemeClr val="accent1"/>
              </a:solidFill>
              <a:sym typeface="+mn-ea"/>
            </a:endParaRPr>
          </a:p>
        </p:txBody>
      </p:sp>
      <p:sp>
        <p:nvSpPr>
          <p:cNvPr id="14" name="Rectangles 13"/>
          <p:cNvSpPr/>
          <p:nvPr/>
        </p:nvSpPr>
        <p:spPr>
          <a:xfrm>
            <a:off x="7350760" y="900430"/>
            <a:ext cx="3267710" cy="120586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Copy Array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Use the copy() method :-  </a:t>
            </a:r>
            <a:r>
              <a:rPr lang="en-US" sz="1400" b="1">
                <a:solidFill>
                  <a:schemeClr val="accent2"/>
                </a:solidFill>
                <a:sym typeface="+mn-ea"/>
              </a:rPr>
              <a:t>list1</a:t>
            </a:r>
            <a:r>
              <a:rPr lang="en-US" sz="1400">
                <a:solidFill>
                  <a:schemeClr val="accent1"/>
                </a:solidFill>
                <a:sym typeface="+mn-ea"/>
              </a:rPr>
              <a:t>.</a:t>
            </a:r>
            <a:r>
              <a:rPr lang="en-US" sz="1400" b="1">
                <a:solidFill>
                  <a:srgbClr val="00B0F0"/>
                </a:solidFill>
                <a:sym typeface="+mn-ea"/>
              </a:rPr>
              <a:t>copy</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Use the constructor :-  </a:t>
            </a:r>
            <a:r>
              <a:rPr lang="en-US" sz="1400" b="1">
                <a:solidFill>
                  <a:srgbClr val="00B0F0"/>
                </a:solidFill>
                <a:sym typeface="+mn-ea"/>
              </a:rPr>
              <a:t>list</a:t>
            </a:r>
            <a:r>
              <a:rPr lang="en-US" sz="1400" b="1">
                <a:solidFill>
                  <a:schemeClr val="accent1"/>
                </a:solidFill>
                <a:sym typeface="+mn-ea"/>
              </a:rPr>
              <a:t>(</a:t>
            </a:r>
            <a:r>
              <a:rPr lang="en-US" sz="1400" b="1">
                <a:solidFill>
                  <a:schemeClr val="accent2"/>
                </a:solidFill>
                <a:sym typeface="+mn-ea"/>
              </a:rPr>
              <a:t>list1</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Use equal (=) operator:-  </a:t>
            </a:r>
            <a:r>
              <a:rPr lang="en-US" sz="1400" b="1">
                <a:solidFill>
                  <a:schemeClr val="accent2"/>
                </a:solidFill>
                <a:sym typeface="+mn-ea"/>
              </a:rPr>
              <a:t>list2= list1</a:t>
            </a:r>
            <a:endParaRPr lang="en-US" sz="1400" b="1">
              <a:solidFill>
                <a:schemeClr val="accent1"/>
              </a:solidFill>
              <a:sym typeface="+mn-ea"/>
            </a:endParaRPr>
          </a:p>
        </p:txBody>
      </p:sp>
      <p:sp>
        <p:nvSpPr>
          <p:cNvPr id="15" name="Rectangles 14"/>
          <p:cNvSpPr/>
          <p:nvPr/>
        </p:nvSpPr>
        <p:spPr>
          <a:xfrm>
            <a:off x="2898775" y="4734560"/>
            <a:ext cx="4231005" cy="67500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a:highlight>
                  <a:srgbClr val="FFFF00"/>
                </a:highlight>
              </a:rPr>
              <a:t> </a:t>
            </a:r>
            <a:r>
              <a:rPr lang="en-US" b="1">
                <a:highlight>
                  <a:srgbClr val="FFFF00"/>
                </a:highlight>
              </a:rPr>
              <a:t>Sub-List From List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2"/>
                </a:solidFill>
                <a:sym typeface="+mn-ea"/>
              </a:rPr>
              <a:t>list1</a:t>
            </a:r>
            <a:r>
              <a:rPr lang="en-US" sz="1400" b="1">
                <a:solidFill>
                  <a:srgbClr val="00B0F0"/>
                </a:solidFill>
                <a:sym typeface="+mn-ea"/>
              </a:rPr>
              <a:t>[</a:t>
            </a:r>
            <a:r>
              <a:rPr lang="en-US" sz="1400">
                <a:solidFill>
                  <a:srgbClr val="FF0000"/>
                </a:solidFill>
                <a:sym typeface="+mn-ea"/>
              </a:rPr>
              <a:t> </a:t>
            </a:r>
            <a:r>
              <a:rPr lang="en-US" sz="1400" b="1">
                <a:solidFill>
                  <a:schemeClr val="bg1"/>
                </a:solidFill>
                <a:sym typeface="+mn-ea"/>
              </a:rPr>
              <a:t>startIndex </a:t>
            </a:r>
            <a:r>
              <a:rPr lang="en-US" sz="1400" b="1">
                <a:solidFill>
                  <a:srgbClr val="00B0F0"/>
                </a:solidFill>
                <a:sym typeface="+mn-ea"/>
              </a:rPr>
              <a:t>:</a:t>
            </a:r>
            <a:r>
              <a:rPr lang="en-US" sz="1400">
                <a:solidFill>
                  <a:srgbClr val="FF0000"/>
                </a:solidFill>
                <a:sym typeface="+mn-ea"/>
              </a:rPr>
              <a:t> </a:t>
            </a:r>
            <a:r>
              <a:rPr lang="en-US" sz="1400" b="1">
                <a:solidFill>
                  <a:schemeClr val="bg1"/>
                </a:solidFill>
                <a:sym typeface="+mn-ea"/>
              </a:rPr>
              <a:t>endIndex</a:t>
            </a:r>
            <a:r>
              <a:rPr lang="en-US" sz="1400" b="1">
                <a:solidFill>
                  <a:srgbClr val="00B0F0"/>
                </a:solidFill>
                <a:sym typeface="+mn-ea"/>
              </a:rPr>
              <a:t>]</a:t>
            </a:r>
            <a:r>
              <a:rPr lang="en-US" sz="1400">
                <a:solidFill>
                  <a:schemeClr val="bg1"/>
                </a:solidFill>
                <a:sym typeface="+mn-ea"/>
              </a:rPr>
              <a:t> </a:t>
            </a:r>
            <a:endParaRPr lang="en-US" sz="1400">
              <a:solidFill>
                <a:schemeClr val="bg1"/>
              </a:solidFill>
              <a:sym typeface="+mn-e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0" name="矩形 23"/>
          <p:cNvSpPr/>
          <p:nvPr/>
        </p:nvSpPr>
        <p:spPr>
          <a:xfrm>
            <a:off x="636905" y="0"/>
            <a:ext cx="3538855" cy="3581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Create an Array- List</a:t>
            </a:r>
            <a:endParaRPr lang="en-US" altLang="zh-CN" sz="2000" b="1" dirty="0">
              <a:solidFill>
                <a:schemeClr val="bg1"/>
              </a:solidFill>
              <a:sym typeface="+mn-ea"/>
            </a:endParaRPr>
          </a:p>
        </p:txBody>
      </p:sp>
      <p:sp>
        <p:nvSpPr>
          <p:cNvPr id="2" name="Rectangles 1"/>
          <p:cNvSpPr/>
          <p:nvPr/>
        </p:nvSpPr>
        <p:spPr>
          <a:xfrm>
            <a:off x="4771390" y="358140"/>
            <a:ext cx="6823075" cy="269811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Python...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 normal array </a:t>
            </a:r>
            <a:endParaRPr lang="en-US" sz="1400" b="1">
              <a:solidFill>
                <a:schemeClr val="accent6"/>
              </a:solidFill>
              <a:sym typeface="+mn-ea"/>
            </a:endParaRPr>
          </a:p>
          <a:p>
            <a:pPr algn="l"/>
            <a:r>
              <a:rPr lang="en-US" sz="1400">
                <a:solidFill>
                  <a:schemeClr val="bg1"/>
                </a:solidFill>
                <a:sym typeface="+mn-ea"/>
              </a:rPr>
              <a:t> arr6 = ["v0" , "v1" , "v2" , "v3" , "v4" , "v5" ] </a:t>
            </a:r>
            <a:endParaRPr lang="en-US" sz="1400">
              <a:solidFill>
                <a:schemeClr val="bg1"/>
              </a:solidFill>
              <a:sym typeface="+mn-ea"/>
            </a:endParaRPr>
          </a:p>
          <a:p>
            <a:pPr algn="l"/>
            <a:r>
              <a:rPr lang="en-US" sz="1400">
                <a:solidFill>
                  <a:schemeClr val="bg1"/>
                </a:solidFill>
                <a:sym typeface="+mn-ea"/>
              </a:rPr>
              <a:t> </a:t>
            </a:r>
            <a:r>
              <a:rPr lang="en-US" sz="1400" b="1">
                <a:solidFill>
                  <a:srgbClr val="FF0000"/>
                </a:solidFill>
                <a:sym typeface="+mn-ea"/>
              </a:rPr>
              <a:t>Index     </a:t>
            </a:r>
            <a:r>
              <a:rPr lang="en-US" sz="1400">
                <a:solidFill>
                  <a:schemeClr val="bg1"/>
                </a:solidFill>
                <a:sym typeface="+mn-ea"/>
              </a:rPr>
              <a:t>[0]     [1]      [2]     [3]       [4]      [5] </a:t>
            </a:r>
            <a:endParaRPr lang="en-US" sz="1400">
              <a:solidFill>
                <a:schemeClr val="bg1"/>
              </a:solidFill>
              <a:sym typeface="+mn-ea"/>
            </a:endParaRPr>
          </a:p>
          <a:p>
            <a:pPr algn="l"/>
            <a:r>
              <a:rPr lang="en-US" sz="1400" b="1">
                <a:solidFill>
                  <a:schemeClr val="accent6"/>
                </a:solidFill>
                <a:sym typeface="+mn-ea"/>
              </a:rPr>
              <a:t> // array contain another array</a:t>
            </a:r>
            <a:r>
              <a:rPr lang="en-US" sz="1400">
                <a:solidFill>
                  <a:schemeClr val="bg1"/>
                </a:solidFill>
                <a:sym typeface="+mn-ea"/>
              </a:rPr>
              <a:t> </a:t>
            </a:r>
            <a:endParaRPr lang="en-US" sz="1400">
              <a:solidFill>
                <a:schemeClr val="bg1"/>
              </a:solidFill>
              <a:sym typeface="+mn-ea"/>
            </a:endParaRPr>
          </a:p>
          <a:p>
            <a:pPr algn="l"/>
            <a:r>
              <a:rPr lang="en-US" sz="1400">
                <a:solidFill>
                  <a:schemeClr val="bg1"/>
                </a:solidFill>
                <a:sym typeface="+mn-ea"/>
              </a:rPr>
              <a:t> arr7 = [ ["v00",    "v01",    "v02" ] , [ "v10",      "v11",     "v12" ] , [ "v20",     "v21",      "v22" ] ] </a:t>
            </a:r>
            <a:endParaRPr lang="en-US" sz="1400">
              <a:solidFill>
                <a:schemeClr val="bg1"/>
              </a:solidFill>
              <a:sym typeface="+mn-ea"/>
            </a:endParaRPr>
          </a:p>
          <a:p>
            <a:pPr algn="l"/>
            <a:r>
              <a:rPr lang="en-US" sz="1400">
                <a:solidFill>
                  <a:schemeClr val="bg1"/>
                </a:solidFill>
                <a:sym typeface="+mn-ea"/>
              </a:rPr>
              <a:t> </a:t>
            </a:r>
            <a:r>
              <a:rPr lang="en-US" sz="1400" b="1">
                <a:solidFill>
                  <a:srgbClr val="FF0000"/>
                </a:solidFill>
                <a:sym typeface="+mn-ea"/>
              </a:rPr>
              <a:t>Index      </a:t>
            </a:r>
            <a:r>
              <a:rPr lang="en-US" sz="1400">
                <a:solidFill>
                  <a:schemeClr val="bg1"/>
                </a:solidFill>
                <a:sym typeface="+mn-ea"/>
              </a:rPr>
              <a:t>[0][0]     [0][1]      [0][2]        [1][0]      [1][1]      [1][2]         [2][0]      [2][1]        [2][2] </a:t>
            </a:r>
            <a:endParaRPr lang="en-US" sz="1400">
              <a:solidFill>
                <a:schemeClr val="bg1"/>
              </a:solidFill>
              <a:sym typeface="+mn-ea"/>
            </a:endParaRPr>
          </a:p>
          <a:p>
            <a:pPr algn="l"/>
            <a:r>
              <a:rPr lang="en-US" sz="1400" b="1">
                <a:solidFill>
                  <a:schemeClr val="accent6"/>
                </a:solidFill>
                <a:sym typeface="+mn-ea"/>
              </a:rPr>
              <a:t> // array contain object </a:t>
            </a:r>
            <a:endParaRPr lang="en-US" sz="1400" b="1">
              <a:solidFill>
                <a:schemeClr val="accent6"/>
              </a:solidFill>
              <a:sym typeface="+mn-ea"/>
            </a:endParaRPr>
          </a:p>
          <a:p>
            <a:pPr algn="l"/>
            <a:r>
              <a:rPr lang="en-US" sz="1400">
                <a:solidFill>
                  <a:schemeClr val="bg1"/>
                </a:solidFill>
                <a:sym typeface="+mn-ea"/>
              </a:rPr>
              <a:t> arr8 = [ { "k21" : "v21" , "k22":"v22"} , { "k31" : "v31" , "k32":"v32" } ] </a:t>
            </a:r>
            <a:endParaRPr lang="en-US" sz="1400">
              <a:solidFill>
                <a:schemeClr val="bg1"/>
              </a:solidFill>
              <a:sym typeface="+mn-ea"/>
            </a:endParaRPr>
          </a:p>
          <a:p>
            <a:pPr algn="l"/>
            <a:r>
              <a:rPr lang="en-US" sz="1400">
                <a:solidFill>
                  <a:schemeClr val="bg1"/>
                </a:solidFill>
                <a:sym typeface="+mn-ea"/>
              </a:rPr>
              <a:t> </a:t>
            </a:r>
            <a:r>
              <a:rPr lang="en-US" sz="1400" b="1">
                <a:solidFill>
                  <a:srgbClr val="FF0000"/>
                </a:solidFill>
                <a:sym typeface="+mn-ea"/>
              </a:rPr>
              <a:t>Index          </a:t>
            </a:r>
            <a:r>
              <a:rPr lang="en-US" sz="1400">
                <a:solidFill>
                  <a:schemeClr val="bg1"/>
                </a:solidFill>
                <a:sym typeface="+mn-ea"/>
              </a:rPr>
              <a:t>[0][‘k21’]          [0][‘k22’]           [1][‘k31’]             [1][‘k32’] </a:t>
            </a:r>
            <a:endParaRPr lang="en-US" sz="1400">
              <a:solidFill>
                <a:schemeClr val="bg1"/>
              </a:solidFill>
              <a:sym typeface="+mn-ea"/>
            </a:endParaRPr>
          </a:p>
          <a:p>
            <a:pPr algn="l"/>
            <a:r>
              <a:rPr lang="en-US" sz="1400">
                <a:solidFill>
                  <a:schemeClr val="bg1"/>
                </a:solidFill>
                <a:sym typeface="+mn-ea"/>
              </a:rPr>
              <a:t> arr9 = [ "v1" , "v2" , { "k21" : "v21" , "k22":"v22" } , [ "v30" , "v31" , "v33" ] ] </a:t>
            </a:r>
            <a:endParaRPr lang="en-US" sz="1400">
              <a:solidFill>
                <a:schemeClr val="bg1"/>
              </a:solidFill>
              <a:sym typeface="+mn-ea"/>
            </a:endParaRPr>
          </a:p>
          <a:p>
            <a:pPr algn="l"/>
            <a:r>
              <a:rPr lang="en-US" sz="1400">
                <a:solidFill>
                  <a:schemeClr val="bg1"/>
                </a:solidFill>
                <a:sym typeface="+mn-ea"/>
              </a:rPr>
              <a:t> </a:t>
            </a:r>
            <a:r>
              <a:rPr lang="en-US" sz="1400" b="1">
                <a:solidFill>
                  <a:srgbClr val="FF0000"/>
                </a:solidFill>
                <a:sym typeface="+mn-ea"/>
              </a:rPr>
              <a:t>Index    </a:t>
            </a:r>
            <a:r>
              <a:rPr lang="en-US" sz="1400">
                <a:solidFill>
                  <a:schemeClr val="bg1"/>
                </a:solidFill>
                <a:sym typeface="+mn-ea"/>
              </a:rPr>
              <a:t>[0]       [1]           [2][‘k21’]          [2][‘k22’]         [3][0]    [3][1]   [3][2] </a:t>
            </a:r>
            <a:endParaRPr lang="en-US" sz="1400">
              <a:solidFill>
                <a:schemeClr val="bg1"/>
              </a:solidFill>
              <a:sym typeface="+mn-ea"/>
            </a:endParaRPr>
          </a:p>
        </p:txBody>
      </p:sp>
      <p:sp>
        <p:nvSpPr>
          <p:cNvPr id="6" name="矩形 23"/>
          <p:cNvSpPr/>
          <p:nvPr/>
        </p:nvSpPr>
        <p:spPr>
          <a:xfrm>
            <a:off x="4937125" y="14605"/>
            <a:ext cx="3895725"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Index an Array/List</a:t>
            </a:r>
            <a:endParaRPr lang="en-US" altLang="zh-CN" sz="2000" b="1" dirty="0">
              <a:solidFill>
                <a:schemeClr val="bg1"/>
              </a:solidFill>
              <a:sym typeface="+mn-ea"/>
            </a:endParaRPr>
          </a:p>
        </p:txBody>
      </p:sp>
      <p:sp>
        <p:nvSpPr>
          <p:cNvPr id="7" name="Rectangles 6"/>
          <p:cNvSpPr/>
          <p:nvPr/>
        </p:nvSpPr>
        <p:spPr>
          <a:xfrm>
            <a:off x="135890" y="358140"/>
            <a:ext cx="4540885" cy="389001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JavaScript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a:solidFill>
                  <a:schemeClr val="bg1"/>
                </a:solidFill>
              </a:rPr>
              <a:t> </a:t>
            </a:r>
            <a:r>
              <a:rPr lang="en-US" sz="1400" b="1">
                <a:solidFill>
                  <a:srgbClr val="C00000"/>
                </a:solidFill>
                <a:sym typeface="+mn-ea"/>
              </a:rPr>
              <a:t> </a:t>
            </a:r>
            <a:r>
              <a:rPr lang="en-US" sz="1400" b="1">
                <a:solidFill>
                  <a:schemeClr val="accent6"/>
                </a:solidFill>
                <a:sym typeface="+mn-ea"/>
              </a:rPr>
              <a:t>// literal constructor :- </a:t>
            </a:r>
            <a:endParaRPr lang="en-US" sz="1400" b="1">
              <a:solidFill>
                <a:srgbClr val="C00000"/>
              </a:solidFill>
            </a:endParaRPr>
          </a:p>
          <a:p>
            <a:pPr algn="l"/>
            <a:r>
              <a:rPr lang="en-US" sz="1400">
                <a:solidFill>
                  <a:schemeClr val="bg1"/>
                </a:solidFill>
                <a:sym typeface="+mn-ea"/>
              </a:rPr>
              <a:t> arr1 =</a:t>
            </a:r>
            <a:r>
              <a:rPr lang="en-US" sz="1400">
                <a:solidFill>
                  <a:schemeClr val="accent2"/>
                </a:solidFill>
                <a:sym typeface="+mn-ea"/>
              </a:rPr>
              <a:t>  </a:t>
            </a:r>
            <a:r>
              <a:rPr lang="en-US" sz="1400" b="1">
                <a:solidFill>
                  <a:schemeClr val="accent1"/>
                </a:solidFill>
                <a:sym typeface="+mn-ea"/>
              </a:rPr>
              <a:t>[</a:t>
            </a:r>
            <a:r>
              <a:rPr lang="en-US" sz="1400">
                <a:solidFill>
                  <a:srgbClr val="FF0000"/>
                </a:solidFill>
                <a:sym typeface="+mn-ea"/>
              </a:rPr>
              <a:t> </a:t>
            </a:r>
            <a:r>
              <a:rPr lang="en-US" sz="1400">
                <a:solidFill>
                  <a:schemeClr val="bg1"/>
                </a:solidFill>
                <a:sym typeface="+mn-ea"/>
              </a:rPr>
              <a:t> value1,   </a:t>
            </a:r>
            <a:r>
              <a:rPr lang="en-US" sz="1400">
                <a:solidFill>
                  <a:schemeClr val="bg1"/>
                </a:solidFill>
                <a:sym typeface="+mn-ea"/>
              </a:rPr>
              <a:t>value2</a:t>
            </a:r>
            <a:r>
              <a:rPr lang="en-US" sz="1400">
                <a:solidFill>
                  <a:schemeClr val="bg1"/>
                </a:solidFill>
                <a:sym typeface="+mn-ea"/>
              </a:rPr>
              <a:t>  ,   .....  , valueN </a:t>
            </a:r>
            <a:r>
              <a:rPr lang="en-US" sz="1400">
                <a:solidFill>
                  <a:srgbClr val="FF0000"/>
                </a:solidFill>
                <a:sym typeface="+mn-ea"/>
              </a:rPr>
              <a:t> </a:t>
            </a:r>
            <a:r>
              <a:rPr lang="en-US" sz="1400" b="1">
                <a:solidFill>
                  <a:schemeClr val="accent1"/>
                </a:solidFill>
                <a:sym typeface="+mn-ea"/>
              </a:rPr>
              <a:t>]</a:t>
            </a:r>
            <a:r>
              <a:rPr lang="en-US" sz="1400">
                <a:solidFill>
                  <a:schemeClr val="bg1"/>
                </a:solidFill>
                <a:sym typeface="+mn-ea"/>
              </a:rPr>
              <a:t>; </a:t>
            </a:r>
            <a:endParaRPr lang="en-US" sz="1400">
              <a:solidFill>
                <a:schemeClr val="bg1"/>
              </a:solidFill>
              <a:sym typeface="+mn-ea"/>
            </a:endParaRPr>
          </a:p>
          <a:p>
            <a:pPr algn="l"/>
            <a:r>
              <a:rPr lang="en-US" sz="1400" b="1">
                <a:solidFill>
                  <a:schemeClr val="accent6"/>
                </a:solidFill>
                <a:sym typeface="+mn-ea"/>
              </a:rPr>
              <a:t> // with Array.of()  method new Operators:-</a:t>
            </a:r>
            <a:endParaRPr lang="en-US" sz="1400" b="1">
              <a:solidFill>
                <a:schemeClr val="accent6"/>
              </a:solidFill>
            </a:endParaRPr>
          </a:p>
          <a:p>
            <a:pPr algn="l"/>
            <a:r>
              <a:rPr lang="en-US" sz="1400">
                <a:solidFill>
                  <a:schemeClr val="bg1"/>
                </a:solidFill>
                <a:sym typeface="+mn-ea"/>
              </a:rPr>
              <a:t> arr1=</a:t>
            </a:r>
            <a:r>
              <a:rPr lang="en-US" sz="1400">
                <a:solidFill>
                  <a:srgbClr val="FF0000"/>
                </a:solidFill>
                <a:sym typeface="+mn-ea"/>
              </a:rPr>
              <a:t> </a:t>
            </a:r>
            <a:r>
              <a:rPr lang="en-US" sz="1400" b="1">
                <a:solidFill>
                  <a:schemeClr val="accent1"/>
                </a:solidFill>
                <a:sym typeface="+mn-ea"/>
              </a:rPr>
              <a:t>Array.of(</a:t>
            </a:r>
            <a:r>
              <a:rPr lang="en-US" sz="1400">
                <a:solidFill>
                  <a:schemeClr val="bg1"/>
                </a:solidFill>
                <a:sym typeface="+mn-ea"/>
              </a:rPr>
              <a:t> value1,   value2  ,   .....  , valueN</a:t>
            </a:r>
            <a:r>
              <a:rPr lang="en-US" sz="1400" b="1">
                <a:solidFill>
                  <a:schemeClr val="accent1"/>
                </a:solidFill>
                <a:sym typeface="+mn-ea"/>
              </a:rPr>
              <a:t>)</a:t>
            </a:r>
            <a:r>
              <a:rPr lang="en-US" sz="1400">
                <a:solidFill>
                  <a:schemeClr val="bg1"/>
                </a:solidFill>
                <a:sym typeface="+mn-ea"/>
              </a:rPr>
              <a:t>;</a:t>
            </a:r>
            <a:endParaRPr lang="en-US" sz="1400">
              <a:solidFill>
                <a:schemeClr val="bg1"/>
              </a:solidFill>
              <a:sym typeface="+mn-ea"/>
            </a:endParaRPr>
          </a:p>
          <a:p>
            <a:pPr algn="l"/>
            <a:r>
              <a:rPr lang="en-US" sz="1400" b="1">
                <a:solidFill>
                  <a:schemeClr val="accent6"/>
                </a:solidFill>
                <a:sym typeface="+mn-ea"/>
              </a:rPr>
              <a:t>// Method =1 :- with new Operators</a:t>
            </a:r>
            <a:endParaRPr lang="en-US" sz="1400">
              <a:solidFill>
                <a:schemeClr val="bg1"/>
              </a:solidFill>
            </a:endParaRPr>
          </a:p>
          <a:p>
            <a:pPr algn="l"/>
            <a:r>
              <a:rPr lang="en-US" sz="1400" b="1">
                <a:solidFill>
                  <a:schemeClr val="accent6"/>
                </a:solidFill>
                <a:sym typeface="+mn-ea"/>
              </a:rPr>
              <a:t> // constructor from elements</a:t>
            </a:r>
            <a:r>
              <a:rPr lang="en-US" sz="1400" b="1">
                <a:solidFill>
                  <a:schemeClr val="accent6"/>
                </a:solidFill>
                <a:sym typeface="+mn-ea"/>
              </a:rPr>
              <a:t> with new Operators</a:t>
            </a:r>
            <a:r>
              <a:rPr lang="en-US" sz="1400" b="1">
                <a:solidFill>
                  <a:schemeClr val="accent6"/>
                </a:solidFill>
                <a:sym typeface="+mn-ea"/>
              </a:rPr>
              <a:t>:-</a:t>
            </a:r>
            <a:endParaRPr lang="en-US" sz="1400" b="1">
              <a:solidFill>
                <a:schemeClr val="accent6"/>
              </a:solidFill>
            </a:endParaRPr>
          </a:p>
          <a:p>
            <a:pPr algn="l"/>
            <a:r>
              <a:rPr lang="en-US" sz="1400">
                <a:solidFill>
                  <a:schemeClr val="bg1"/>
                </a:solidFill>
                <a:sym typeface="+mn-ea"/>
              </a:rPr>
              <a:t> arr1=</a:t>
            </a:r>
            <a:r>
              <a:rPr lang="en-US" sz="1400">
                <a:solidFill>
                  <a:srgbClr val="FF0000"/>
                </a:solidFill>
                <a:sym typeface="+mn-ea"/>
              </a:rPr>
              <a:t> </a:t>
            </a:r>
            <a:r>
              <a:rPr lang="en-US" sz="1400" b="1">
                <a:solidFill>
                  <a:srgbClr val="00B0F0"/>
                </a:solidFill>
                <a:sym typeface="+mn-ea"/>
              </a:rPr>
              <a:t>new Array(</a:t>
            </a:r>
            <a:r>
              <a:rPr lang="en-US" sz="1400">
                <a:solidFill>
                  <a:schemeClr val="bg1"/>
                </a:solidFill>
                <a:sym typeface="+mn-ea"/>
              </a:rPr>
              <a:t> value1,   value2  ,   .....  , valueN</a:t>
            </a:r>
            <a:r>
              <a:rPr lang="en-US" sz="1400" b="1">
                <a:solidFill>
                  <a:srgbClr val="00B0F0"/>
                </a:solidFill>
                <a:sym typeface="+mn-ea"/>
              </a:rPr>
              <a:t>)</a:t>
            </a:r>
            <a:r>
              <a:rPr lang="en-US" sz="1400">
                <a:solidFill>
                  <a:srgbClr val="00B0F0"/>
                </a:solidFill>
                <a:sym typeface="+mn-ea"/>
              </a:rPr>
              <a:t>;</a:t>
            </a:r>
            <a:r>
              <a:rPr lang="en-US" sz="1400">
                <a:solidFill>
                  <a:schemeClr val="bg1"/>
                </a:solidFill>
                <a:sym typeface="+mn-ea"/>
              </a:rPr>
              <a:t>    </a:t>
            </a:r>
            <a:endParaRPr lang="en-US" sz="1400">
              <a:solidFill>
                <a:schemeClr val="bg1"/>
              </a:solidFill>
              <a:sym typeface="+mn-ea"/>
            </a:endParaRPr>
          </a:p>
          <a:p>
            <a:pPr algn="l"/>
            <a:r>
              <a:rPr lang="en-US" sz="1400" b="1">
                <a:solidFill>
                  <a:schemeClr val="accent6"/>
                </a:solidFill>
                <a:sym typeface="+mn-ea"/>
              </a:rPr>
              <a:t> // constructor from array length with new Operators:-</a:t>
            </a:r>
            <a:endParaRPr lang="en-US" sz="1400" b="1">
              <a:solidFill>
                <a:schemeClr val="accent6"/>
              </a:solidFill>
              <a:sym typeface="+mn-ea"/>
            </a:endParaRPr>
          </a:p>
          <a:p>
            <a:pPr algn="l"/>
            <a:r>
              <a:rPr lang="en-US" sz="1400">
                <a:solidFill>
                  <a:schemeClr val="bg1"/>
                </a:solidFill>
                <a:sym typeface="+mn-ea"/>
              </a:rPr>
              <a:t>arr1=</a:t>
            </a:r>
            <a:r>
              <a:rPr lang="en-US" sz="1400">
                <a:solidFill>
                  <a:srgbClr val="00B0F0"/>
                </a:solidFill>
                <a:sym typeface="+mn-ea"/>
              </a:rPr>
              <a:t> </a:t>
            </a:r>
            <a:r>
              <a:rPr lang="en-US" sz="1400" b="1">
                <a:solidFill>
                  <a:srgbClr val="00B0F0"/>
                </a:solidFill>
                <a:sym typeface="+mn-ea"/>
              </a:rPr>
              <a:t>new Array(</a:t>
            </a:r>
            <a:r>
              <a:rPr lang="en-US" sz="1400">
                <a:solidFill>
                  <a:schemeClr val="bg1"/>
                </a:solidFill>
                <a:sym typeface="+mn-ea"/>
              </a:rPr>
              <a:t> arrayLength </a:t>
            </a:r>
            <a:r>
              <a:rPr lang="en-US" sz="1400" b="1">
                <a:solidFill>
                  <a:srgbClr val="00B0F0"/>
                </a:solidFill>
                <a:sym typeface="+mn-ea"/>
              </a:rPr>
              <a:t>)</a:t>
            </a:r>
            <a:r>
              <a:rPr lang="en-US" sz="1400">
                <a:solidFill>
                  <a:schemeClr val="bg1"/>
                </a:solidFill>
                <a:sym typeface="+mn-ea"/>
              </a:rPr>
              <a:t>;</a:t>
            </a:r>
            <a:endParaRPr lang="en-US" sz="1400">
              <a:solidFill>
                <a:schemeClr val="bg1"/>
              </a:solidFill>
              <a:sym typeface="+mn-ea"/>
            </a:endParaRPr>
          </a:p>
          <a:p>
            <a:pPr algn="l"/>
            <a:r>
              <a:rPr lang="en-US" sz="1400" b="1">
                <a:solidFill>
                  <a:schemeClr val="accent6"/>
                </a:solidFill>
                <a:sym typeface="+mn-ea"/>
              </a:rPr>
              <a:t>// Method =2 :- without new Operators</a:t>
            </a:r>
            <a:endParaRPr lang="en-US" sz="1400" b="1">
              <a:solidFill>
                <a:schemeClr val="bg1"/>
              </a:solidFill>
              <a:sym typeface="+mn-ea"/>
            </a:endParaRPr>
          </a:p>
          <a:p>
            <a:pPr algn="l"/>
            <a:r>
              <a:rPr lang="en-US" sz="1400" b="1">
                <a:solidFill>
                  <a:schemeClr val="accent6"/>
                </a:solidFill>
                <a:sym typeface="+mn-ea"/>
              </a:rPr>
              <a:t> // constructor from elements without new Operators:-</a:t>
            </a:r>
            <a:endParaRPr lang="en-US" sz="1400" b="1">
              <a:solidFill>
                <a:schemeClr val="accent6"/>
              </a:solidFill>
            </a:endParaRPr>
          </a:p>
          <a:p>
            <a:pPr algn="l"/>
            <a:r>
              <a:rPr lang="en-US" sz="1400">
                <a:solidFill>
                  <a:schemeClr val="bg1"/>
                </a:solidFill>
                <a:sym typeface="+mn-ea"/>
              </a:rPr>
              <a:t> arr1=</a:t>
            </a:r>
            <a:r>
              <a:rPr lang="en-US" sz="1400">
                <a:solidFill>
                  <a:srgbClr val="FF0000"/>
                </a:solidFill>
                <a:sym typeface="+mn-ea"/>
              </a:rPr>
              <a:t> </a:t>
            </a:r>
            <a:r>
              <a:rPr lang="en-US" sz="1400" b="1">
                <a:solidFill>
                  <a:srgbClr val="00B0F0"/>
                </a:solidFill>
                <a:sym typeface="+mn-ea"/>
              </a:rPr>
              <a:t>Array(</a:t>
            </a:r>
            <a:r>
              <a:rPr lang="en-US" sz="1400">
                <a:solidFill>
                  <a:schemeClr val="bg1"/>
                </a:solidFill>
                <a:sym typeface="+mn-ea"/>
              </a:rPr>
              <a:t> value1,   value2  ,   .....  , valueN</a:t>
            </a:r>
            <a:r>
              <a:rPr lang="en-US" sz="1400">
                <a:solidFill>
                  <a:srgbClr val="00B0F0"/>
                </a:solidFill>
                <a:sym typeface="+mn-ea"/>
              </a:rPr>
              <a:t>)</a:t>
            </a:r>
            <a:r>
              <a:rPr lang="en-US" sz="1400">
                <a:solidFill>
                  <a:schemeClr val="bg1"/>
                </a:solidFill>
                <a:sym typeface="+mn-ea"/>
              </a:rPr>
              <a:t>;    </a:t>
            </a:r>
            <a:endParaRPr lang="en-US" sz="1400">
              <a:solidFill>
                <a:schemeClr val="bg1"/>
              </a:solidFill>
              <a:sym typeface="+mn-ea"/>
            </a:endParaRPr>
          </a:p>
          <a:p>
            <a:pPr algn="l"/>
            <a:r>
              <a:rPr lang="en-US" sz="1400" b="1">
                <a:solidFill>
                  <a:schemeClr val="accent6"/>
                </a:solidFill>
                <a:sym typeface="+mn-ea"/>
              </a:rPr>
              <a:t> // constructor from array length without new Operators:-</a:t>
            </a:r>
            <a:endParaRPr lang="en-US" sz="1400" b="1">
              <a:solidFill>
                <a:schemeClr val="accent6"/>
              </a:solidFill>
              <a:sym typeface="+mn-ea"/>
            </a:endParaRPr>
          </a:p>
          <a:p>
            <a:pPr algn="l"/>
            <a:r>
              <a:rPr lang="en-US" sz="1400">
                <a:solidFill>
                  <a:schemeClr val="bg1"/>
                </a:solidFill>
                <a:sym typeface="+mn-ea"/>
              </a:rPr>
              <a:t>arr1=</a:t>
            </a:r>
            <a:r>
              <a:rPr lang="en-US" sz="1400">
                <a:solidFill>
                  <a:srgbClr val="FF0000"/>
                </a:solidFill>
                <a:sym typeface="+mn-ea"/>
              </a:rPr>
              <a:t> </a:t>
            </a:r>
            <a:r>
              <a:rPr lang="en-US" sz="1400" b="1">
                <a:solidFill>
                  <a:srgbClr val="00B0F0"/>
                </a:solidFill>
                <a:sym typeface="+mn-ea"/>
              </a:rPr>
              <a:t>Array(</a:t>
            </a:r>
            <a:r>
              <a:rPr lang="en-US" sz="1400">
                <a:solidFill>
                  <a:schemeClr val="bg1"/>
                </a:solidFill>
                <a:sym typeface="+mn-ea"/>
              </a:rPr>
              <a:t> arrayLength </a:t>
            </a:r>
            <a:r>
              <a:rPr lang="en-US" sz="1400" b="1">
                <a:solidFill>
                  <a:srgbClr val="00B0F0"/>
                </a:solidFill>
                <a:sym typeface="+mn-ea"/>
              </a:rPr>
              <a:t>)</a:t>
            </a:r>
            <a:r>
              <a:rPr lang="en-US" sz="1400">
                <a:solidFill>
                  <a:schemeClr val="bg1"/>
                </a:solidFill>
                <a:sym typeface="+mn-ea"/>
              </a:rPr>
              <a:t>;</a:t>
            </a:r>
            <a:endParaRPr lang="en-US" sz="1400">
              <a:solidFill>
                <a:schemeClr val="bg1"/>
              </a:solidFill>
              <a:sym typeface="+mn-ea"/>
            </a:endParaRPr>
          </a:p>
          <a:p>
            <a:pPr algn="ctr"/>
            <a:r>
              <a:rPr lang="en-US" sz="1400" b="1">
                <a:solidFill>
                  <a:srgbClr val="FFFF00"/>
                </a:solidFill>
                <a:sym typeface="+mn-ea"/>
              </a:rPr>
              <a:t>With Object Constructor</a:t>
            </a:r>
            <a:endParaRPr lang="en-US" sz="1400" b="1">
              <a:solidFill>
                <a:srgbClr val="FFFF00"/>
              </a:solidFill>
              <a:sym typeface="+mn-ea"/>
            </a:endParaRPr>
          </a:p>
          <a:p>
            <a:pPr algn="l"/>
            <a:r>
              <a:rPr lang="en-US" sz="1400">
                <a:solidFill>
                  <a:schemeClr val="bg1"/>
                </a:solidFill>
                <a:sym typeface="+mn-ea"/>
              </a:rPr>
              <a:t>arr1=</a:t>
            </a:r>
            <a:r>
              <a:rPr lang="en-US" sz="1400">
                <a:solidFill>
                  <a:srgbClr val="FF0000"/>
                </a:solidFill>
                <a:sym typeface="+mn-ea"/>
              </a:rPr>
              <a:t> </a:t>
            </a:r>
            <a:r>
              <a:rPr lang="en-US" sz="1400" b="1">
                <a:solidFill>
                  <a:srgbClr val="00B0F0"/>
                </a:solidFill>
                <a:sym typeface="+mn-ea"/>
              </a:rPr>
              <a:t>new Object([</a:t>
            </a:r>
            <a:r>
              <a:rPr lang="en-US" sz="1400">
                <a:solidFill>
                  <a:schemeClr val="bg1"/>
                </a:solidFill>
                <a:sym typeface="+mn-ea"/>
              </a:rPr>
              <a:t> value1,   value2  ,   .....  , valueN</a:t>
            </a:r>
            <a:r>
              <a:rPr lang="en-US" sz="1400" b="1">
                <a:solidFill>
                  <a:srgbClr val="00B0F0"/>
                </a:solidFill>
                <a:sym typeface="+mn-ea"/>
              </a:rPr>
              <a:t>])</a:t>
            </a:r>
            <a:r>
              <a:rPr lang="en-US" sz="1400">
                <a:solidFill>
                  <a:srgbClr val="00B0F0"/>
                </a:solidFill>
                <a:sym typeface="+mn-ea"/>
              </a:rPr>
              <a:t>;</a:t>
            </a:r>
            <a:r>
              <a:rPr lang="en-US" sz="1400">
                <a:solidFill>
                  <a:schemeClr val="bg1"/>
                </a:solidFill>
                <a:sym typeface="+mn-ea"/>
              </a:rPr>
              <a:t>    </a:t>
            </a:r>
            <a:endParaRPr lang="en-US" sz="1400" b="1">
              <a:solidFill>
                <a:srgbClr val="FFFF00"/>
              </a:solidFill>
              <a:sym typeface="+mn-ea"/>
            </a:endParaRPr>
          </a:p>
        </p:txBody>
      </p:sp>
      <p:sp>
        <p:nvSpPr>
          <p:cNvPr id="8" name="Rectangles 7"/>
          <p:cNvSpPr/>
          <p:nvPr/>
        </p:nvSpPr>
        <p:spPr>
          <a:xfrm>
            <a:off x="135890" y="4248150"/>
            <a:ext cx="4208780" cy="135064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Python</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a:solidFill>
                  <a:schemeClr val="bg1"/>
                </a:solidFill>
              </a:rPr>
              <a:t> </a:t>
            </a:r>
            <a:r>
              <a:rPr lang="en-US" sz="1400" b="1">
                <a:solidFill>
                  <a:srgbClr val="C00000"/>
                </a:solidFill>
                <a:sym typeface="+mn-ea"/>
              </a:rPr>
              <a:t> </a:t>
            </a:r>
            <a:r>
              <a:rPr lang="en-US" sz="1400" b="1">
                <a:solidFill>
                  <a:schemeClr val="accent6"/>
                </a:solidFill>
                <a:sym typeface="+mn-ea"/>
              </a:rPr>
              <a:t>// literal constructor :- </a:t>
            </a:r>
            <a:endParaRPr lang="en-US" sz="1400" b="1">
              <a:solidFill>
                <a:srgbClr val="C00000"/>
              </a:solidFill>
            </a:endParaRPr>
          </a:p>
          <a:p>
            <a:pPr algn="l"/>
            <a:r>
              <a:rPr lang="en-US" sz="1400">
                <a:solidFill>
                  <a:schemeClr val="bg1"/>
                </a:solidFill>
                <a:sym typeface="+mn-ea"/>
              </a:rPr>
              <a:t> list1=</a:t>
            </a:r>
            <a:r>
              <a:rPr lang="en-US" sz="1400">
                <a:solidFill>
                  <a:schemeClr val="accent2"/>
                </a:solidFill>
                <a:sym typeface="+mn-ea"/>
              </a:rPr>
              <a:t>  </a:t>
            </a:r>
            <a:r>
              <a:rPr lang="en-US" sz="1400" b="1">
                <a:solidFill>
                  <a:schemeClr val="accent1"/>
                </a:solidFill>
                <a:sym typeface="+mn-ea"/>
              </a:rPr>
              <a:t>[</a:t>
            </a:r>
            <a:r>
              <a:rPr lang="en-US" sz="1400">
                <a:solidFill>
                  <a:srgbClr val="FF0000"/>
                </a:solidFill>
                <a:sym typeface="+mn-ea"/>
              </a:rPr>
              <a:t> </a:t>
            </a:r>
            <a:r>
              <a:rPr lang="en-US" sz="1400">
                <a:solidFill>
                  <a:schemeClr val="bg1"/>
                </a:solidFill>
                <a:sym typeface="+mn-ea"/>
              </a:rPr>
              <a:t> value1,   value2  ,   .....  , valueN </a:t>
            </a:r>
            <a:r>
              <a:rPr lang="en-US" sz="1400">
                <a:solidFill>
                  <a:srgbClr val="FF0000"/>
                </a:solidFill>
                <a:sym typeface="+mn-ea"/>
              </a:rPr>
              <a:t> </a:t>
            </a:r>
            <a:r>
              <a:rPr lang="en-US" sz="1400" b="1">
                <a:solidFill>
                  <a:schemeClr val="accent1"/>
                </a:solidFill>
                <a:sym typeface="+mn-ea"/>
              </a:rPr>
              <a:t>]</a:t>
            </a:r>
            <a:r>
              <a:rPr lang="en-US" sz="1400">
                <a:solidFill>
                  <a:schemeClr val="bg1"/>
                </a:solidFill>
                <a:sym typeface="+mn-ea"/>
              </a:rPr>
              <a:t>; </a:t>
            </a:r>
            <a:endParaRPr lang="en-US" sz="1400">
              <a:solidFill>
                <a:schemeClr val="bg1"/>
              </a:solidFill>
              <a:sym typeface="+mn-ea"/>
            </a:endParaRPr>
          </a:p>
          <a:p>
            <a:pPr algn="l"/>
            <a:r>
              <a:rPr lang="en-US" sz="1400" b="1">
                <a:solidFill>
                  <a:schemeClr val="accent6"/>
                </a:solidFill>
                <a:sym typeface="+mn-ea"/>
              </a:rPr>
              <a:t>  // construct from elements without new Operators:-</a:t>
            </a:r>
            <a:endParaRPr lang="en-US" sz="1400" b="1">
              <a:solidFill>
                <a:schemeClr val="accent6"/>
              </a:solidFill>
            </a:endParaRPr>
          </a:p>
          <a:p>
            <a:pPr algn="l"/>
            <a:r>
              <a:rPr lang="en-US" sz="1400">
                <a:solidFill>
                  <a:schemeClr val="bg1"/>
                </a:solidFill>
                <a:sym typeface="+mn-ea"/>
              </a:rPr>
              <a:t> </a:t>
            </a:r>
            <a:r>
              <a:rPr lang="en-US" sz="1400">
                <a:solidFill>
                  <a:schemeClr val="bg1"/>
                </a:solidFill>
                <a:sym typeface="+mn-ea"/>
              </a:rPr>
              <a:t>list1</a:t>
            </a:r>
            <a:r>
              <a:rPr lang="en-US" sz="1400">
                <a:solidFill>
                  <a:schemeClr val="bg1"/>
                </a:solidFill>
                <a:sym typeface="+mn-ea"/>
              </a:rPr>
              <a:t>=</a:t>
            </a:r>
            <a:r>
              <a:rPr lang="en-US" sz="1400">
                <a:solidFill>
                  <a:srgbClr val="FF0000"/>
                </a:solidFill>
                <a:sym typeface="+mn-ea"/>
              </a:rPr>
              <a:t> </a:t>
            </a:r>
            <a:r>
              <a:rPr lang="en-US" sz="1400" b="1">
                <a:solidFill>
                  <a:schemeClr val="accent1"/>
                </a:solidFill>
                <a:sym typeface="+mn-ea"/>
              </a:rPr>
              <a:t>list((</a:t>
            </a:r>
            <a:r>
              <a:rPr lang="en-US" sz="1400">
                <a:solidFill>
                  <a:schemeClr val="bg1"/>
                </a:solidFill>
                <a:sym typeface="+mn-ea"/>
              </a:rPr>
              <a:t> value1,   value2  ,   .....  , valueN </a:t>
            </a:r>
            <a:r>
              <a:rPr lang="en-US" sz="1400" b="1">
                <a:solidFill>
                  <a:schemeClr val="accent1"/>
                </a:solidFill>
                <a:sym typeface="+mn-ea"/>
              </a:rPr>
              <a:t>))</a:t>
            </a:r>
            <a:r>
              <a:rPr lang="en-US" sz="1400">
                <a:solidFill>
                  <a:schemeClr val="bg1"/>
                </a:solidFill>
                <a:sym typeface="+mn-ea"/>
              </a:rPr>
              <a:t>;    </a:t>
            </a:r>
            <a:endParaRPr lang="en-US" sz="1400">
              <a:solidFill>
                <a:schemeClr val="bg1"/>
              </a:solidFill>
              <a:sym typeface="+mn-ea"/>
            </a:endParaRPr>
          </a:p>
        </p:txBody>
      </p:sp>
      <p:sp>
        <p:nvSpPr>
          <p:cNvPr id="9" name="矩形 23"/>
          <p:cNvSpPr/>
          <p:nvPr/>
        </p:nvSpPr>
        <p:spPr>
          <a:xfrm>
            <a:off x="9321800" y="5485130"/>
            <a:ext cx="2785745" cy="4508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Length Of Array</a:t>
            </a:r>
            <a:endParaRPr lang="en-US" altLang="zh-CN" sz="2000" b="1" dirty="0">
              <a:solidFill>
                <a:schemeClr val="bg1"/>
              </a:solidFill>
              <a:sym typeface="+mn-ea"/>
            </a:endParaRPr>
          </a:p>
        </p:txBody>
      </p:sp>
      <p:sp>
        <p:nvSpPr>
          <p:cNvPr id="11" name="Rectangles 10"/>
          <p:cNvSpPr/>
          <p:nvPr/>
        </p:nvSpPr>
        <p:spPr>
          <a:xfrm>
            <a:off x="9321800" y="5925185"/>
            <a:ext cx="1272540" cy="82169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r>
              <a:rPr lang="en-US" sz="1400">
                <a:solidFill>
                  <a:schemeClr val="bg1"/>
                </a:solidFill>
                <a:sym typeface="+mn-ea"/>
              </a:rPr>
              <a:t>  </a:t>
            </a:r>
            <a:r>
              <a:rPr lang="en-US" sz="1400" b="1">
                <a:solidFill>
                  <a:schemeClr val="accent6"/>
                </a:solidFill>
                <a:sym typeface="+mn-ea"/>
              </a:rPr>
              <a:t> </a:t>
            </a:r>
            <a:endParaRPr lang="en-US" sz="1400" b="1">
              <a:solidFill>
                <a:schemeClr val="accent6"/>
              </a:solidFill>
              <a:sym typeface="+mn-ea"/>
            </a:endParaRPr>
          </a:p>
          <a:p>
            <a:pPr algn="l"/>
            <a:r>
              <a:rPr lang="en-US" sz="1400" b="1">
                <a:solidFill>
                  <a:schemeClr val="accent2"/>
                </a:solidFill>
                <a:sym typeface="+mn-ea"/>
              </a:rPr>
              <a:t>arr1</a:t>
            </a:r>
            <a:r>
              <a:rPr lang="en-US" sz="1400" b="1">
                <a:solidFill>
                  <a:srgbClr val="00B0F0"/>
                </a:solidFill>
                <a:sym typeface="+mn-ea"/>
              </a:rPr>
              <a:t>.length</a:t>
            </a:r>
            <a:endParaRPr lang="en-US" sz="1400" b="1">
              <a:solidFill>
                <a:schemeClr val="bg1"/>
              </a:solidFill>
            </a:endParaRPr>
          </a:p>
        </p:txBody>
      </p:sp>
      <p:sp>
        <p:nvSpPr>
          <p:cNvPr id="12" name="Rectangles 11"/>
          <p:cNvSpPr/>
          <p:nvPr/>
        </p:nvSpPr>
        <p:spPr>
          <a:xfrm>
            <a:off x="10774680" y="5935980"/>
            <a:ext cx="1257300" cy="82359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  </a:t>
            </a:r>
            <a:r>
              <a:rPr lang="en-US" sz="1400" b="1">
                <a:solidFill>
                  <a:schemeClr val="accent1"/>
                </a:solidFill>
              </a:rPr>
              <a:t> </a:t>
            </a:r>
            <a:r>
              <a:rPr lang="en-US" sz="1400">
                <a:solidFill>
                  <a:schemeClr val="bg1"/>
                </a:solidFill>
                <a:sym typeface="+mn-ea"/>
              </a:rPr>
              <a:t>  </a:t>
            </a:r>
            <a:r>
              <a:rPr lang="en-US" sz="1400" b="1">
                <a:solidFill>
                  <a:schemeClr val="accent6"/>
                </a:solidFill>
                <a:sym typeface="+mn-ea"/>
              </a:rPr>
              <a:t> </a:t>
            </a:r>
            <a:endParaRPr lang="en-US" sz="1400" b="1">
              <a:solidFill>
                <a:schemeClr val="accent6"/>
              </a:solidFill>
              <a:sym typeface="+mn-ea"/>
            </a:endParaRPr>
          </a:p>
          <a:p>
            <a:pPr algn="ctr"/>
            <a:r>
              <a:rPr lang="en-US" sz="1400" b="1">
                <a:solidFill>
                  <a:srgbClr val="00B0F0"/>
                </a:solidFill>
                <a:sym typeface="+mn-ea"/>
              </a:rPr>
              <a:t>len(</a:t>
            </a:r>
            <a:r>
              <a:rPr lang="en-US" sz="1400" b="1">
                <a:solidFill>
                  <a:schemeClr val="accent2"/>
                </a:solidFill>
                <a:sym typeface="+mn-ea"/>
              </a:rPr>
              <a:t>list1</a:t>
            </a:r>
            <a:r>
              <a:rPr lang="en-US" sz="1400" b="1">
                <a:solidFill>
                  <a:srgbClr val="00B0F0"/>
                </a:solidFill>
                <a:sym typeface="+mn-ea"/>
              </a:rPr>
              <a:t>)</a:t>
            </a:r>
            <a:r>
              <a:rPr lang="en-US" sz="1400" b="1">
                <a:solidFill>
                  <a:schemeClr val="bg1"/>
                </a:solidFill>
                <a:sym typeface="+mn-ea"/>
              </a:rPr>
              <a:t> </a:t>
            </a:r>
            <a:endParaRPr lang="en-US" sz="1400" b="1">
              <a:solidFill>
                <a:schemeClr val="bg1"/>
              </a:solidFill>
            </a:endParaRPr>
          </a:p>
        </p:txBody>
      </p:sp>
      <p:sp>
        <p:nvSpPr>
          <p:cNvPr id="13" name="矩形 23"/>
          <p:cNvSpPr/>
          <p:nvPr/>
        </p:nvSpPr>
        <p:spPr>
          <a:xfrm>
            <a:off x="9247505" y="3333115"/>
            <a:ext cx="2860040"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Access an element from  Array/List</a:t>
            </a:r>
            <a:endParaRPr lang="en-US" altLang="zh-CN" sz="2000" b="1" dirty="0">
              <a:solidFill>
                <a:schemeClr val="bg1"/>
              </a:solidFill>
              <a:sym typeface="+mn-ea"/>
            </a:endParaRPr>
          </a:p>
        </p:txBody>
      </p:sp>
      <p:sp>
        <p:nvSpPr>
          <p:cNvPr id="14" name="Rectangles 13"/>
          <p:cNvSpPr/>
          <p:nvPr/>
        </p:nvSpPr>
        <p:spPr>
          <a:xfrm>
            <a:off x="9739630" y="4902835"/>
            <a:ext cx="2202815" cy="58229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Python</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a:solidFill>
                  <a:schemeClr val="bg1"/>
                </a:solidFill>
              </a:rPr>
              <a:t> </a:t>
            </a:r>
            <a:r>
              <a:rPr lang="en-US" sz="1400" b="1">
                <a:solidFill>
                  <a:schemeClr val="accent6"/>
                </a:solidFill>
                <a:sym typeface="+mn-ea"/>
              </a:rPr>
              <a:t>with index:- </a:t>
            </a:r>
            <a:r>
              <a:rPr lang="en-US" sz="1400">
                <a:solidFill>
                  <a:schemeClr val="bg1"/>
                </a:solidFill>
                <a:sym typeface="+mn-ea"/>
              </a:rPr>
              <a:t> list1</a:t>
            </a:r>
            <a:r>
              <a:rPr lang="en-US" sz="1400">
                <a:solidFill>
                  <a:schemeClr val="accent2"/>
                </a:solidFill>
                <a:sym typeface="+mn-ea"/>
              </a:rPr>
              <a:t>[</a:t>
            </a:r>
            <a:r>
              <a:rPr lang="en-US" sz="1400">
                <a:solidFill>
                  <a:srgbClr val="FF0000"/>
                </a:solidFill>
                <a:sym typeface="+mn-ea"/>
              </a:rPr>
              <a:t> index </a:t>
            </a:r>
            <a:r>
              <a:rPr lang="en-US" sz="1400">
                <a:solidFill>
                  <a:schemeClr val="accent2"/>
                </a:solidFill>
                <a:sym typeface="+mn-ea"/>
              </a:rPr>
              <a:t>]</a:t>
            </a:r>
            <a:r>
              <a:rPr lang="en-US" sz="1400">
                <a:solidFill>
                  <a:schemeClr val="bg1"/>
                </a:solidFill>
                <a:sym typeface="+mn-ea"/>
              </a:rPr>
              <a:t>; </a:t>
            </a:r>
            <a:endParaRPr lang="en-US" sz="1400">
              <a:solidFill>
                <a:schemeClr val="bg1"/>
              </a:solidFill>
              <a:sym typeface="+mn-ea"/>
            </a:endParaRPr>
          </a:p>
        </p:txBody>
      </p:sp>
      <p:sp>
        <p:nvSpPr>
          <p:cNvPr id="15" name="Rectangles 14"/>
          <p:cNvSpPr/>
          <p:nvPr/>
        </p:nvSpPr>
        <p:spPr>
          <a:xfrm>
            <a:off x="9248140" y="4021455"/>
            <a:ext cx="2859405" cy="84201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JavaScript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a:solidFill>
                  <a:schemeClr val="bg1"/>
                </a:solidFill>
              </a:rPr>
              <a:t> </a:t>
            </a:r>
            <a:r>
              <a:rPr lang="en-US" sz="1400" b="1">
                <a:solidFill>
                  <a:schemeClr val="accent6"/>
                </a:solidFill>
                <a:sym typeface="+mn-ea"/>
              </a:rPr>
              <a:t>with index:- </a:t>
            </a:r>
            <a:r>
              <a:rPr lang="en-US" sz="1400">
                <a:solidFill>
                  <a:schemeClr val="bg1"/>
                </a:solidFill>
                <a:sym typeface="+mn-ea"/>
              </a:rPr>
              <a:t> arr1</a:t>
            </a:r>
            <a:r>
              <a:rPr lang="en-US" sz="1400" b="1">
                <a:solidFill>
                  <a:schemeClr val="accent1"/>
                </a:solidFill>
                <a:sym typeface="+mn-ea"/>
              </a:rPr>
              <a:t>[</a:t>
            </a:r>
            <a:r>
              <a:rPr lang="en-US" sz="1400">
                <a:solidFill>
                  <a:srgbClr val="FF0000"/>
                </a:solidFill>
                <a:sym typeface="+mn-ea"/>
              </a:rPr>
              <a:t> index </a:t>
            </a:r>
            <a:r>
              <a:rPr lang="en-US" sz="1400" b="1">
                <a:solidFill>
                  <a:schemeClr val="accent1"/>
                </a:solidFill>
                <a:sym typeface="+mn-ea"/>
              </a:rPr>
              <a:t>]</a:t>
            </a:r>
            <a:r>
              <a:rPr lang="en-US" sz="1400">
                <a:solidFill>
                  <a:schemeClr val="bg1"/>
                </a:solidFill>
                <a:sym typeface="+mn-ea"/>
              </a:rPr>
              <a:t>; </a:t>
            </a:r>
            <a:endParaRPr lang="en-US" sz="1400">
              <a:solidFill>
                <a:schemeClr val="bg1"/>
              </a:solidFill>
              <a:sym typeface="+mn-ea"/>
            </a:endParaRPr>
          </a:p>
          <a:p>
            <a:pPr algn="l"/>
            <a:r>
              <a:rPr lang="en-US" sz="1400" b="1">
                <a:solidFill>
                  <a:schemeClr val="accent6"/>
                </a:solidFill>
                <a:sym typeface="+mn-ea"/>
              </a:rPr>
              <a:t>with at method:- </a:t>
            </a:r>
            <a:r>
              <a:rPr lang="en-US" sz="1400">
                <a:solidFill>
                  <a:schemeClr val="bg1"/>
                </a:solidFill>
                <a:sym typeface="+mn-ea"/>
              </a:rPr>
              <a:t> arr1</a:t>
            </a:r>
            <a:r>
              <a:rPr lang="en-US" sz="1400" b="1">
                <a:solidFill>
                  <a:schemeClr val="accent1"/>
                </a:solidFill>
                <a:sym typeface="+mn-ea"/>
              </a:rPr>
              <a:t>.at(</a:t>
            </a:r>
            <a:r>
              <a:rPr lang="en-US" sz="1400">
                <a:solidFill>
                  <a:srgbClr val="FF0000"/>
                </a:solidFill>
                <a:sym typeface="+mn-ea"/>
              </a:rPr>
              <a:t> index </a:t>
            </a:r>
            <a:r>
              <a:rPr lang="en-US" sz="1400" b="1">
                <a:solidFill>
                  <a:schemeClr val="accent1"/>
                </a:solidFill>
                <a:sym typeface="+mn-ea"/>
              </a:rPr>
              <a:t>)</a:t>
            </a:r>
            <a:r>
              <a:rPr lang="en-US" sz="1400">
                <a:solidFill>
                  <a:schemeClr val="bg1"/>
                </a:solidFill>
                <a:sym typeface="+mn-ea"/>
              </a:rPr>
              <a:t>; </a:t>
            </a:r>
            <a:endParaRPr lang="en-US" sz="1400">
              <a:solidFill>
                <a:schemeClr val="bg1"/>
              </a:solidFill>
              <a:sym typeface="+mn-ea"/>
            </a:endParaRPr>
          </a:p>
        </p:txBody>
      </p:sp>
      <p:sp>
        <p:nvSpPr>
          <p:cNvPr id="3" name="Rectangles 2"/>
          <p:cNvSpPr/>
          <p:nvPr/>
        </p:nvSpPr>
        <p:spPr>
          <a:xfrm>
            <a:off x="4771390" y="3116580"/>
            <a:ext cx="3811905" cy="1469390"/>
          </a:xfrm>
          <a:prstGeom prst="rect">
            <a:avLst/>
          </a:prstGeom>
        </p:spPr>
        <p:style>
          <a:lnRef idx="2">
            <a:schemeClr val="dk1"/>
          </a:lnRef>
          <a:fillRef idx="1">
            <a:schemeClr val="lt1"/>
          </a:fillRef>
          <a:effectRef idx="0">
            <a:schemeClr val="dk1"/>
          </a:effectRef>
          <a:fontRef idx="minor">
            <a:schemeClr val="dk1"/>
          </a:fontRef>
        </p:style>
        <p:txBody>
          <a:bodyPr rtlCol="0" anchor="ctr"/>
          <a:p>
            <a:pPr marL="342900" indent="-342900" algn="l">
              <a:buAutoNum type="arabicPeriod"/>
            </a:pPr>
            <a:r>
              <a:rPr lang="en-US" sz="1200" b="1"/>
              <a:t>In JavaScript , the </a:t>
            </a:r>
            <a:r>
              <a:rPr lang="en-US" sz="1200" b="1">
                <a:solidFill>
                  <a:schemeClr val="accent6"/>
                </a:solidFill>
              </a:rPr>
              <a:t>element of array </a:t>
            </a:r>
            <a:r>
              <a:rPr lang="en-US" sz="1200" b="1"/>
              <a:t>can be </a:t>
            </a:r>
            <a:r>
              <a:rPr lang="en-US" sz="1200" b="1">
                <a:solidFill>
                  <a:srgbClr val="FF0000"/>
                </a:solidFill>
              </a:rPr>
              <a:t>number, boolean, string, array, map, set, weakMap, weakSet,object,function, document...etc</a:t>
            </a:r>
            <a:endParaRPr lang="en-US" sz="1200" b="1"/>
          </a:p>
          <a:p>
            <a:pPr marL="342900" indent="-342900" algn="l">
              <a:buAutoNum type="arabicPeriod"/>
            </a:pPr>
            <a:r>
              <a:rPr lang="en-US" sz="1200" b="1"/>
              <a:t>Because in JS </a:t>
            </a:r>
            <a:r>
              <a:rPr lang="en-US" sz="1200" b="1">
                <a:solidFill>
                  <a:srgbClr val="00B050"/>
                </a:solidFill>
              </a:rPr>
              <a:t>array </a:t>
            </a:r>
            <a:r>
              <a:rPr lang="en-US" sz="1200" b="1"/>
              <a:t>is a </a:t>
            </a:r>
            <a:r>
              <a:rPr lang="en-US" sz="1200" b="1">
                <a:solidFill>
                  <a:srgbClr val="FF0000"/>
                </a:solidFill>
              </a:rPr>
              <a:t>object</a:t>
            </a:r>
            <a:r>
              <a:rPr lang="en-US" sz="1200" b="1"/>
              <a:t>. and </a:t>
            </a:r>
            <a:r>
              <a:rPr lang="en-US" sz="1200" b="1">
                <a:solidFill>
                  <a:srgbClr val="00B0F0"/>
                </a:solidFill>
                <a:sym typeface="+mn-ea"/>
              </a:rPr>
              <a:t>object</a:t>
            </a:r>
            <a:r>
              <a:rPr lang="en-US" sz="1200" b="1">
                <a:solidFill>
                  <a:srgbClr val="00B0F0"/>
                </a:solidFill>
              </a:rPr>
              <a:t> can be element of object.</a:t>
            </a:r>
            <a:endParaRPr lang="en-US" sz="1200" b="1"/>
          </a:p>
          <a:p>
            <a:pPr marL="342900" indent="-342900" algn="l">
              <a:buAutoNum type="arabicPeriod"/>
            </a:pPr>
            <a:r>
              <a:rPr lang="en-US" sz="1200" b="1"/>
              <a:t>In JS </a:t>
            </a:r>
            <a:r>
              <a:rPr lang="en-US" sz="1200" b="1">
                <a:solidFill>
                  <a:srgbClr val="00B050"/>
                </a:solidFill>
              </a:rPr>
              <a:t>everything </a:t>
            </a:r>
            <a:r>
              <a:rPr lang="en-US" sz="1200" b="1"/>
              <a:t>is </a:t>
            </a:r>
            <a:r>
              <a:rPr lang="en-US" sz="1200" b="1">
                <a:solidFill>
                  <a:srgbClr val="FF0000"/>
                </a:solidFill>
              </a:rPr>
              <a:t>Object </a:t>
            </a:r>
            <a:r>
              <a:rPr lang="en-US" sz="1200" b="1"/>
              <a:t>or </a:t>
            </a:r>
            <a:r>
              <a:rPr lang="en-US" sz="1200" b="1">
                <a:solidFill>
                  <a:srgbClr val="FF0000"/>
                </a:solidFill>
              </a:rPr>
              <a:t>part/method/memeber of Object</a:t>
            </a:r>
            <a:endParaRPr lang="en-US" sz="1200" b="1">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9" name="Rectangles 18"/>
          <p:cNvSpPr/>
          <p:nvPr/>
        </p:nvSpPr>
        <p:spPr>
          <a:xfrm>
            <a:off x="102235" y="4420870"/>
            <a:ext cx="1938655" cy="71882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a:highlight>
                  <a:srgbClr val="FFFF00"/>
                </a:highlight>
                <a:sym typeface="+mn-ea"/>
              </a:rPr>
              <a:t>JavaScript... </a:t>
            </a:r>
            <a:r>
              <a:rPr lang="en-US" sz="1400">
                <a:highlight>
                  <a:srgbClr val="FFFF00"/>
                </a:highlight>
              </a:rPr>
              <a:t>  </a:t>
            </a:r>
            <a:endParaRPr lang="en-US" sz="1400"/>
          </a:p>
          <a:p>
            <a:pPr algn="l"/>
            <a:r>
              <a:rPr lang="en-US" sz="1400" b="1">
                <a:solidFill>
                  <a:srgbClr val="C00000"/>
                </a:solidFill>
              </a:rPr>
              <a:t>// </a:t>
            </a:r>
            <a:r>
              <a:rPr lang="en-US" sz="1400" b="1">
                <a:solidFill>
                  <a:schemeClr val="bg1"/>
                </a:solidFill>
              </a:rPr>
              <a:t>single line comment </a:t>
            </a:r>
            <a:endParaRPr lang="en-US" sz="1400" b="1">
              <a:solidFill>
                <a:schemeClr val="bg1"/>
              </a:solidFill>
              <a:sym typeface="+mn-ea"/>
            </a:endParaRPr>
          </a:p>
        </p:txBody>
      </p:sp>
      <p:sp>
        <p:nvSpPr>
          <p:cNvPr id="4" name="Rectangles 3"/>
          <p:cNvSpPr/>
          <p:nvPr/>
        </p:nvSpPr>
        <p:spPr>
          <a:xfrm>
            <a:off x="103505" y="793115"/>
            <a:ext cx="1822450" cy="59626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a:highlight>
                  <a:srgbClr val="FFFF00"/>
                </a:highlight>
                <a:sym typeface="+mn-ea"/>
              </a:rPr>
              <a:t>Python</a:t>
            </a:r>
            <a:r>
              <a:rPr lang="en-US" sz="1400">
                <a:highlight>
                  <a:srgbClr val="FFFF00"/>
                </a:highlight>
              </a:rPr>
              <a:t>...</a:t>
            </a:r>
            <a:r>
              <a:rPr lang="en-US" sz="1400">
                <a:highlight>
                  <a:srgbClr val="FFFF00"/>
                </a:highlight>
                <a:sym typeface="+mn-ea"/>
              </a:rPr>
              <a:t>   </a:t>
            </a:r>
            <a:r>
              <a:rPr lang="en-US" sz="1400">
                <a:highlight>
                  <a:srgbClr val="FFFF00"/>
                </a:highlight>
              </a:rPr>
              <a:t>  </a:t>
            </a:r>
            <a:endParaRPr lang="en-US" sz="1400"/>
          </a:p>
          <a:p>
            <a:pPr algn="l"/>
            <a:r>
              <a:rPr lang="en-US" sz="1400" b="1">
                <a:solidFill>
                  <a:srgbClr val="C00000"/>
                </a:solidFill>
              </a:rPr>
              <a:t># </a:t>
            </a:r>
            <a:r>
              <a:rPr lang="en-US" sz="1400" b="1">
                <a:solidFill>
                  <a:schemeClr val="bg1"/>
                </a:solidFill>
              </a:rPr>
              <a:t>single line comment </a:t>
            </a:r>
            <a:endParaRPr lang="en-US" sz="1400" b="1">
              <a:solidFill>
                <a:srgbClr val="C00000"/>
              </a:solidFill>
              <a:sym typeface="+mn-ea"/>
            </a:endParaRPr>
          </a:p>
        </p:txBody>
      </p:sp>
      <p:sp>
        <p:nvSpPr>
          <p:cNvPr id="25" name="Rectangles 24"/>
          <p:cNvSpPr/>
          <p:nvPr/>
        </p:nvSpPr>
        <p:spPr>
          <a:xfrm>
            <a:off x="69850" y="6328410"/>
            <a:ext cx="1981835" cy="506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b="1">
                <a:solidFill>
                  <a:srgbClr val="C00000"/>
                </a:solidFill>
                <a:sym typeface="+mn-ea"/>
              </a:rPr>
              <a:t>const </a:t>
            </a:r>
            <a:r>
              <a:rPr lang="en-US" sz="1400">
                <a:sym typeface="+mn-ea"/>
              </a:rPr>
              <a:t>is used only for constant variable.</a:t>
            </a:r>
            <a:endParaRPr lang="en-US" sz="1400"/>
          </a:p>
        </p:txBody>
      </p:sp>
      <p:sp>
        <p:nvSpPr>
          <p:cNvPr id="7" name="Rectangles 6"/>
          <p:cNvSpPr/>
          <p:nvPr/>
        </p:nvSpPr>
        <p:spPr>
          <a:xfrm>
            <a:off x="104775" y="5271135"/>
            <a:ext cx="1936115" cy="95567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rgbClr val="C00000"/>
                </a:solidFill>
                <a:sym typeface="+mn-ea"/>
              </a:rPr>
              <a:t>/*</a:t>
            </a:r>
            <a:endParaRPr lang="en-US" sz="1400" b="1">
              <a:solidFill>
                <a:srgbClr val="C00000"/>
              </a:solidFill>
              <a:sym typeface="+mn-ea"/>
            </a:endParaRPr>
          </a:p>
          <a:p>
            <a:pPr algn="l"/>
            <a:r>
              <a:rPr lang="en-US" sz="1400" b="1">
                <a:solidFill>
                  <a:srgbClr val="C00000"/>
                </a:solidFill>
                <a:sym typeface="+mn-ea"/>
              </a:rPr>
              <a:t> </a:t>
            </a:r>
            <a:r>
              <a:rPr lang="en-US" sz="1400" b="1">
                <a:solidFill>
                  <a:schemeClr val="bg1"/>
                </a:solidFill>
                <a:sym typeface="+mn-ea"/>
              </a:rPr>
              <a:t>multi line comment </a:t>
            </a:r>
            <a:endParaRPr lang="en-US" sz="1400" b="1">
              <a:solidFill>
                <a:schemeClr val="bg1"/>
              </a:solidFill>
            </a:endParaRPr>
          </a:p>
          <a:p>
            <a:pPr algn="l"/>
            <a:r>
              <a:rPr lang="en-US" sz="1400" b="1">
                <a:solidFill>
                  <a:srgbClr val="C00000"/>
                </a:solidFill>
                <a:sym typeface="+mn-ea"/>
              </a:rPr>
              <a:t>*/</a:t>
            </a:r>
            <a:r>
              <a:rPr lang="en-US" sz="1400" b="1">
                <a:solidFill>
                  <a:schemeClr val="bg1"/>
                </a:solidFill>
                <a:sym typeface="+mn-ea"/>
              </a:rPr>
              <a:t> </a:t>
            </a:r>
            <a:endParaRPr lang="en-US" sz="1400" b="1">
              <a:solidFill>
                <a:schemeClr val="bg1"/>
              </a:solidFill>
              <a:sym typeface="+mn-ea"/>
            </a:endParaRPr>
          </a:p>
        </p:txBody>
      </p:sp>
      <p:sp>
        <p:nvSpPr>
          <p:cNvPr id="8" name="Rectangles 7"/>
          <p:cNvSpPr/>
          <p:nvPr/>
        </p:nvSpPr>
        <p:spPr>
          <a:xfrm>
            <a:off x="102235" y="1444625"/>
            <a:ext cx="1824355" cy="116141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rgbClr val="C00000"/>
                </a:solidFill>
                <a:sym typeface="+mn-ea"/>
              </a:rPr>
              <a:t>‘‘‘      </a:t>
            </a:r>
            <a:r>
              <a:rPr lang="en-US" sz="1400" b="1">
                <a:solidFill>
                  <a:schemeClr val="accent5"/>
                </a:solidFill>
                <a:sym typeface="+mn-ea"/>
              </a:rPr>
              <a:t>-&gt; single quotes</a:t>
            </a:r>
            <a:endParaRPr lang="en-US" sz="1400" b="1">
              <a:solidFill>
                <a:schemeClr val="accent5"/>
              </a:solidFill>
              <a:sym typeface="+mn-ea"/>
            </a:endParaRPr>
          </a:p>
          <a:p>
            <a:pPr algn="l"/>
            <a:r>
              <a:rPr lang="en-US" sz="1400" b="1">
                <a:solidFill>
                  <a:srgbClr val="C00000"/>
                </a:solidFill>
                <a:sym typeface="+mn-ea"/>
              </a:rPr>
              <a:t> </a:t>
            </a:r>
            <a:r>
              <a:rPr lang="en-US" sz="1400" b="1">
                <a:solidFill>
                  <a:schemeClr val="bg1"/>
                </a:solidFill>
                <a:sym typeface="+mn-ea"/>
              </a:rPr>
              <a:t>multi </a:t>
            </a:r>
            <a:endParaRPr lang="en-US" sz="1400" b="1">
              <a:solidFill>
                <a:schemeClr val="bg1"/>
              </a:solidFill>
              <a:sym typeface="+mn-ea"/>
            </a:endParaRPr>
          </a:p>
          <a:p>
            <a:pPr algn="l"/>
            <a:r>
              <a:rPr lang="en-US" sz="1400" b="1">
                <a:solidFill>
                  <a:schemeClr val="bg1"/>
                </a:solidFill>
                <a:sym typeface="+mn-ea"/>
              </a:rPr>
              <a:t>line</a:t>
            </a:r>
            <a:endParaRPr lang="en-US" sz="1400" b="1">
              <a:solidFill>
                <a:schemeClr val="bg1"/>
              </a:solidFill>
              <a:sym typeface="+mn-ea"/>
            </a:endParaRPr>
          </a:p>
          <a:p>
            <a:pPr algn="l"/>
            <a:r>
              <a:rPr lang="en-US" sz="1400" b="1">
                <a:solidFill>
                  <a:schemeClr val="bg1"/>
                </a:solidFill>
                <a:sym typeface="+mn-ea"/>
              </a:rPr>
              <a:t> comment </a:t>
            </a:r>
            <a:endParaRPr lang="en-US" sz="1400" b="1">
              <a:solidFill>
                <a:schemeClr val="bg1"/>
              </a:solidFill>
            </a:endParaRPr>
          </a:p>
          <a:p>
            <a:pPr algn="l"/>
            <a:r>
              <a:rPr lang="en-US" sz="1400" b="1">
                <a:solidFill>
                  <a:srgbClr val="C00000"/>
                </a:solidFill>
                <a:sym typeface="+mn-ea"/>
              </a:rPr>
              <a:t>’’’</a:t>
            </a:r>
            <a:endParaRPr lang="en-US" sz="1400" b="1">
              <a:solidFill>
                <a:srgbClr val="C00000"/>
              </a:solidFill>
              <a:sym typeface="+mn-ea"/>
            </a:endParaRPr>
          </a:p>
        </p:txBody>
      </p:sp>
      <p:sp>
        <p:nvSpPr>
          <p:cNvPr id="9" name="Rectangles 8"/>
          <p:cNvSpPr/>
          <p:nvPr/>
        </p:nvSpPr>
        <p:spPr>
          <a:xfrm>
            <a:off x="104775" y="2727325"/>
            <a:ext cx="1821815" cy="140398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rgbClr val="C00000"/>
                </a:solidFill>
                <a:sym typeface="+mn-ea"/>
              </a:rPr>
              <a:t>“““   </a:t>
            </a:r>
            <a:r>
              <a:rPr lang="en-US" sz="1400" b="1">
                <a:solidFill>
                  <a:schemeClr val="accent5"/>
                </a:solidFill>
                <a:sym typeface="+mn-ea"/>
              </a:rPr>
              <a:t>-&gt; double quotes</a:t>
            </a:r>
            <a:endParaRPr lang="en-US" sz="1400" b="1">
              <a:solidFill>
                <a:srgbClr val="C00000"/>
              </a:solidFill>
              <a:sym typeface="+mn-ea"/>
            </a:endParaRPr>
          </a:p>
          <a:p>
            <a:pPr algn="l"/>
            <a:r>
              <a:rPr lang="en-US" sz="1400" b="1">
                <a:solidFill>
                  <a:srgbClr val="C00000"/>
                </a:solidFill>
                <a:sym typeface="+mn-ea"/>
              </a:rPr>
              <a:t> </a:t>
            </a:r>
            <a:r>
              <a:rPr lang="en-US" sz="1400" b="1">
                <a:solidFill>
                  <a:schemeClr val="bg1"/>
                </a:solidFill>
                <a:sym typeface="+mn-ea"/>
              </a:rPr>
              <a:t>multi </a:t>
            </a:r>
            <a:endParaRPr lang="en-US" sz="1400" b="1">
              <a:solidFill>
                <a:schemeClr val="bg1"/>
              </a:solidFill>
              <a:sym typeface="+mn-ea"/>
            </a:endParaRPr>
          </a:p>
          <a:p>
            <a:pPr algn="l"/>
            <a:r>
              <a:rPr lang="en-US" sz="1400" b="1">
                <a:solidFill>
                  <a:schemeClr val="bg1"/>
                </a:solidFill>
                <a:sym typeface="+mn-ea"/>
              </a:rPr>
              <a:t>line</a:t>
            </a:r>
            <a:endParaRPr lang="en-US" sz="1400" b="1">
              <a:solidFill>
                <a:schemeClr val="bg1"/>
              </a:solidFill>
              <a:sym typeface="+mn-ea"/>
            </a:endParaRPr>
          </a:p>
          <a:p>
            <a:pPr algn="l"/>
            <a:r>
              <a:rPr lang="en-US" sz="1400" b="1">
                <a:solidFill>
                  <a:schemeClr val="bg1"/>
                </a:solidFill>
                <a:sym typeface="+mn-ea"/>
              </a:rPr>
              <a:t> comment </a:t>
            </a:r>
            <a:endParaRPr lang="en-US" sz="1400" b="1">
              <a:solidFill>
                <a:schemeClr val="bg1"/>
              </a:solidFill>
            </a:endParaRPr>
          </a:p>
          <a:p>
            <a:pPr algn="l"/>
            <a:r>
              <a:rPr lang="en-US" sz="1400" b="1">
                <a:solidFill>
                  <a:srgbClr val="C00000"/>
                </a:solidFill>
                <a:sym typeface="+mn-ea"/>
              </a:rPr>
              <a:t>”””</a:t>
            </a:r>
            <a:endParaRPr lang="en-US" sz="1400" b="1">
              <a:solidFill>
                <a:srgbClr val="C00000"/>
              </a:solidFill>
              <a:sym typeface="+mn-ea"/>
            </a:endParaRPr>
          </a:p>
        </p:txBody>
      </p:sp>
      <p:sp>
        <p:nvSpPr>
          <p:cNvPr id="24" name="矩形 23"/>
          <p:cNvSpPr/>
          <p:nvPr/>
        </p:nvSpPr>
        <p:spPr>
          <a:xfrm>
            <a:off x="104775" y="-12700"/>
            <a:ext cx="1821180" cy="5429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bg1"/>
                </a:solidFill>
              </a:rPr>
              <a:t>Comment</a:t>
            </a:r>
            <a:endParaRPr lang="en-US" altLang="zh-CN" b="1" dirty="0">
              <a:solidFill>
                <a:schemeClr val="bg1"/>
              </a:solidFill>
            </a:endParaRPr>
          </a:p>
        </p:txBody>
      </p:sp>
      <p:sp>
        <p:nvSpPr>
          <p:cNvPr id="10" name="矩形 23"/>
          <p:cNvSpPr/>
          <p:nvPr/>
        </p:nvSpPr>
        <p:spPr>
          <a:xfrm>
            <a:off x="2805430" y="81915"/>
            <a:ext cx="2399665" cy="615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bg1"/>
                </a:solidFill>
              </a:rPr>
              <a:t>Variable Declaration And Initialization</a:t>
            </a:r>
            <a:endParaRPr lang="en-US" altLang="zh-CN" b="1" dirty="0">
              <a:solidFill>
                <a:schemeClr val="bg1"/>
              </a:solidFill>
            </a:endParaRPr>
          </a:p>
        </p:txBody>
      </p:sp>
      <p:graphicFrame>
        <p:nvGraphicFramePr>
          <p:cNvPr id="14" name="Table 13"/>
          <p:cNvGraphicFramePr/>
          <p:nvPr/>
        </p:nvGraphicFramePr>
        <p:xfrm>
          <a:off x="4326255" y="4225925"/>
          <a:ext cx="4068445" cy="1748155"/>
        </p:xfrm>
        <a:graphic>
          <a:graphicData uri="http://schemas.openxmlformats.org/drawingml/2006/table">
            <a:tbl>
              <a:tblPr firstRow="1" bandRow="1">
                <a:tableStyleId>{5C22544A-7EE6-4342-B048-85BDC9FD1C3A}</a:tableStyleId>
              </a:tblPr>
              <a:tblGrid>
                <a:gridCol w="2761615"/>
                <a:gridCol w="426085"/>
                <a:gridCol w="373380"/>
                <a:gridCol w="507365"/>
              </a:tblGrid>
              <a:tr h="201295">
                <a:tc>
                  <a:txBody>
                    <a:bodyPr/>
                    <a:p>
                      <a:pPr>
                        <a:buNone/>
                      </a:pPr>
                      <a:r>
                        <a:rPr lang="en-US" sz="1000">
                          <a:solidFill>
                            <a:schemeClr val="lt1">
                              <a:alpha val="0"/>
                            </a:schemeClr>
                          </a:solidFill>
                        </a:rPr>
                        <a:t>le</a:t>
                      </a:r>
                      <a:endParaRPr lang="en-US" sz="1000">
                        <a:solidFill>
                          <a:schemeClr val="lt1">
                            <a:alpha val="0"/>
                          </a:schemeClr>
                        </a:solidFill>
                      </a:endParaRPr>
                    </a:p>
                  </a:txBody>
                  <a:tcPr>
                    <a:solidFill>
                      <a:schemeClr val="accent1">
                        <a:alpha val="0"/>
                      </a:schemeClr>
                    </a:solidFill>
                  </a:tcPr>
                </a:tc>
                <a:tc>
                  <a:txBody>
                    <a:bodyPr/>
                    <a:p>
                      <a:pPr>
                        <a:buNone/>
                      </a:pPr>
                      <a:r>
                        <a:rPr lang="en-US" sz="1000"/>
                        <a:t>var</a:t>
                      </a:r>
                      <a:endParaRPr lang="en-US" sz="1000"/>
                    </a:p>
                  </a:txBody>
                  <a:tcPr/>
                </a:tc>
                <a:tc>
                  <a:txBody>
                    <a:bodyPr/>
                    <a:p>
                      <a:pPr>
                        <a:buNone/>
                      </a:pPr>
                      <a:r>
                        <a:rPr lang="en-US" sz="1000"/>
                        <a:t>let</a:t>
                      </a:r>
                      <a:endParaRPr lang="en-US" sz="1000"/>
                    </a:p>
                  </a:txBody>
                  <a:tcPr/>
                </a:tc>
                <a:tc>
                  <a:txBody>
                    <a:bodyPr/>
                    <a:p>
                      <a:pPr>
                        <a:buNone/>
                      </a:pPr>
                      <a:r>
                        <a:rPr lang="en-US" sz="1000"/>
                        <a:t>const</a:t>
                      </a:r>
                      <a:endParaRPr lang="en-US" sz="1000"/>
                    </a:p>
                  </a:txBody>
                  <a:tcPr/>
                </a:tc>
              </a:tr>
              <a:tr h="246380">
                <a:tc>
                  <a:txBody>
                    <a:bodyPr/>
                    <a:p>
                      <a:pPr>
                        <a:buNone/>
                      </a:pPr>
                      <a:r>
                        <a:rPr lang="en-US" sz="1000" b="1">
                          <a:solidFill>
                            <a:srgbClr val="C00000"/>
                          </a:solidFill>
                          <a:sym typeface="+mn-ea"/>
                        </a:rPr>
                        <a:t>Variable Declaration </a:t>
                      </a:r>
                      <a:endParaRPr lang="en-US" sz="1000" b="1">
                        <a:solidFill>
                          <a:srgbClr val="C00000"/>
                        </a:solidFill>
                        <a:sym typeface="+mn-ea"/>
                      </a:endParaRPr>
                    </a:p>
                  </a:txBody>
                  <a:tcPr/>
                </a:tc>
                <a:tc>
                  <a:txBody>
                    <a:bodyPr/>
                    <a:p>
                      <a:pPr>
                        <a:buNone/>
                      </a:pPr>
                      <a:r>
                        <a:rPr lang="en-US" sz="1000"/>
                        <a:t>yes</a:t>
                      </a:r>
                      <a:endParaRPr lang="en-US" sz="1000"/>
                    </a:p>
                  </a:txBody>
                  <a:tcPr/>
                </a:tc>
                <a:tc>
                  <a:txBody>
                    <a:bodyPr/>
                    <a:p>
                      <a:pPr>
                        <a:buNone/>
                      </a:pPr>
                      <a:r>
                        <a:rPr lang="en-US" sz="1000">
                          <a:sym typeface="+mn-ea"/>
                        </a:rPr>
                        <a:t>yes</a:t>
                      </a:r>
                      <a:endParaRPr lang="en-US" sz="1000"/>
                    </a:p>
                  </a:txBody>
                  <a:tcPr/>
                </a:tc>
                <a:tc>
                  <a:txBody>
                    <a:bodyPr/>
                    <a:p>
                      <a:pPr>
                        <a:buNone/>
                      </a:pPr>
                      <a:r>
                        <a:rPr lang="en-US" sz="1000">
                          <a:sym typeface="+mn-ea"/>
                        </a:rPr>
                        <a:t>No</a:t>
                      </a:r>
                      <a:endParaRPr lang="en-US" sz="1000"/>
                    </a:p>
                  </a:txBody>
                  <a:tcPr/>
                </a:tc>
              </a:tr>
              <a:tr h="246380">
                <a:tc>
                  <a:txBody>
                    <a:bodyPr/>
                    <a:p>
                      <a:pPr>
                        <a:buNone/>
                      </a:pPr>
                      <a:r>
                        <a:rPr lang="en-US" sz="1000" b="1">
                          <a:solidFill>
                            <a:srgbClr val="C00000"/>
                          </a:solidFill>
                          <a:sym typeface="+mn-ea"/>
                        </a:rPr>
                        <a:t>Variable Initialisation</a:t>
                      </a:r>
                      <a:endParaRPr lang="en-US" sz="1000" b="1">
                        <a:solidFill>
                          <a:srgbClr val="C00000"/>
                        </a:solidFill>
                        <a:sym typeface="+mn-ea"/>
                      </a:endParaRPr>
                    </a:p>
                  </a:txBody>
                  <a:tcPr/>
                </a:tc>
                <a:tc>
                  <a:txBody>
                    <a:bodyPr/>
                    <a:p>
                      <a:pPr>
                        <a:buNone/>
                      </a:pPr>
                      <a:r>
                        <a:rPr lang="en-US" sz="1000">
                          <a:sym typeface="+mn-ea"/>
                        </a:rPr>
                        <a:t>yes</a:t>
                      </a:r>
                      <a:endParaRPr lang="en-US" sz="1000"/>
                    </a:p>
                  </a:txBody>
                  <a:tcPr/>
                </a:tc>
                <a:tc>
                  <a:txBody>
                    <a:bodyPr/>
                    <a:p>
                      <a:pPr>
                        <a:buNone/>
                      </a:pPr>
                      <a:r>
                        <a:rPr lang="en-US" sz="1000">
                          <a:sym typeface="+mn-ea"/>
                        </a:rPr>
                        <a:t>yes</a:t>
                      </a:r>
                      <a:endParaRPr lang="en-US" sz="1000"/>
                    </a:p>
                  </a:txBody>
                  <a:tcPr/>
                </a:tc>
                <a:tc>
                  <a:txBody>
                    <a:bodyPr/>
                    <a:p>
                      <a:pPr>
                        <a:buNone/>
                      </a:pPr>
                      <a:r>
                        <a:rPr lang="en-US" sz="1000">
                          <a:sym typeface="+mn-ea"/>
                        </a:rPr>
                        <a:t>No</a:t>
                      </a:r>
                      <a:endParaRPr lang="en-US" sz="1000"/>
                    </a:p>
                  </a:txBody>
                  <a:tcPr/>
                </a:tc>
              </a:tr>
              <a:tr h="249555">
                <a:tc>
                  <a:txBody>
                    <a:bodyPr/>
                    <a:p>
                      <a:pPr>
                        <a:buNone/>
                      </a:pPr>
                      <a:r>
                        <a:rPr lang="en-US" sz="1000" b="1">
                          <a:solidFill>
                            <a:srgbClr val="C00000"/>
                          </a:solidFill>
                          <a:sym typeface="+mn-ea"/>
                        </a:rPr>
                        <a:t>Variable Declaration &amp; Initialisation</a:t>
                      </a:r>
                      <a:endParaRPr lang="en-US" sz="1000" b="1">
                        <a:solidFill>
                          <a:srgbClr val="C00000"/>
                        </a:solidFill>
                        <a:sym typeface="+mn-ea"/>
                      </a:endParaRPr>
                    </a:p>
                  </a:txBody>
                  <a:tcPr/>
                </a:tc>
                <a:tc>
                  <a:txBody>
                    <a:bodyPr/>
                    <a:p>
                      <a:pPr>
                        <a:buNone/>
                      </a:pPr>
                      <a:r>
                        <a:rPr lang="en-US" sz="1000">
                          <a:sym typeface="+mn-ea"/>
                        </a:rPr>
                        <a:t>yes</a:t>
                      </a:r>
                      <a:endParaRPr lang="en-US" sz="1000"/>
                    </a:p>
                  </a:txBody>
                  <a:tcPr/>
                </a:tc>
                <a:tc>
                  <a:txBody>
                    <a:bodyPr/>
                    <a:p>
                      <a:pPr>
                        <a:buNone/>
                      </a:pPr>
                      <a:r>
                        <a:rPr lang="en-US" sz="1000">
                          <a:sym typeface="+mn-ea"/>
                        </a:rPr>
                        <a:t>yes</a:t>
                      </a:r>
                      <a:endParaRPr lang="en-US" sz="1000"/>
                    </a:p>
                  </a:txBody>
                  <a:tcPr/>
                </a:tc>
                <a:tc>
                  <a:txBody>
                    <a:bodyPr/>
                    <a:p>
                      <a:pPr>
                        <a:buNone/>
                      </a:pPr>
                      <a:r>
                        <a:rPr lang="en-US" sz="1000">
                          <a:sym typeface="+mn-ea"/>
                        </a:rPr>
                        <a:t>yes</a:t>
                      </a:r>
                      <a:endParaRPr lang="en-US" sz="1000"/>
                    </a:p>
                  </a:txBody>
                  <a:tcPr/>
                </a:tc>
              </a:tr>
              <a:tr h="246380">
                <a:tc>
                  <a:txBody>
                    <a:bodyPr/>
                    <a:p>
                      <a:pPr>
                        <a:buNone/>
                      </a:pPr>
                      <a:r>
                        <a:rPr lang="en-US" sz="1000" b="1">
                          <a:solidFill>
                            <a:srgbClr val="C00000"/>
                          </a:solidFill>
                          <a:sym typeface="+mn-ea"/>
                        </a:rPr>
                        <a:t>Variable Re-Declaration</a:t>
                      </a:r>
                      <a:endParaRPr lang="en-US" sz="1000" b="1">
                        <a:solidFill>
                          <a:srgbClr val="C00000"/>
                        </a:solidFill>
                        <a:sym typeface="+mn-ea"/>
                      </a:endParaRPr>
                    </a:p>
                  </a:txBody>
                  <a:tcPr/>
                </a:tc>
                <a:tc>
                  <a:txBody>
                    <a:bodyPr/>
                    <a:p>
                      <a:pPr>
                        <a:buNone/>
                      </a:pPr>
                      <a:r>
                        <a:rPr lang="en-US" sz="1000">
                          <a:sym typeface="+mn-ea"/>
                        </a:rPr>
                        <a:t>yes</a:t>
                      </a:r>
                      <a:endParaRPr lang="en-US" sz="1000"/>
                    </a:p>
                  </a:txBody>
                  <a:tcPr/>
                </a:tc>
                <a:tc>
                  <a:txBody>
                    <a:bodyPr/>
                    <a:p>
                      <a:pPr>
                        <a:buNone/>
                      </a:pPr>
                      <a:r>
                        <a:rPr lang="en-US" sz="1000">
                          <a:sym typeface="+mn-ea"/>
                        </a:rPr>
                        <a:t>No</a:t>
                      </a:r>
                      <a:endParaRPr lang="en-US" sz="1000"/>
                    </a:p>
                  </a:txBody>
                  <a:tcPr/>
                </a:tc>
                <a:tc>
                  <a:txBody>
                    <a:bodyPr/>
                    <a:p>
                      <a:pPr>
                        <a:buNone/>
                      </a:pPr>
                      <a:r>
                        <a:rPr lang="en-US" sz="1000">
                          <a:sym typeface="+mn-ea"/>
                        </a:rPr>
                        <a:t>No</a:t>
                      </a:r>
                      <a:endParaRPr lang="en-US" sz="1000"/>
                    </a:p>
                  </a:txBody>
                  <a:tcPr/>
                </a:tc>
              </a:tr>
              <a:tr h="246380">
                <a:tc>
                  <a:txBody>
                    <a:bodyPr/>
                    <a:p>
                      <a:pPr>
                        <a:buNone/>
                      </a:pPr>
                      <a:r>
                        <a:rPr lang="en-US" sz="1000" b="1">
                          <a:solidFill>
                            <a:srgbClr val="C00000"/>
                          </a:solidFill>
                          <a:sym typeface="+mn-ea"/>
                        </a:rPr>
                        <a:t>Variable Re-Initialisation</a:t>
                      </a:r>
                      <a:endParaRPr lang="en-US" sz="1000" b="1">
                        <a:solidFill>
                          <a:srgbClr val="C00000"/>
                        </a:solidFill>
                        <a:sym typeface="+mn-ea"/>
                      </a:endParaRPr>
                    </a:p>
                  </a:txBody>
                  <a:tcPr/>
                </a:tc>
                <a:tc>
                  <a:txBody>
                    <a:bodyPr/>
                    <a:p>
                      <a:pPr>
                        <a:buNone/>
                      </a:pPr>
                      <a:r>
                        <a:rPr lang="en-US" sz="1000">
                          <a:sym typeface="+mn-ea"/>
                        </a:rPr>
                        <a:t>yes</a:t>
                      </a:r>
                      <a:endParaRPr lang="en-US" sz="1000"/>
                    </a:p>
                  </a:txBody>
                  <a:tcPr/>
                </a:tc>
                <a:tc>
                  <a:txBody>
                    <a:bodyPr/>
                    <a:p>
                      <a:pPr>
                        <a:buNone/>
                      </a:pPr>
                      <a:r>
                        <a:rPr lang="en-US" sz="1000">
                          <a:sym typeface="+mn-ea"/>
                        </a:rPr>
                        <a:t>yes</a:t>
                      </a:r>
                      <a:endParaRPr lang="en-US" sz="1000"/>
                    </a:p>
                  </a:txBody>
                  <a:tcPr/>
                </a:tc>
                <a:tc>
                  <a:txBody>
                    <a:bodyPr/>
                    <a:p>
                      <a:pPr>
                        <a:buNone/>
                      </a:pPr>
                      <a:r>
                        <a:rPr lang="en-US" sz="1000">
                          <a:sym typeface="+mn-ea"/>
                        </a:rPr>
                        <a:t>No</a:t>
                      </a:r>
                      <a:endParaRPr lang="en-US" sz="1000"/>
                    </a:p>
                  </a:txBody>
                  <a:tcPr/>
                </a:tc>
              </a:tr>
              <a:tr h="269240">
                <a:tc>
                  <a:txBody>
                    <a:bodyPr/>
                    <a:p>
                      <a:pPr>
                        <a:buNone/>
                      </a:pPr>
                      <a:r>
                        <a:rPr lang="en-US" sz="1000" b="1">
                          <a:solidFill>
                            <a:srgbClr val="C00000"/>
                          </a:solidFill>
                          <a:sym typeface="+mn-ea"/>
                        </a:rPr>
                        <a:t>Variable Re-Declaration &amp; Re-Initialisation</a:t>
                      </a:r>
                      <a:endParaRPr lang="en-US" sz="1000" b="1">
                        <a:solidFill>
                          <a:srgbClr val="C00000"/>
                        </a:solidFill>
                        <a:sym typeface="+mn-ea"/>
                      </a:endParaRPr>
                    </a:p>
                  </a:txBody>
                  <a:tcPr/>
                </a:tc>
                <a:tc>
                  <a:txBody>
                    <a:bodyPr/>
                    <a:p>
                      <a:pPr>
                        <a:buNone/>
                      </a:pPr>
                      <a:r>
                        <a:rPr lang="en-US" sz="1000">
                          <a:sym typeface="+mn-ea"/>
                        </a:rPr>
                        <a:t>yes</a:t>
                      </a:r>
                      <a:endParaRPr lang="en-US" sz="1000"/>
                    </a:p>
                  </a:txBody>
                  <a:tcPr/>
                </a:tc>
                <a:tc>
                  <a:txBody>
                    <a:bodyPr/>
                    <a:p>
                      <a:pPr>
                        <a:buNone/>
                      </a:pPr>
                      <a:r>
                        <a:rPr lang="en-US" sz="1000">
                          <a:sym typeface="+mn-ea"/>
                        </a:rPr>
                        <a:t>No</a:t>
                      </a:r>
                      <a:endParaRPr lang="en-US" sz="1000"/>
                    </a:p>
                  </a:txBody>
                  <a:tcPr/>
                </a:tc>
                <a:tc>
                  <a:txBody>
                    <a:bodyPr/>
                    <a:p>
                      <a:pPr>
                        <a:buNone/>
                      </a:pPr>
                      <a:r>
                        <a:rPr lang="en-US" sz="1000">
                          <a:sym typeface="+mn-ea"/>
                        </a:rPr>
                        <a:t>No</a:t>
                      </a:r>
                      <a:endParaRPr lang="en-US" sz="1000"/>
                    </a:p>
                  </a:txBody>
                  <a:tcPr/>
                </a:tc>
              </a:tr>
            </a:tbl>
          </a:graphicData>
        </a:graphic>
      </p:graphicFrame>
      <p:sp>
        <p:nvSpPr>
          <p:cNvPr id="16" name="Rectangles 15"/>
          <p:cNvSpPr/>
          <p:nvPr/>
        </p:nvSpPr>
        <p:spPr>
          <a:xfrm>
            <a:off x="5483225" y="81915"/>
            <a:ext cx="2911475" cy="404939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endParaRPr lang="en-US" sz="1400"/>
          </a:p>
          <a:p>
            <a:pPr algn="ctr"/>
            <a:r>
              <a:rPr lang="en-US" sz="1400" b="1">
                <a:solidFill>
                  <a:srgbClr val="C00000"/>
                </a:solidFill>
              </a:rPr>
              <a:t>Variable Declaration</a:t>
            </a:r>
            <a:endParaRPr lang="en-US" sz="1400" b="1">
              <a:solidFill>
                <a:srgbClr val="C00000"/>
              </a:solidFill>
            </a:endParaRPr>
          </a:p>
          <a:p>
            <a:pPr algn="ctr"/>
            <a:r>
              <a:rPr lang="en-US" sz="1400" b="1">
                <a:solidFill>
                  <a:schemeClr val="bg1"/>
                </a:solidFill>
              </a:rPr>
              <a:t>var/let</a:t>
            </a:r>
            <a:r>
              <a:rPr lang="en-US" sz="1400">
                <a:solidFill>
                  <a:schemeClr val="bg1"/>
                </a:solidFill>
              </a:rPr>
              <a:t> </a:t>
            </a:r>
            <a:r>
              <a:rPr lang="en-US" sz="1400">
                <a:solidFill>
                  <a:schemeClr val="bg1"/>
                </a:solidFill>
                <a:sym typeface="+mn-ea"/>
              </a:rPr>
              <a:t>varName </a:t>
            </a:r>
            <a:r>
              <a:rPr lang="en-US" sz="1400">
                <a:solidFill>
                  <a:schemeClr val="bg1"/>
                </a:solidFill>
              </a:rPr>
              <a:t>;</a:t>
            </a:r>
            <a:endParaRPr lang="en-US" sz="1400">
              <a:solidFill>
                <a:schemeClr val="bg1"/>
              </a:solidFill>
            </a:endParaRPr>
          </a:p>
          <a:p>
            <a:pPr algn="ctr"/>
            <a:r>
              <a:rPr lang="en-US" sz="1400" b="1">
                <a:solidFill>
                  <a:srgbClr val="C00000"/>
                </a:solidFill>
                <a:sym typeface="+mn-ea"/>
              </a:rPr>
              <a:t>Variable Initialisation</a:t>
            </a:r>
            <a:endParaRPr lang="en-US" sz="1400" b="1">
              <a:solidFill>
                <a:srgbClr val="C00000"/>
              </a:solidFill>
              <a:sym typeface="+mn-ea"/>
            </a:endParaRPr>
          </a:p>
          <a:p>
            <a:pPr algn="ctr"/>
            <a:r>
              <a:rPr lang="en-US" sz="1400">
                <a:solidFill>
                  <a:schemeClr val="bg1"/>
                </a:solidFill>
                <a:sym typeface="+mn-ea"/>
              </a:rPr>
              <a:t>varName </a:t>
            </a:r>
            <a:r>
              <a:rPr lang="en-US" sz="1400">
                <a:solidFill>
                  <a:schemeClr val="bg1"/>
                </a:solidFill>
                <a:sym typeface="+mn-ea"/>
              </a:rPr>
              <a:t>= value;</a:t>
            </a:r>
            <a:endParaRPr lang="en-US" sz="1400">
              <a:solidFill>
                <a:schemeClr val="bg1"/>
              </a:solidFill>
              <a:sym typeface="+mn-ea"/>
            </a:endParaRPr>
          </a:p>
          <a:p>
            <a:pPr algn="ctr"/>
            <a:r>
              <a:rPr lang="en-US" sz="1400" b="1">
                <a:solidFill>
                  <a:srgbClr val="C00000"/>
                </a:solidFill>
                <a:sym typeface="+mn-ea"/>
              </a:rPr>
              <a:t>Variable Declaration &amp; Initialisation</a:t>
            </a:r>
            <a:endParaRPr lang="en-US" sz="1400" b="1">
              <a:solidFill>
                <a:srgbClr val="C00000"/>
              </a:solidFill>
              <a:sym typeface="+mn-ea"/>
            </a:endParaRPr>
          </a:p>
          <a:p>
            <a:pPr algn="ctr"/>
            <a:r>
              <a:rPr lang="en-US" sz="1400" b="1">
                <a:solidFill>
                  <a:schemeClr val="bg1"/>
                </a:solidFill>
                <a:sym typeface="+mn-ea"/>
              </a:rPr>
              <a:t>var/let/const</a:t>
            </a:r>
            <a:r>
              <a:rPr lang="en-US" sz="1400">
                <a:solidFill>
                  <a:schemeClr val="bg1"/>
                </a:solidFill>
                <a:sym typeface="+mn-ea"/>
              </a:rPr>
              <a:t> varName </a:t>
            </a:r>
            <a:r>
              <a:rPr lang="en-US" sz="1400">
                <a:solidFill>
                  <a:schemeClr val="bg1"/>
                </a:solidFill>
                <a:sym typeface="+mn-ea"/>
              </a:rPr>
              <a:t>= value;</a:t>
            </a:r>
            <a:endParaRPr lang="en-US" sz="1400">
              <a:solidFill>
                <a:schemeClr val="bg1"/>
              </a:solidFill>
              <a:sym typeface="+mn-ea"/>
            </a:endParaRPr>
          </a:p>
          <a:p>
            <a:pPr algn="ctr"/>
            <a:r>
              <a:rPr lang="en-US" sz="1400">
                <a:highlight>
                  <a:srgbClr val="FFFF00"/>
                </a:highlight>
                <a:sym typeface="+mn-ea"/>
              </a:rPr>
              <a:t>  Example... </a:t>
            </a:r>
            <a:endParaRPr lang="en-US" sz="1400">
              <a:highlight>
                <a:srgbClr val="FFFF00"/>
              </a:highlight>
              <a:sym typeface="+mn-ea"/>
            </a:endParaRPr>
          </a:p>
          <a:p>
            <a:pPr algn="ctr"/>
            <a:r>
              <a:rPr lang="en-US" sz="1400" b="1">
                <a:solidFill>
                  <a:srgbClr val="C00000"/>
                </a:solidFill>
                <a:sym typeface="+mn-ea"/>
              </a:rPr>
              <a:t>Variable Declaration</a:t>
            </a:r>
            <a:endParaRPr lang="en-US" sz="1400" b="1">
              <a:solidFill>
                <a:srgbClr val="C00000"/>
              </a:solidFill>
            </a:endParaRPr>
          </a:p>
          <a:p>
            <a:pPr algn="ctr"/>
            <a:r>
              <a:rPr lang="en-US" sz="1400" b="1">
                <a:solidFill>
                  <a:schemeClr val="bg1"/>
                </a:solidFill>
                <a:sym typeface="+mn-ea"/>
              </a:rPr>
              <a:t>let</a:t>
            </a:r>
            <a:r>
              <a:rPr lang="en-US" sz="1400">
                <a:solidFill>
                  <a:schemeClr val="bg1"/>
                </a:solidFill>
                <a:sym typeface="+mn-ea"/>
              </a:rPr>
              <a:t> </a:t>
            </a:r>
            <a:r>
              <a:rPr lang="en-US" sz="1400">
                <a:solidFill>
                  <a:schemeClr val="bg1"/>
                </a:solidFill>
                <a:sym typeface="+mn-ea"/>
              </a:rPr>
              <a:t>carName1;</a:t>
            </a:r>
            <a:endParaRPr lang="en-US" sz="1400">
              <a:solidFill>
                <a:schemeClr val="bg1"/>
              </a:solidFill>
            </a:endParaRPr>
          </a:p>
          <a:p>
            <a:pPr algn="ctr"/>
            <a:r>
              <a:rPr lang="en-US" sz="1400" b="1">
                <a:solidFill>
                  <a:schemeClr val="bg1"/>
                </a:solidFill>
                <a:sym typeface="+mn-ea"/>
              </a:rPr>
              <a:t>var</a:t>
            </a:r>
            <a:r>
              <a:rPr lang="en-US" sz="1400">
                <a:solidFill>
                  <a:schemeClr val="bg1"/>
                </a:solidFill>
                <a:sym typeface="+mn-ea"/>
              </a:rPr>
              <a:t> carName2;</a:t>
            </a:r>
            <a:endParaRPr lang="en-US" sz="1400" b="1">
              <a:solidFill>
                <a:srgbClr val="C00000"/>
              </a:solidFill>
              <a:sym typeface="+mn-ea"/>
            </a:endParaRPr>
          </a:p>
          <a:p>
            <a:pPr algn="ctr"/>
            <a:r>
              <a:rPr lang="en-US" sz="1400" b="1">
                <a:solidFill>
                  <a:srgbClr val="C00000"/>
                </a:solidFill>
                <a:sym typeface="+mn-ea"/>
              </a:rPr>
              <a:t>Variable Initialisation</a:t>
            </a:r>
            <a:endParaRPr lang="en-US" sz="1400" b="1">
              <a:solidFill>
                <a:srgbClr val="C00000"/>
              </a:solidFill>
              <a:sym typeface="+mn-ea"/>
            </a:endParaRPr>
          </a:p>
          <a:p>
            <a:pPr algn="ctr"/>
            <a:r>
              <a:rPr lang="en-US" sz="1400">
                <a:solidFill>
                  <a:schemeClr val="bg1"/>
                </a:solidFill>
                <a:sym typeface="+mn-ea"/>
              </a:rPr>
              <a:t>carName1= "Volvo";</a:t>
            </a:r>
            <a:endParaRPr lang="en-US" sz="1400">
              <a:solidFill>
                <a:schemeClr val="bg1"/>
              </a:solidFill>
              <a:sym typeface="+mn-ea"/>
            </a:endParaRPr>
          </a:p>
          <a:p>
            <a:pPr algn="ctr"/>
            <a:r>
              <a:rPr lang="en-US" sz="1400">
                <a:solidFill>
                  <a:schemeClr val="bg1"/>
                </a:solidFill>
                <a:sym typeface="+mn-ea"/>
              </a:rPr>
              <a:t>carName2=567;</a:t>
            </a:r>
            <a:endParaRPr lang="en-US" sz="1400">
              <a:solidFill>
                <a:schemeClr val="bg1"/>
              </a:solidFill>
              <a:sym typeface="+mn-ea"/>
            </a:endParaRPr>
          </a:p>
          <a:p>
            <a:pPr algn="ctr"/>
            <a:r>
              <a:rPr lang="en-US" sz="1400" b="1">
                <a:solidFill>
                  <a:srgbClr val="C00000"/>
                </a:solidFill>
                <a:sym typeface="+mn-ea"/>
              </a:rPr>
              <a:t>Variable Declaration &amp; Initialisation</a:t>
            </a:r>
            <a:endParaRPr lang="en-US" sz="1400" b="1">
              <a:solidFill>
                <a:srgbClr val="C00000"/>
              </a:solidFill>
              <a:sym typeface="+mn-ea"/>
            </a:endParaRPr>
          </a:p>
          <a:p>
            <a:pPr algn="ctr"/>
            <a:r>
              <a:rPr lang="en-US" sz="1400" b="1">
                <a:solidFill>
                  <a:schemeClr val="bg1"/>
                </a:solidFill>
                <a:sym typeface="+mn-ea"/>
              </a:rPr>
              <a:t>var </a:t>
            </a:r>
            <a:r>
              <a:rPr lang="en-US" sz="1400">
                <a:solidFill>
                  <a:schemeClr val="bg1"/>
                </a:solidFill>
                <a:sym typeface="+mn-ea"/>
              </a:rPr>
              <a:t>BusName </a:t>
            </a:r>
            <a:r>
              <a:rPr lang="en-US" sz="1400">
                <a:solidFill>
                  <a:schemeClr val="bg1"/>
                </a:solidFill>
                <a:sym typeface="+mn-ea"/>
              </a:rPr>
              <a:t>= "Bmw";</a:t>
            </a:r>
            <a:endParaRPr lang="en-US" sz="1400">
              <a:solidFill>
                <a:schemeClr val="bg1"/>
              </a:solidFill>
              <a:sym typeface="+mn-ea"/>
            </a:endParaRPr>
          </a:p>
          <a:p>
            <a:pPr algn="ctr"/>
            <a:r>
              <a:rPr lang="en-US" sz="1400" b="1">
                <a:solidFill>
                  <a:schemeClr val="bg1"/>
                </a:solidFill>
                <a:sym typeface="+mn-ea"/>
              </a:rPr>
              <a:t>let </a:t>
            </a:r>
            <a:r>
              <a:rPr lang="en-US" sz="1400">
                <a:solidFill>
                  <a:schemeClr val="bg1"/>
                </a:solidFill>
                <a:sym typeface="+mn-ea"/>
              </a:rPr>
              <a:t>myNum = 56;</a:t>
            </a:r>
            <a:endParaRPr lang="en-US" sz="1400">
              <a:solidFill>
                <a:schemeClr val="bg1"/>
              </a:solidFill>
              <a:sym typeface="+mn-ea"/>
            </a:endParaRPr>
          </a:p>
          <a:p>
            <a:pPr algn="ctr"/>
            <a:r>
              <a:rPr lang="en-US" sz="1400" b="1">
                <a:solidFill>
                  <a:schemeClr val="bg1"/>
                </a:solidFill>
                <a:sym typeface="+mn-ea"/>
              </a:rPr>
              <a:t>const</a:t>
            </a:r>
            <a:r>
              <a:rPr lang="en-US" sz="1400">
                <a:solidFill>
                  <a:schemeClr val="bg1"/>
                </a:solidFill>
                <a:sym typeface="+mn-ea"/>
              </a:rPr>
              <a:t> myFloat = 78.3;</a:t>
            </a:r>
            <a:endParaRPr lang="en-US" sz="1400">
              <a:solidFill>
                <a:schemeClr val="bg1"/>
              </a:solidFill>
              <a:sym typeface="+mn-ea"/>
            </a:endParaRPr>
          </a:p>
        </p:txBody>
      </p:sp>
      <p:sp>
        <p:nvSpPr>
          <p:cNvPr id="17" name="Rectangles 16"/>
          <p:cNvSpPr/>
          <p:nvPr/>
        </p:nvSpPr>
        <p:spPr>
          <a:xfrm>
            <a:off x="2305685" y="793115"/>
            <a:ext cx="3044190" cy="333756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   </a:t>
            </a:r>
            <a:endParaRPr lang="en-US" sz="1400"/>
          </a:p>
          <a:p>
            <a:pPr algn="ctr"/>
            <a:r>
              <a:rPr lang="en-US" sz="1400" b="1">
                <a:solidFill>
                  <a:srgbClr val="C00000"/>
                </a:solidFill>
                <a:sym typeface="+mn-ea"/>
              </a:rPr>
              <a:t>Variable Declaration &amp; Initialisation</a:t>
            </a:r>
            <a:endParaRPr lang="en-US" sz="1400" b="1">
              <a:solidFill>
                <a:srgbClr val="C00000"/>
              </a:solidFill>
              <a:sym typeface="+mn-ea"/>
            </a:endParaRPr>
          </a:p>
          <a:p>
            <a:pPr algn="ctr"/>
            <a:r>
              <a:rPr lang="en-US" sz="1400">
                <a:solidFill>
                  <a:schemeClr val="bg1"/>
                </a:solidFill>
                <a:sym typeface="+mn-ea"/>
              </a:rPr>
              <a:t>varName </a:t>
            </a:r>
            <a:r>
              <a:rPr lang="en-US" sz="1400">
                <a:solidFill>
                  <a:schemeClr val="bg1"/>
                </a:solidFill>
                <a:sym typeface="+mn-ea"/>
              </a:rPr>
              <a:t>= value;</a:t>
            </a:r>
            <a:endParaRPr lang="en-US" sz="1400">
              <a:solidFill>
                <a:schemeClr val="bg1"/>
              </a:solidFill>
              <a:sym typeface="+mn-ea"/>
            </a:endParaRPr>
          </a:p>
          <a:p>
            <a:pPr algn="ctr"/>
            <a:r>
              <a:rPr lang="en-US" sz="1400" b="1">
                <a:solidFill>
                  <a:srgbClr val="C00000"/>
                </a:solidFill>
              </a:rPr>
              <a:t>Many Values to Multiple Variables</a:t>
            </a:r>
            <a:endParaRPr lang="en-US" sz="1400" b="1">
              <a:solidFill>
                <a:srgbClr val="C00000"/>
              </a:solidFill>
            </a:endParaRPr>
          </a:p>
          <a:p>
            <a:pPr algn="ctr"/>
            <a:r>
              <a:rPr lang="en-US" sz="1400">
                <a:solidFill>
                  <a:schemeClr val="bg1"/>
                </a:solidFill>
                <a:sym typeface="+mn-ea"/>
              </a:rPr>
              <a:t>var1,var2,var3 = val1,val2,val3;</a:t>
            </a:r>
            <a:endParaRPr lang="en-US" sz="1400">
              <a:solidFill>
                <a:schemeClr val="bg1"/>
              </a:solidFill>
              <a:sym typeface="+mn-ea"/>
            </a:endParaRPr>
          </a:p>
          <a:p>
            <a:pPr algn="ctr"/>
            <a:r>
              <a:rPr lang="en-US" sz="1400" b="1">
                <a:solidFill>
                  <a:srgbClr val="C00000"/>
                </a:solidFill>
                <a:sym typeface="+mn-ea"/>
              </a:rPr>
              <a:t>One Value to Multiple Variables</a:t>
            </a:r>
            <a:endParaRPr lang="en-US" sz="1400" b="1">
              <a:solidFill>
                <a:srgbClr val="C00000"/>
              </a:solidFill>
            </a:endParaRPr>
          </a:p>
          <a:p>
            <a:pPr algn="ctr"/>
            <a:r>
              <a:rPr lang="en-US" sz="1400">
                <a:solidFill>
                  <a:schemeClr val="bg1"/>
                </a:solidFill>
                <a:sym typeface="+mn-ea"/>
              </a:rPr>
              <a:t>var1=var2=var3 = value;</a:t>
            </a:r>
            <a:endParaRPr lang="en-US" sz="1400">
              <a:solidFill>
                <a:schemeClr val="bg1"/>
              </a:solidFill>
              <a:sym typeface="+mn-ea"/>
            </a:endParaRPr>
          </a:p>
          <a:p>
            <a:pPr algn="ctr"/>
            <a:r>
              <a:rPr lang="en-US" sz="1400">
                <a:highlight>
                  <a:srgbClr val="FFFF00"/>
                </a:highlight>
                <a:sym typeface="+mn-ea"/>
              </a:rPr>
              <a:t>  Example... </a:t>
            </a:r>
            <a:endParaRPr lang="en-US" sz="1400">
              <a:solidFill>
                <a:schemeClr val="bg1"/>
              </a:solidFill>
              <a:sym typeface="+mn-ea"/>
            </a:endParaRPr>
          </a:p>
          <a:p>
            <a:pPr algn="ctr"/>
            <a:r>
              <a:rPr lang="en-US" sz="1400" b="1">
                <a:solidFill>
                  <a:srgbClr val="C00000"/>
                </a:solidFill>
                <a:sym typeface="+mn-ea"/>
              </a:rPr>
              <a:t>Variable Declaration &amp; Initialisation</a:t>
            </a:r>
            <a:endParaRPr lang="en-US" sz="1400" b="1">
              <a:solidFill>
                <a:srgbClr val="C00000"/>
              </a:solidFill>
              <a:sym typeface="+mn-ea"/>
            </a:endParaRPr>
          </a:p>
          <a:p>
            <a:pPr algn="ctr"/>
            <a:r>
              <a:rPr lang="en-US" sz="1400">
                <a:solidFill>
                  <a:schemeClr val="bg1"/>
                </a:solidFill>
                <a:sym typeface="+mn-ea"/>
              </a:rPr>
              <a:t>x = 5</a:t>
            </a:r>
            <a:endParaRPr lang="en-US" sz="1400">
              <a:solidFill>
                <a:schemeClr val="bg1"/>
              </a:solidFill>
              <a:sym typeface="+mn-ea"/>
            </a:endParaRPr>
          </a:p>
          <a:p>
            <a:pPr algn="ctr"/>
            <a:r>
              <a:rPr lang="en-US" sz="1400">
                <a:solidFill>
                  <a:schemeClr val="bg1"/>
                </a:solidFill>
                <a:sym typeface="+mn-ea"/>
              </a:rPr>
              <a:t>y = "John"</a:t>
            </a:r>
            <a:endParaRPr lang="en-US" sz="1400">
              <a:solidFill>
                <a:schemeClr val="bg1"/>
              </a:solidFill>
              <a:sym typeface="+mn-ea"/>
            </a:endParaRPr>
          </a:p>
          <a:p>
            <a:pPr algn="ctr"/>
            <a:r>
              <a:rPr lang="en-US" sz="1400" b="1">
                <a:solidFill>
                  <a:srgbClr val="C00000"/>
                </a:solidFill>
                <a:sym typeface="+mn-ea"/>
              </a:rPr>
              <a:t>Many Values to Multiple Variables</a:t>
            </a:r>
            <a:endParaRPr lang="en-US" sz="1400" b="1">
              <a:solidFill>
                <a:srgbClr val="C00000"/>
              </a:solidFill>
            </a:endParaRPr>
          </a:p>
          <a:p>
            <a:pPr algn="ctr"/>
            <a:r>
              <a:rPr lang="en-US" sz="1400">
                <a:solidFill>
                  <a:schemeClr val="bg1"/>
                </a:solidFill>
                <a:sym typeface="+mn-ea"/>
              </a:rPr>
              <a:t>x, y, z = "Orange", "Banana", "Cherry"</a:t>
            </a:r>
            <a:endParaRPr lang="en-US" sz="1400">
              <a:solidFill>
                <a:schemeClr val="bg1"/>
              </a:solidFill>
              <a:sym typeface="+mn-ea"/>
            </a:endParaRPr>
          </a:p>
          <a:p>
            <a:pPr algn="ctr"/>
            <a:r>
              <a:rPr lang="en-US" sz="1400" b="1">
                <a:solidFill>
                  <a:srgbClr val="C00000"/>
                </a:solidFill>
                <a:sym typeface="+mn-ea"/>
              </a:rPr>
              <a:t>One Value to Multiple Variables</a:t>
            </a:r>
            <a:endParaRPr lang="en-US" sz="1400" b="1">
              <a:solidFill>
                <a:srgbClr val="C00000"/>
              </a:solidFill>
            </a:endParaRPr>
          </a:p>
          <a:p>
            <a:pPr algn="ctr"/>
            <a:r>
              <a:rPr lang="en-US" sz="1400">
                <a:solidFill>
                  <a:schemeClr val="bg1"/>
                </a:solidFill>
                <a:sym typeface="+mn-ea"/>
              </a:rPr>
              <a:t>x = y = z = "Orange"</a:t>
            </a:r>
            <a:endParaRPr lang="en-US" sz="1400">
              <a:solidFill>
                <a:schemeClr val="bg1"/>
              </a:solidFill>
              <a:sym typeface="+mn-ea"/>
            </a:endParaRPr>
          </a:p>
        </p:txBody>
      </p:sp>
      <p:sp>
        <p:nvSpPr>
          <p:cNvPr id="3" name="Rectangles 2"/>
          <p:cNvSpPr/>
          <p:nvPr/>
        </p:nvSpPr>
        <p:spPr>
          <a:xfrm>
            <a:off x="8528685" y="3832860"/>
            <a:ext cx="3572510" cy="246888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endParaRPr lang="en-US" sz="1400"/>
          </a:p>
          <a:p>
            <a:pPr algn="ctr"/>
            <a:r>
              <a:rPr lang="en-US" sz="1400">
                <a:solidFill>
                  <a:schemeClr val="bg1"/>
                </a:solidFill>
              </a:rPr>
              <a:t>String, Number, Bigint, Boolean, Undefined, Null, Symbol, Object</a:t>
            </a:r>
            <a:endParaRPr lang="en-US" sz="1400" b="1">
              <a:solidFill>
                <a:schemeClr val="bg1"/>
              </a:solidFill>
            </a:endParaRPr>
          </a:p>
          <a:p>
            <a:pPr algn="ctr"/>
            <a:r>
              <a:rPr lang="en-US" sz="1400" b="1">
                <a:solidFill>
                  <a:srgbClr val="C00000"/>
                </a:solidFill>
              </a:rPr>
              <a:t>The Object Datatype</a:t>
            </a:r>
            <a:endParaRPr lang="en-US" sz="1400" b="1">
              <a:solidFill>
                <a:srgbClr val="C00000"/>
              </a:solidFill>
            </a:endParaRPr>
          </a:p>
          <a:p>
            <a:pPr algn="ctr"/>
            <a:r>
              <a:rPr lang="en-US" sz="1400">
                <a:solidFill>
                  <a:schemeClr val="bg1"/>
                </a:solidFill>
              </a:rPr>
              <a:t>object, array, date, map, set,weakMap, weakSet,Math,TypedArray</a:t>
            </a:r>
            <a:endParaRPr lang="en-US" sz="1400">
              <a:solidFill>
                <a:schemeClr val="bg1"/>
              </a:solidFill>
            </a:endParaRPr>
          </a:p>
          <a:p>
            <a:pPr algn="ctr"/>
            <a:endParaRPr lang="en-US" sz="1400">
              <a:solidFill>
                <a:schemeClr val="bg1"/>
              </a:solidFill>
            </a:endParaRPr>
          </a:p>
          <a:p>
            <a:pPr algn="ctr"/>
            <a:endParaRPr lang="en-US" sz="1400">
              <a:solidFill>
                <a:schemeClr val="bg1"/>
              </a:solidFill>
            </a:endParaRPr>
          </a:p>
          <a:p>
            <a:pPr algn="ctr"/>
            <a:r>
              <a:rPr lang="en-US" sz="1400" b="1">
                <a:solidFill>
                  <a:srgbClr val="92D050"/>
                </a:solidFill>
                <a:sym typeface="+mn-ea"/>
              </a:rPr>
              <a:t>Find Types Of DataType :- </a:t>
            </a:r>
            <a:endParaRPr lang="en-US" sz="1400" b="1">
              <a:solidFill>
                <a:srgbClr val="92D050"/>
              </a:solidFill>
              <a:sym typeface="+mn-ea"/>
            </a:endParaRPr>
          </a:p>
          <a:p>
            <a:pPr algn="ctr"/>
            <a:r>
              <a:rPr lang="en-US" sz="1400" b="1">
                <a:solidFill>
                  <a:srgbClr val="00B0F0"/>
                </a:solidFill>
                <a:sym typeface="+mn-ea"/>
              </a:rPr>
              <a:t>typeof(</a:t>
            </a:r>
            <a:r>
              <a:rPr lang="en-US" sz="1400" b="1">
                <a:solidFill>
                  <a:schemeClr val="bg1"/>
                </a:solidFill>
                <a:sym typeface="+mn-ea"/>
              </a:rPr>
              <a:t>variableName</a:t>
            </a:r>
            <a:r>
              <a:rPr lang="en-US" sz="1400" b="1">
                <a:solidFill>
                  <a:srgbClr val="00B0F0"/>
                </a:solidFill>
                <a:sym typeface="+mn-ea"/>
              </a:rPr>
              <a:t>)</a:t>
            </a:r>
            <a:endParaRPr lang="en-US" sz="1400">
              <a:solidFill>
                <a:schemeClr val="bg1"/>
              </a:solidFill>
            </a:endParaRPr>
          </a:p>
        </p:txBody>
      </p:sp>
      <p:sp>
        <p:nvSpPr>
          <p:cNvPr id="2" name="Rectangles 1"/>
          <p:cNvSpPr/>
          <p:nvPr/>
        </p:nvSpPr>
        <p:spPr>
          <a:xfrm>
            <a:off x="8528050" y="793115"/>
            <a:ext cx="3575685" cy="2992755"/>
          </a:xfrm>
          <a:prstGeom prst="rect">
            <a:avLst/>
          </a:prstGeom>
          <a:solidFill>
            <a:schemeClr val="bg1">
              <a:lumMod val="85000"/>
              <a:alpha val="0"/>
            </a:schemeClr>
          </a:solidFill>
          <a:ln w="28575" cmpd="sng">
            <a:solidFill>
              <a:schemeClr val="accent1">
                <a:shade val="50000"/>
              </a:schemeClr>
            </a:solidFill>
            <a:prstDash val="sysDot"/>
          </a:ln>
          <a:effectLst>
            <a:outerShdw dist="50800" dir="5400000" sx="1000" sy="1000" algn="ctr" rotWithShape="0">
              <a:srgbClr val="000000">
                <a:alpha val="49000"/>
              </a:srgbClr>
            </a:outerShdw>
          </a:effectLst>
          <a:scene3d>
            <a:camera prst="orthographicFront"/>
            <a:lightRig rig="threePt" dir="t">
              <a:rot lat="0" lon="0" rev="0"/>
            </a:lightRig>
          </a:scene3d>
          <a:sp3d>
            <a:contourClr>
              <a:srgbClr val="FF0000"/>
            </a:contourClr>
          </a:sp3d>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   </a:t>
            </a:r>
            <a:endParaRPr lang="en-US" sz="1400"/>
          </a:p>
          <a:p>
            <a:pPr algn="ctr"/>
            <a:r>
              <a:rPr lang="en-US" sz="1400" b="1">
                <a:solidFill>
                  <a:srgbClr val="C00000"/>
                </a:solidFill>
                <a:sym typeface="+mn-ea"/>
              </a:rPr>
              <a:t>Text Type:- </a:t>
            </a:r>
            <a:r>
              <a:rPr lang="en-US" sz="1400">
                <a:solidFill>
                  <a:schemeClr val="bg1"/>
                </a:solidFill>
                <a:sym typeface="+mn-ea"/>
              </a:rPr>
              <a:t>str</a:t>
            </a:r>
            <a:endParaRPr lang="en-US" sz="1400" b="1">
              <a:solidFill>
                <a:srgbClr val="C00000"/>
              </a:solidFill>
              <a:sym typeface="+mn-ea"/>
            </a:endParaRPr>
          </a:p>
          <a:p>
            <a:pPr algn="ctr"/>
            <a:r>
              <a:rPr lang="en-US" sz="1400" b="1">
                <a:solidFill>
                  <a:srgbClr val="C00000"/>
                </a:solidFill>
                <a:sym typeface="+mn-ea"/>
              </a:rPr>
              <a:t>Numeric Types:- </a:t>
            </a:r>
            <a:r>
              <a:rPr lang="en-US" sz="1400">
                <a:solidFill>
                  <a:schemeClr val="bg1"/>
                </a:solidFill>
                <a:sym typeface="+mn-ea"/>
              </a:rPr>
              <a:t>int, float, complex</a:t>
            </a:r>
            <a:endParaRPr lang="en-US" sz="1400" b="1">
              <a:solidFill>
                <a:srgbClr val="C00000"/>
              </a:solidFill>
              <a:sym typeface="+mn-ea"/>
            </a:endParaRPr>
          </a:p>
          <a:p>
            <a:pPr algn="ctr"/>
            <a:r>
              <a:rPr lang="en-US" sz="1400" b="1">
                <a:solidFill>
                  <a:srgbClr val="C00000"/>
                </a:solidFill>
                <a:sym typeface="+mn-ea"/>
              </a:rPr>
              <a:t>Sequence Types:- </a:t>
            </a:r>
            <a:r>
              <a:rPr lang="en-US" sz="1400">
                <a:solidFill>
                  <a:schemeClr val="bg1"/>
                </a:solidFill>
                <a:sym typeface="+mn-ea"/>
              </a:rPr>
              <a:t>list, tuple, range</a:t>
            </a:r>
            <a:endParaRPr lang="en-US" sz="1400" b="1">
              <a:solidFill>
                <a:srgbClr val="C00000"/>
              </a:solidFill>
              <a:sym typeface="+mn-ea"/>
            </a:endParaRPr>
          </a:p>
          <a:p>
            <a:pPr algn="ctr"/>
            <a:r>
              <a:rPr lang="en-US" sz="1400" b="1">
                <a:solidFill>
                  <a:srgbClr val="C00000"/>
                </a:solidFill>
                <a:sym typeface="+mn-ea"/>
              </a:rPr>
              <a:t>Mapping Type:- </a:t>
            </a:r>
            <a:r>
              <a:rPr lang="en-US" sz="1400">
                <a:solidFill>
                  <a:schemeClr val="bg1"/>
                </a:solidFill>
                <a:sym typeface="+mn-ea"/>
              </a:rPr>
              <a:t>dict</a:t>
            </a:r>
            <a:endParaRPr lang="en-US" sz="1400" b="1">
              <a:solidFill>
                <a:srgbClr val="C00000"/>
              </a:solidFill>
              <a:sym typeface="+mn-ea"/>
            </a:endParaRPr>
          </a:p>
          <a:p>
            <a:pPr algn="ctr"/>
            <a:r>
              <a:rPr lang="en-US" sz="1400" b="1">
                <a:solidFill>
                  <a:srgbClr val="C00000"/>
                </a:solidFill>
                <a:sym typeface="+mn-ea"/>
              </a:rPr>
              <a:t>Set Types:-</a:t>
            </a:r>
            <a:r>
              <a:rPr lang="en-US" sz="1400">
                <a:solidFill>
                  <a:schemeClr val="bg1"/>
                </a:solidFill>
                <a:sym typeface="+mn-ea"/>
              </a:rPr>
              <a:t>set, frozenset</a:t>
            </a:r>
            <a:endParaRPr lang="en-US" sz="1400" b="1">
              <a:solidFill>
                <a:srgbClr val="C00000"/>
              </a:solidFill>
              <a:sym typeface="+mn-ea"/>
            </a:endParaRPr>
          </a:p>
          <a:p>
            <a:pPr algn="ctr"/>
            <a:r>
              <a:rPr lang="en-US" sz="1400" b="1">
                <a:solidFill>
                  <a:srgbClr val="C00000"/>
                </a:solidFill>
                <a:sym typeface="+mn-ea"/>
              </a:rPr>
              <a:t>Boolean Type:- </a:t>
            </a:r>
            <a:r>
              <a:rPr lang="en-US" sz="1400">
                <a:solidFill>
                  <a:schemeClr val="bg1"/>
                </a:solidFill>
                <a:sym typeface="+mn-ea"/>
              </a:rPr>
              <a:t>bool</a:t>
            </a:r>
            <a:endParaRPr lang="en-US" sz="1400" b="1">
              <a:solidFill>
                <a:srgbClr val="C00000"/>
              </a:solidFill>
              <a:sym typeface="+mn-ea"/>
            </a:endParaRPr>
          </a:p>
          <a:p>
            <a:pPr algn="ctr"/>
            <a:r>
              <a:rPr lang="en-US" sz="1400" b="1">
                <a:solidFill>
                  <a:srgbClr val="C00000"/>
                </a:solidFill>
                <a:sym typeface="+mn-ea"/>
              </a:rPr>
              <a:t>Binary Types:- </a:t>
            </a:r>
            <a:r>
              <a:rPr lang="en-US" sz="1400">
                <a:solidFill>
                  <a:schemeClr val="bg1"/>
                </a:solidFill>
                <a:sym typeface="+mn-ea"/>
              </a:rPr>
              <a:t>bytes, bytearray, memoryview</a:t>
            </a:r>
            <a:endParaRPr lang="en-US" sz="1400">
              <a:solidFill>
                <a:schemeClr val="bg1"/>
              </a:solidFill>
              <a:sym typeface="+mn-ea"/>
            </a:endParaRPr>
          </a:p>
          <a:p>
            <a:pPr algn="ctr"/>
            <a:r>
              <a:rPr lang="en-US" sz="1400" b="1">
                <a:solidFill>
                  <a:srgbClr val="C00000"/>
                </a:solidFill>
                <a:sym typeface="+mn-ea"/>
              </a:rPr>
              <a:t>None Type:- </a:t>
            </a:r>
            <a:r>
              <a:rPr lang="en-US" sz="1400">
                <a:solidFill>
                  <a:schemeClr val="bg1"/>
                </a:solidFill>
                <a:sym typeface="+mn-ea"/>
              </a:rPr>
              <a:t>NoneType</a:t>
            </a:r>
            <a:endParaRPr lang="en-US" sz="1400">
              <a:solidFill>
                <a:schemeClr val="bg1"/>
              </a:solidFill>
              <a:sym typeface="+mn-ea"/>
            </a:endParaRPr>
          </a:p>
          <a:p>
            <a:pPr algn="ctr"/>
            <a:endParaRPr lang="en-US" sz="1400">
              <a:solidFill>
                <a:schemeClr val="bg1"/>
              </a:solidFill>
              <a:sym typeface="+mn-ea"/>
            </a:endParaRPr>
          </a:p>
          <a:p>
            <a:pPr algn="ctr"/>
            <a:endParaRPr lang="en-US" sz="1400">
              <a:solidFill>
                <a:schemeClr val="bg1"/>
              </a:solidFill>
              <a:sym typeface="+mn-ea"/>
            </a:endParaRPr>
          </a:p>
          <a:p>
            <a:pPr algn="ctr"/>
            <a:r>
              <a:rPr lang="en-US" sz="1400" b="1">
                <a:solidFill>
                  <a:srgbClr val="92D050"/>
                </a:solidFill>
                <a:sym typeface="+mn-ea"/>
              </a:rPr>
              <a:t>Find Types Of DataType :- </a:t>
            </a:r>
            <a:endParaRPr lang="en-US" sz="1400" b="1">
              <a:solidFill>
                <a:srgbClr val="92D050"/>
              </a:solidFill>
              <a:sym typeface="+mn-ea"/>
            </a:endParaRPr>
          </a:p>
          <a:p>
            <a:pPr algn="ctr"/>
            <a:r>
              <a:rPr lang="en-US" sz="1400" b="1">
                <a:solidFill>
                  <a:srgbClr val="00B0F0"/>
                </a:solidFill>
                <a:sym typeface="+mn-ea"/>
              </a:rPr>
              <a:t>type(</a:t>
            </a:r>
            <a:r>
              <a:rPr lang="en-US" sz="1400" b="1">
                <a:solidFill>
                  <a:schemeClr val="bg1"/>
                </a:solidFill>
                <a:sym typeface="+mn-ea"/>
              </a:rPr>
              <a:t>variableName</a:t>
            </a:r>
            <a:r>
              <a:rPr lang="en-US" sz="1400" b="1">
                <a:solidFill>
                  <a:srgbClr val="00B0F0"/>
                </a:solidFill>
                <a:sym typeface="+mn-ea"/>
              </a:rPr>
              <a:t>)</a:t>
            </a:r>
            <a:endParaRPr lang="en-US" sz="1400" b="1">
              <a:solidFill>
                <a:srgbClr val="00B0F0"/>
              </a:solidFill>
              <a:sym typeface="+mn-ea"/>
            </a:endParaRPr>
          </a:p>
        </p:txBody>
      </p:sp>
      <p:sp>
        <p:nvSpPr>
          <p:cNvPr id="5" name="矩形 23"/>
          <p:cNvSpPr/>
          <p:nvPr/>
        </p:nvSpPr>
        <p:spPr>
          <a:xfrm>
            <a:off x="8982710" y="81915"/>
            <a:ext cx="2399665" cy="615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bg1"/>
                </a:solidFill>
              </a:rPr>
              <a:t>Data Types</a:t>
            </a:r>
            <a:endParaRPr lang="en-US" altLang="zh-CN" b="1" dirty="0">
              <a:solidFill>
                <a:schemeClr val="bg1"/>
              </a:solidFill>
            </a:endParaRPr>
          </a:p>
        </p:txBody>
      </p:sp>
      <p:sp>
        <p:nvSpPr>
          <p:cNvPr id="6" name="Rectangles 5"/>
          <p:cNvSpPr/>
          <p:nvPr/>
        </p:nvSpPr>
        <p:spPr>
          <a:xfrm>
            <a:off x="2086610" y="4420235"/>
            <a:ext cx="2239645" cy="209359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VariableHoisting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a variable can be used before it has been declared. JavaScript only hoists declarations, not initializations.</a:t>
            </a:r>
            <a:r>
              <a:rPr lang="en-US" sz="1400" b="1">
                <a:solidFill>
                  <a:schemeClr val="accent6"/>
                </a:solidFill>
                <a:sym typeface="+mn-ea"/>
              </a:rPr>
              <a:t>.</a:t>
            </a:r>
            <a:endParaRPr lang="en-US" sz="1400" b="1">
              <a:solidFill>
                <a:srgbClr val="00B0F0"/>
              </a:solidFill>
              <a:sym typeface="+mn-ea"/>
            </a:endParaRPr>
          </a:p>
          <a:p>
            <a:pPr algn="l"/>
            <a:r>
              <a:rPr lang="en-US" sz="1400" b="1">
                <a:solidFill>
                  <a:srgbClr val="FF0000"/>
                </a:solidFill>
                <a:sym typeface="+mn-ea"/>
              </a:rPr>
              <a:t>ex:-</a:t>
            </a:r>
            <a:r>
              <a:rPr lang="en-US" sz="1400" b="1">
                <a:solidFill>
                  <a:schemeClr val="bg1"/>
                </a:solidFill>
                <a:sym typeface="+mn-ea"/>
              </a:rPr>
              <a:t> </a:t>
            </a:r>
            <a:r>
              <a:rPr lang="en-US" sz="1400" b="1">
                <a:solidFill>
                  <a:srgbClr val="00B0F0"/>
                </a:solidFill>
                <a:sym typeface="+mn-ea"/>
              </a:rPr>
              <a:t>console.log(</a:t>
            </a:r>
            <a:r>
              <a:rPr lang="en-US" sz="1400" b="1">
                <a:solidFill>
                  <a:schemeClr val="bg1"/>
                </a:solidFill>
                <a:sym typeface="+mn-ea"/>
              </a:rPr>
              <a:t>x</a:t>
            </a:r>
            <a:r>
              <a:rPr lang="en-US" sz="1400" b="1">
                <a:solidFill>
                  <a:srgbClr val="00B0F0"/>
                </a:solidFill>
                <a:sym typeface="+mn-ea"/>
              </a:rPr>
              <a:t>);</a:t>
            </a:r>
            <a:endParaRPr lang="en-US" sz="1400" b="1">
              <a:solidFill>
                <a:schemeClr val="bg1"/>
              </a:solidFill>
              <a:sym typeface="+mn-ea"/>
            </a:endParaRPr>
          </a:p>
          <a:p>
            <a:pPr algn="l"/>
            <a:r>
              <a:rPr lang="en-US" sz="1400" b="1">
                <a:solidFill>
                  <a:srgbClr val="00B0F0"/>
                </a:solidFill>
                <a:sym typeface="+mn-ea"/>
              </a:rPr>
              <a:t>var </a:t>
            </a:r>
            <a:r>
              <a:rPr lang="en-US" sz="1400" b="1">
                <a:solidFill>
                  <a:schemeClr val="bg1"/>
                </a:solidFill>
                <a:sym typeface="+mn-ea"/>
              </a:rPr>
              <a:t>x;</a:t>
            </a:r>
            <a:r>
              <a:rPr lang="en-US" sz="1400" b="1">
                <a:solidFill>
                  <a:srgbClr val="00B050"/>
                </a:solidFill>
                <a:sym typeface="+mn-ea"/>
              </a:rPr>
              <a:t> // undefined</a:t>
            </a:r>
            <a:endParaRPr lang="en-US" sz="1400" b="1">
              <a:solidFill>
                <a:srgbClr val="00B050"/>
              </a:solidFill>
              <a:sym typeface="+mn-e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0" name="矩形 23"/>
          <p:cNvSpPr/>
          <p:nvPr/>
        </p:nvSpPr>
        <p:spPr>
          <a:xfrm>
            <a:off x="898525" y="0"/>
            <a:ext cx="2935605" cy="3422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Add element in an Array</a:t>
            </a:r>
            <a:endParaRPr lang="en-US" altLang="zh-CN" sz="2000" b="1" dirty="0">
              <a:solidFill>
                <a:schemeClr val="bg1"/>
              </a:solidFill>
              <a:sym typeface="+mn-ea"/>
            </a:endParaRPr>
          </a:p>
        </p:txBody>
      </p:sp>
      <p:sp>
        <p:nvSpPr>
          <p:cNvPr id="7" name="Rectangles 6"/>
          <p:cNvSpPr/>
          <p:nvPr/>
        </p:nvSpPr>
        <p:spPr>
          <a:xfrm>
            <a:off x="153670" y="342265"/>
            <a:ext cx="8842375" cy="192913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Adds new elements to the end of an array, and returns the new length :-  </a:t>
            </a:r>
            <a:r>
              <a:rPr lang="en-US" sz="1400" b="1">
                <a:solidFill>
                  <a:schemeClr val="accent2"/>
                </a:solidFill>
                <a:sym typeface="+mn-ea"/>
              </a:rPr>
              <a:t>arr1</a:t>
            </a:r>
            <a:r>
              <a:rPr lang="en-US" sz="1400" b="1">
                <a:solidFill>
                  <a:schemeClr val="accent1"/>
                </a:solidFill>
                <a:sym typeface="+mn-ea"/>
              </a:rPr>
              <a:t>.push(</a:t>
            </a:r>
            <a:r>
              <a:rPr lang="en-US" sz="1400" b="1">
                <a:solidFill>
                  <a:srgbClr val="FF0000"/>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Adds new elements to the end of an array  :-  </a:t>
            </a:r>
            <a:r>
              <a:rPr lang="en-US" sz="1400" b="1">
                <a:solidFill>
                  <a:schemeClr val="accent2"/>
                </a:solidFill>
                <a:sym typeface="+mn-ea"/>
              </a:rPr>
              <a:t>arr1</a:t>
            </a:r>
            <a:r>
              <a:rPr lang="en-US" sz="1400" b="1">
                <a:solidFill>
                  <a:schemeClr val="accent1"/>
                </a:solidFill>
                <a:sym typeface="+mn-ea"/>
              </a:rPr>
              <a:t>[</a:t>
            </a:r>
            <a:r>
              <a:rPr lang="en-US" sz="1400" b="1">
                <a:solidFill>
                  <a:schemeClr val="accent2"/>
                </a:solidFill>
                <a:sym typeface="+mn-ea"/>
              </a:rPr>
              <a:t>arr1</a:t>
            </a:r>
            <a:r>
              <a:rPr lang="en-US" sz="1400" b="1">
                <a:solidFill>
                  <a:schemeClr val="accent1"/>
                </a:solidFill>
                <a:sym typeface="+mn-ea"/>
              </a:rPr>
              <a:t>.length] = </a:t>
            </a:r>
            <a:r>
              <a:rPr lang="en-US" sz="1400" b="1">
                <a:solidFill>
                  <a:srgbClr val="FF0000"/>
                </a:solidFill>
                <a:sym typeface="+mn-ea"/>
              </a:rPr>
              <a:t>item1</a:t>
            </a:r>
            <a:endParaRPr lang="en-US" sz="1400" b="1">
              <a:solidFill>
                <a:srgbClr val="0070C0"/>
              </a:solidFill>
              <a:sym typeface="+mn-ea"/>
            </a:endParaRPr>
          </a:p>
          <a:p>
            <a:pPr algn="l"/>
            <a:r>
              <a:rPr lang="en-US" sz="1400" b="1">
                <a:solidFill>
                  <a:schemeClr val="accent6"/>
                </a:solidFill>
                <a:sym typeface="+mn-ea"/>
              </a:rPr>
              <a:t>Adds new elements to the beginning of an array, and returns the new length :-  </a:t>
            </a:r>
            <a:r>
              <a:rPr lang="en-US" sz="1400" b="1">
                <a:solidFill>
                  <a:schemeClr val="accent6"/>
                </a:solidFill>
                <a:sym typeface="+mn-ea"/>
              </a:rPr>
              <a:t>  </a:t>
            </a:r>
            <a:r>
              <a:rPr lang="en-US" sz="1400" b="1">
                <a:solidFill>
                  <a:schemeClr val="accent2"/>
                </a:solidFill>
                <a:sym typeface="+mn-ea"/>
              </a:rPr>
              <a:t>arr1</a:t>
            </a:r>
            <a:r>
              <a:rPr lang="en-US" sz="1400" b="1">
                <a:solidFill>
                  <a:schemeClr val="accent1"/>
                </a:solidFill>
                <a:sym typeface="+mn-ea"/>
              </a:rPr>
              <a:t>.unshift(</a:t>
            </a:r>
            <a:r>
              <a:rPr lang="en-US" sz="1400" b="1">
                <a:solidFill>
                  <a:srgbClr val="FF0000"/>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spreatd Operator  :-   </a:t>
            </a:r>
            <a:r>
              <a:rPr lang="en-US" sz="1400" b="1">
                <a:solidFill>
                  <a:schemeClr val="accent2"/>
                </a:solidFill>
                <a:sym typeface="+mn-ea"/>
              </a:rPr>
              <a:t>[</a:t>
            </a:r>
            <a:r>
              <a:rPr lang="en-US" sz="1400" b="1">
                <a:solidFill>
                  <a:schemeClr val="accent1"/>
                </a:solidFill>
                <a:sym typeface="+mn-ea"/>
              </a:rPr>
              <a:t>...</a:t>
            </a:r>
            <a:r>
              <a:rPr lang="en-US" sz="1400" b="1">
                <a:solidFill>
                  <a:schemeClr val="accent2"/>
                </a:solidFill>
                <a:sym typeface="+mn-ea"/>
              </a:rPr>
              <a:t>arr1</a:t>
            </a:r>
            <a:r>
              <a:rPr lang="en-US" sz="1400" b="1">
                <a:solidFill>
                  <a:schemeClr val="accent1"/>
                </a:solidFill>
                <a:sym typeface="+mn-ea"/>
              </a:rPr>
              <a:t>. </a:t>
            </a:r>
            <a:r>
              <a:rPr lang="en-US" sz="1400" b="1">
                <a:solidFill>
                  <a:schemeClr val="bg1"/>
                </a:solidFill>
                <a:sym typeface="+mn-ea"/>
              </a:rPr>
              <a:t>item11</a:t>
            </a:r>
            <a:r>
              <a:rPr lang="en-US" sz="1400" b="1">
                <a:solidFill>
                  <a:schemeClr val="accent1"/>
                </a:solidFill>
                <a:sym typeface="+mn-ea"/>
              </a:rPr>
              <a:t>, </a:t>
            </a:r>
            <a:r>
              <a:rPr lang="en-US" sz="1400" b="1">
                <a:solidFill>
                  <a:schemeClr val="bg1"/>
                </a:solidFill>
                <a:sym typeface="+mn-ea"/>
              </a:rPr>
              <a:t>item12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item1N </a:t>
            </a:r>
            <a:r>
              <a:rPr lang="en-US" sz="1400" b="1">
                <a:solidFill>
                  <a:srgbClr val="00B0F0"/>
                </a:solidFill>
                <a:sym typeface="+mn-ea"/>
              </a:rPr>
              <a:t>, ...</a:t>
            </a:r>
            <a:r>
              <a:rPr lang="en-US" sz="1400" b="1">
                <a:solidFill>
                  <a:schemeClr val="bg1"/>
                </a:solidFill>
                <a:sym typeface="+mn-ea"/>
              </a:rPr>
              <a:t>arr2 </a:t>
            </a:r>
            <a:r>
              <a:rPr lang="en-US" sz="1400" b="1">
                <a:solidFill>
                  <a:srgbClr val="00B0F0"/>
                </a:solidFill>
                <a:sym typeface="+mn-ea"/>
              </a:rPr>
              <a:t>, ...</a:t>
            </a:r>
            <a:r>
              <a:rPr lang="en-US" sz="1400" b="1">
                <a:solidFill>
                  <a:schemeClr val="bg1"/>
                </a:solidFill>
                <a:sym typeface="+mn-ea"/>
              </a:rPr>
              <a:t>arr3</a:t>
            </a:r>
            <a:r>
              <a:rPr lang="en-US" sz="1400" b="1">
                <a:solidFill>
                  <a:schemeClr val="accent1"/>
                </a:solidFill>
                <a:sym typeface="+mn-ea"/>
              </a:rPr>
              <a:t>)</a:t>
            </a:r>
            <a:endParaRPr lang="en-US" sz="1400" b="1">
              <a:solidFill>
                <a:srgbClr val="0070C0"/>
              </a:solidFill>
              <a:sym typeface="+mn-ea"/>
            </a:endParaRPr>
          </a:p>
          <a:p>
            <a:pPr algn="l"/>
            <a:r>
              <a:rPr lang="en-US" sz="1400" b="1">
                <a:solidFill>
                  <a:schemeClr val="accent6"/>
                </a:solidFill>
                <a:sym typeface="+mn-ea"/>
              </a:rPr>
              <a:t>Adds/Removes</a:t>
            </a:r>
            <a:r>
              <a:rPr lang="en-US" sz="1400" b="1">
                <a:solidFill>
                  <a:schemeClr val="accent6"/>
                </a:solidFill>
                <a:sym typeface="+mn-ea"/>
              </a:rPr>
              <a:t>/Update</a:t>
            </a:r>
            <a:r>
              <a:rPr lang="en-US" sz="1400" b="1">
                <a:solidFill>
                  <a:schemeClr val="accent6"/>
                </a:solidFill>
                <a:sym typeface="+mn-ea"/>
              </a:rPr>
              <a:t> elements from an array:-  </a:t>
            </a:r>
            <a:r>
              <a:rPr lang="en-US" sz="1400" b="1">
                <a:solidFill>
                  <a:schemeClr val="accent6"/>
                </a:solidFill>
                <a:sym typeface="+mn-ea"/>
              </a:rPr>
              <a:t>  </a:t>
            </a:r>
            <a:endParaRPr lang="en-US" sz="1400" b="1">
              <a:solidFill>
                <a:schemeClr val="accent6"/>
              </a:solidFill>
              <a:sym typeface="+mn-ea"/>
            </a:endParaRPr>
          </a:p>
          <a:p>
            <a:pPr algn="l"/>
            <a:r>
              <a:rPr lang="en-US" sz="1400" b="1">
                <a:solidFill>
                  <a:schemeClr val="accent2"/>
                </a:solidFill>
                <a:sym typeface="+mn-ea"/>
              </a:rPr>
              <a:t>arr1</a:t>
            </a:r>
            <a:r>
              <a:rPr lang="en-US" sz="1400" b="1">
                <a:solidFill>
                  <a:schemeClr val="accent1"/>
                </a:solidFill>
                <a:sym typeface="+mn-ea"/>
              </a:rPr>
              <a:t>.splice(</a:t>
            </a:r>
            <a:r>
              <a:rPr lang="en-US" sz="1400" b="1">
                <a:solidFill>
                  <a:srgbClr val="FF0000"/>
                </a:solidFill>
                <a:sym typeface="+mn-ea"/>
              </a:rPr>
              <a:t>startIndex</a:t>
            </a:r>
            <a:r>
              <a:rPr lang="en-US" sz="1400" b="1">
                <a:solidFill>
                  <a:schemeClr val="accent1"/>
                </a:solidFill>
                <a:sym typeface="+mn-ea"/>
              </a:rPr>
              <a:t>, </a:t>
            </a:r>
            <a:r>
              <a:rPr lang="en-US" sz="1400" b="1">
                <a:solidFill>
                  <a:schemeClr val="bg1"/>
                </a:solidFill>
                <a:sym typeface="+mn-ea"/>
              </a:rPr>
              <a:t>deletedElementCount</a:t>
            </a:r>
            <a:r>
              <a:rPr lang="en-US" sz="1400" b="1">
                <a:solidFill>
                  <a:schemeClr val="accent1"/>
                </a:solidFill>
                <a:sym typeface="+mn-ea"/>
              </a:rPr>
              <a:t>,   </a:t>
            </a:r>
            <a:r>
              <a:rPr lang="en-US" sz="1400" b="1">
                <a:solidFill>
                  <a:schemeClr val="bg1"/>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r>
              <a:rPr lang="en-US" sz="1400" b="1">
                <a:solidFill>
                  <a:schemeClr val="accent1"/>
                </a:solidFill>
                <a:sym typeface="+mn-ea"/>
              </a:rPr>
              <a:t>)	:- </a:t>
            </a:r>
            <a:r>
              <a:rPr lang="en-US" sz="1400" b="1">
                <a:solidFill>
                  <a:schemeClr val="bg1"/>
                </a:solidFill>
                <a:sym typeface="+mn-ea"/>
              </a:rPr>
              <a:t>deletedElementCount = 0</a:t>
            </a:r>
            <a:endParaRPr lang="en-US" sz="1400" b="1">
              <a:solidFill>
                <a:schemeClr val="accent1"/>
              </a:solidFill>
              <a:sym typeface="+mn-ea"/>
            </a:endParaRPr>
          </a:p>
          <a:p>
            <a:pPr algn="l"/>
            <a:r>
              <a:rPr lang="en-US" sz="1400" b="1">
                <a:solidFill>
                  <a:schemeClr val="accent6"/>
                </a:solidFill>
                <a:sym typeface="+mn-ea"/>
              </a:rPr>
              <a:t>Joins arrays and returns an array with the joined arrays :-    </a:t>
            </a:r>
            <a:r>
              <a:rPr lang="en-US" sz="1400" b="1">
                <a:solidFill>
                  <a:schemeClr val="accent2"/>
                </a:solidFill>
                <a:sym typeface="+mn-ea"/>
              </a:rPr>
              <a:t>arr1</a:t>
            </a:r>
            <a:r>
              <a:rPr lang="en-US" sz="1400" b="1">
                <a:solidFill>
                  <a:schemeClr val="accent1"/>
                </a:solidFill>
                <a:sym typeface="+mn-ea"/>
              </a:rPr>
              <a:t>.concat(</a:t>
            </a:r>
            <a:r>
              <a:rPr lang="en-US" sz="1400" b="1">
                <a:solidFill>
                  <a:srgbClr val="FF0000"/>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r>
              <a:rPr lang="en-US" sz="1400" b="1">
                <a:solidFill>
                  <a:schemeClr val="accent1"/>
                </a:solidFill>
                <a:sym typeface="+mn-ea"/>
              </a:rPr>
              <a:t>)</a:t>
            </a:r>
            <a:endParaRPr lang="en-US" sz="1400" b="1">
              <a:solidFill>
                <a:schemeClr val="accent1"/>
              </a:solidFill>
              <a:sym typeface="+mn-ea"/>
            </a:endParaRPr>
          </a:p>
        </p:txBody>
      </p:sp>
      <p:sp>
        <p:nvSpPr>
          <p:cNvPr id="11" name="Rectangles 10"/>
          <p:cNvSpPr/>
          <p:nvPr/>
        </p:nvSpPr>
        <p:spPr>
          <a:xfrm>
            <a:off x="153670" y="2271395"/>
            <a:ext cx="8843010" cy="140017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Adds an element at the end of the list :-  </a:t>
            </a:r>
            <a:r>
              <a:rPr lang="en-US" sz="1400" b="1">
                <a:solidFill>
                  <a:schemeClr val="accent2"/>
                </a:solidFill>
                <a:sym typeface="+mn-ea"/>
              </a:rPr>
              <a:t>list1</a:t>
            </a:r>
            <a:r>
              <a:rPr lang="en-US" sz="1400" b="1">
                <a:solidFill>
                  <a:schemeClr val="accent1"/>
                </a:solidFill>
                <a:sym typeface="+mn-ea"/>
              </a:rPr>
              <a:t>.append(</a:t>
            </a:r>
            <a:r>
              <a:rPr lang="en-US" sz="1400" b="1">
                <a:solidFill>
                  <a:srgbClr val="FF0000"/>
                </a:solidFill>
                <a:sym typeface="+mn-ea"/>
              </a:rPr>
              <a:t>item1</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Add the elements of a list (or any iterable), to the end of the current list :-  </a:t>
            </a:r>
            <a:r>
              <a:rPr lang="en-US" sz="1400" b="1">
                <a:solidFill>
                  <a:schemeClr val="accent2"/>
                </a:solidFill>
                <a:sym typeface="+mn-ea"/>
              </a:rPr>
              <a:t>list1</a:t>
            </a:r>
            <a:r>
              <a:rPr lang="en-US" sz="1400" b="1">
                <a:solidFill>
                  <a:schemeClr val="accent1"/>
                </a:solidFill>
                <a:sym typeface="+mn-ea"/>
              </a:rPr>
              <a:t>.extend([</a:t>
            </a:r>
            <a:r>
              <a:rPr lang="en-US" sz="1400" b="1">
                <a:solidFill>
                  <a:srgbClr val="FF0000"/>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Adds an element at the specified position(index) :-  </a:t>
            </a:r>
            <a:r>
              <a:rPr lang="en-US" sz="1400" b="1">
                <a:solidFill>
                  <a:schemeClr val="accent2"/>
                </a:solidFill>
                <a:sym typeface="+mn-ea"/>
              </a:rPr>
              <a:t>list1</a:t>
            </a:r>
            <a:r>
              <a:rPr lang="en-US" sz="1400" b="1">
                <a:solidFill>
                  <a:schemeClr val="accent1"/>
                </a:solidFill>
                <a:sym typeface="+mn-ea"/>
              </a:rPr>
              <a:t>.insert(</a:t>
            </a:r>
            <a:r>
              <a:rPr lang="en-US" sz="1400" b="1">
                <a:solidFill>
                  <a:srgbClr val="FF0000"/>
                </a:solidFill>
                <a:sym typeface="+mn-ea"/>
              </a:rPr>
              <a:t>index</a:t>
            </a:r>
            <a:r>
              <a:rPr lang="en-US" sz="1400" b="1">
                <a:solidFill>
                  <a:schemeClr val="accent1"/>
                </a:solidFill>
                <a:sym typeface="+mn-ea"/>
              </a:rPr>
              <a:t>, </a:t>
            </a:r>
            <a:r>
              <a:rPr lang="en-US" sz="1400" b="1">
                <a:solidFill>
                  <a:srgbClr val="FF0000"/>
                </a:solidFill>
                <a:sym typeface="+mn-ea"/>
              </a:rPr>
              <a:t>item</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Change a Range of Item Values:- </a:t>
            </a:r>
            <a:r>
              <a:rPr lang="en-US" sz="1400">
                <a:solidFill>
                  <a:schemeClr val="bg1"/>
                </a:solidFill>
                <a:sym typeface="+mn-ea"/>
              </a:rPr>
              <a:t> </a:t>
            </a:r>
            <a:r>
              <a:rPr lang="en-US" sz="1400" b="1">
                <a:solidFill>
                  <a:schemeClr val="accent2"/>
                </a:solidFill>
                <a:sym typeface="+mn-ea"/>
              </a:rPr>
              <a:t>list1</a:t>
            </a:r>
            <a:r>
              <a:rPr lang="en-US" sz="1400" b="1">
                <a:solidFill>
                  <a:schemeClr val="accent1"/>
                </a:solidFill>
                <a:sym typeface="+mn-ea"/>
              </a:rPr>
              <a:t>[</a:t>
            </a:r>
            <a:r>
              <a:rPr lang="en-US" sz="1400">
                <a:solidFill>
                  <a:srgbClr val="FF0000"/>
                </a:solidFill>
                <a:sym typeface="+mn-ea"/>
              </a:rPr>
              <a:t> </a:t>
            </a:r>
            <a:r>
              <a:rPr lang="en-US" sz="1400" b="1">
                <a:solidFill>
                  <a:srgbClr val="FF0000"/>
                </a:solidFill>
                <a:sym typeface="+mn-ea"/>
              </a:rPr>
              <a:t>startIndex </a:t>
            </a:r>
            <a:r>
              <a:rPr lang="en-US" sz="1400" b="1">
                <a:solidFill>
                  <a:schemeClr val="accent1"/>
                </a:solidFill>
                <a:sym typeface="+mn-ea"/>
              </a:rPr>
              <a:t>:</a:t>
            </a:r>
            <a:r>
              <a:rPr lang="en-US" sz="1400">
                <a:solidFill>
                  <a:srgbClr val="FF0000"/>
                </a:solidFill>
                <a:sym typeface="+mn-ea"/>
              </a:rPr>
              <a:t> </a:t>
            </a:r>
            <a:r>
              <a:rPr lang="en-US" sz="1400" b="1">
                <a:solidFill>
                  <a:srgbClr val="FF0000"/>
                </a:solidFill>
                <a:sym typeface="+mn-ea"/>
              </a:rPr>
              <a:t>endIndex</a:t>
            </a:r>
            <a:r>
              <a:rPr lang="en-US" sz="1400" b="1">
                <a:solidFill>
                  <a:schemeClr val="accent1"/>
                </a:solidFill>
                <a:sym typeface="+mn-ea"/>
              </a:rPr>
              <a:t>] = [</a:t>
            </a:r>
            <a:r>
              <a:rPr lang="en-US" sz="1400" b="1">
                <a:solidFill>
                  <a:schemeClr val="bg1"/>
                </a:solidFill>
                <a:sym typeface="+mn-ea"/>
              </a:rPr>
              <a:t>value1, value2,...,valueN</a:t>
            </a:r>
            <a:r>
              <a:rPr lang="en-US" sz="1400" b="1">
                <a:solidFill>
                  <a:schemeClr val="accent1"/>
                </a:solidFill>
                <a:sym typeface="+mn-ea"/>
              </a:rPr>
              <a:t>]</a:t>
            </a:r>
            <a:r>
              <a:rPr lang="en-US" sz="1400">
                <a:solidFill>
                  <a:schemeClr val="bg1"/>
                </a:solidFill>
                <a:sym typeface="+mn-ea"/>
              </a:rPr>
              <a:t>;</a:t>
            </a:r>
            <a:endParaRPr lang="en-US" sz="1400">
              <a:solidFill>
                <a:schemeClr val="bg1"/>
              </a:solidFill>
              <a:sym typeface="+mn-ea"/>
            </a:endParaRPr>
          </a:p>
          <a:p>
            <a:pPr algn="l"/>
            <a:r>
              <a:rPr lang="en-US" sz="1400" b="1">
                <a:solidFill>
                  <a:schemeClr val="bg1"/>
                </a:solidFill>
                <a:sym typeface="+mn-ea"/>
              </a:rPr>
              <a:t>endIndex = startIndex</a:t>
            </a:r>
            <a:endParaRPr lang="en-US" sz="1400" b="1">
              <a:solidFill>
                <a:schemeClr val="accent1"/>
              </a:solidFill>
              <a:sym typeface="+mn-ea"/>
            </a:endParaRPr>
          </a:p>
        </p:txBody>
      </p:sp>
      <p:sp>
        <p:nvSpPr>
          <p:cNvPr id="12" name="矩形 23"/>
          <p:cNvSpPr/>
          <p:nvPr/>
        </p:nvSpPr>
        <p:spPr>
          <a:xfrm>
            <a:off x="2479040" y="3709670"/>
            <a:ext cx="3644265" cy="3105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Remove an element in an Array</a:t>
            </a:r>
            <a:endParaRPr lang="en-US" altLang="zh-CN" sz="2000" b="1" dirty="0">
              <a:solidFill>
                <a:schemeClr val="bg1"/>
              </a:solidFill>
              <a:sym typeface="+mn-ea"/>
            </a:endParaRPr>
          </a:p>
        </p:txBody>
      </p:sp>
      <p:sp>
        <p:nvSpPr>
          <p:cNvPr id="13" name="Rectangles 12"/>
          <p:cNvSpPr/>
          <p:nvPr/>
        </p:nvSpPr>
        <p:spPr>
          <a:xfrm>
            <a:off x="153035" y="4010025"/>
            <a:ext cx="6065520" cy="149415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Removes the last element of an array, and returns that element :-  </a:t>
            </a:r>
            <a:r>
              <a:rPr lang="en-US" sz="1400" b="1">
                <a:solidFill>
                  <a:schemeClr val="accent2"/>
                </a:solidFill>
                <a:sym typeface="+mn-ea"/>
              </a:rPr>
              <a:t>arr1</a:t>
            </a:r>
            <a:r>
              <a:rPr lang="en-US" sz="1400" b="1">
                <a:solidFill>
                  <a:srgbClr val="00B0F0"/>
                </a:solidFill>
                <a:sym typeface="+mn-ea"/>
              </a:rPr>
              <a:t>.pop()</a:t>
            </a:r>
            <a:endParaRPr lang="en-US" sz="1400" b="1">
              <a:solidFill>
                <a:srgbClr val="00B0F0"/>
              </a:solidFill>
              <a:sym typeface="+mn-ea"/>
            </a:endParaRPr>
          </a:p>
          <a:p>
            <a:pPr algn="l"/>
            <a:r>
              <a:rPr lang="en-US" sz="1400" b="1">
                <a:solidFill>
                  <a:schemeClr val="accent6"/>
                </a:solidFill>
                <a:sym typeface="+mn-ea"/>
              </a:rPr>
              <a:t>Removes the first element of an array, and returns that element :- </a:t>
            </a:r>
            <a:r>
              <a:rPr lang="en-US" sz="1400" b="1">
                <a:solidFill>
                  <a:schemeClr val="accent2"/>
                </a:solidFill>
                <a:sym typeface="+mn-ea"/>
              </a:rPr>
              <a:t>arr1</a:t>
            </a:r>
            <a:r>
              <a:rPr lang="en-US" sz="1400" b="1">
                <a:solidFill>
                  <a:srgbClr val="00B0F0"/>
                </a:solidFill>
                <a:sym typeface="+mn-ea"/>
              </a:rPr>
              <a:t>.shift()</a:t>
            </a:r>
            <a:endParaRPr lang="en-US" sz="1400" b="1">
              <a:solidFill>
                <a:srgbClr val="00B0F0"/>
              </a:solidFill>
              <a:sym typeface="+mn-ea"/>
            </a:endParaRPr>
          </a:p>
          <a:p>
            <a:pPr algn="l"/>
            <a:r>
              <a:rPr lang="en-US" sz="1400" b="1">
                <a:solidFill>
                  <a:schemeClr val="accent6"/>
                </a:solidFill>
                <a:sym typeface="+mn-ea"/>
              </a:rPr>
              <a:t>Adds/Removes</a:t>
            </a:r>
            <a:r>
              <a:rPr lang="en-US" sz="1400" b="1">
                <a:solidFill>
                  <a:schemeClr val="accent6"/>
                </a:solidFill>
                <a:sym typeface="+mn-ea"/>
              </a:rPr>
              <a:t>/Update</a:t>
            </a:r>
            <a:r>
              <a:rPr lang="en-US" sz="1400" b="1">
                <a:solidFill>
                  <a:schemeClr val="accent6"/>
                </a:solidFill>
                <a:sym typeface="+mn-ea"/>
              </a:rPr>
              <a:t> elements from an array:-  </a:t>
            </a:r>
            <a:r>
              <a:rPr lang="en-US" sz="1400" b="1">
                <a:solidFill>
                  <a:schemeClr val="accent6"/>
                </a:solidFill>
                <a:sym typeface="+mn-ea"/>
              </a:rPr>
              <a:t>  </a:t>
            </a:r>
            <a:endParaRPr lang="en-US" sz="1400" b="1">
              <a:solidFill>
                <a:schemeClr val="accent6"/>
              </a:solidFill>
              <a:sym typeface="+mn-ea"/>
            </a:endParaRPr>
          </a:p>
          <a:p>
            <a:pPr algn="l"/>
            <a:r>
              <a:rPr lang="en-US" sz="1400" b="1">
                <a:solidFill>
                  <a:schemeClr val="accent2"/>
                </a:solidFill>
                <a:sym typeface="+mn-ea"/>
              </a:rPr>
              <a:t>arr1</a:t>
            </a:r>
            <a:r>
              <a:rPr lang="en-US" sz="1400" b="1">
                <a:solidFill>
                  <a:srgbClr val="00B0F0"/>
                </a:solidFill>
                <a:sym typeface="+mn-ea"/>
              </a:rPr>
              <a:t>.splice(</a:t>
            </a:r>
            <a:r>
              <a:rPr lang="en-US" sz="1400" b="1">
                <a:solidFill>
                  <a:srgbClr val="FF0000"/>
                </a:solidFill>
                <a:sym typeface="+mn-ea"/>
              </a:rPr>
              <a:t>startIndex</a:t>
            </a:r>
            <a:r>
              <a:rPr lang="en-US" sz="1400" b="1">
                <a:solidFill>
                  <a:schemeClr val="accent1"/>
                </a:solidFill>
                <a:sym typeface="+mn-ea"/>
              </a:rPr>
              <a:t>, </a:t>
            </a:r>
            <a:r>
              <a:rPr lang="en-US" sz="1400" b="1">
                <a:solidFill>
                  <a:schemeClr val="bg1"/>
                </a:solidFill>
                <a:sym typeface="+mn-ea"/>
              </a:rPr>
              <a:t>deletedElementCount</a:t>
            </a:r>
            <a:r>
              <a:rPr lang="en-US" sz="1400" b="1">
                <a:solidFill>
                  <a:schemeClr val="accent1"/>
                </a:solidFill>
                <a:sym typeface="+mn-ea"/>
              </a:rPr>
              <a:t>,   </a:t>
            </a:r>
            <a:r>
              <a:rPr lang="en-US" sz="1400" b="1">
                <a:solidFill>
                  <a:schemeClr val="bg1"/>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r>
              <a:rPr lang="en-US" sz="1400" b="1">
                <a:solidFill>
                  <a:schemeClr val="accent1"/>
                </a:solidFill>
                <a:sym typeface="+mn-ea"/>
              </a:rPr>
              <a:t>);</a:t>
            </a:r>
            <a:endParaRPr lang="en-US" sz="1400" b="1">
              <a:solidFill>
                <a:schemeClr val="accent1"/>
              </a:solidFill>
              <a:sym typeface="+mn-ea"/>
            </a:endParaRPr>
          </a:p>
          <a:p>
            <a:pPr algn="l"/>
            <a:r>
              <a:rPr lang="en-US" sz="1400" b="1">
                <a:solidFill>
                  <a:srgbClr val="00B0F0"/>
                </a:solidFill>
                <a:sym typeface="+mn-ea"/>
              </a:rPr>
              <a:t>:- if you want to delete then don’t write   </a:t>
            </a:r>
            <a:r>
              <a:rPr lang="en-US" sz="1400" b="1">
                <a:solidFill>
                  <a:schemeClr val="accent1"/>
                </a:solidFill>
                <a:sym typeface="+mn-ea"/>
              </a:rPr>
              <a:t> </a:t>
            </a:r>
            <a:r>
              <a:rPr lang="en-US" sz="1400" b="1">
                <a:solidFill>
                  <a:schemeClr val="bg1"/>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endParaRPr lang="en-US" sz="1400" b="1">
              <a:solidFill>
                <a:schemeClr val="accent1"/>
              </a:solidFill>
              <a:sym typeface="+mn-ea"/>
            </a:endParaRPr>
          </a:p>
        </p:txBody>
      </p:sp>
      <p:sp>
        <p:nvSpPr>
          <p:cNvPr id="14" name="Rectangles 13"/>
          <p:cNvSpPr/>
          <p:nvPr/>
        </p:nvSpPr>
        <p:spPr>
          <a:xfrm>
            <a:off x="6327140" y="3863340"/>
            <a:ext cx="5433060" cy="164084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a:highlight>
                  <a:srgbClr val="FFFF00"/>
                </a:highlight>
                <a:sym typeface="+mn-ea"/>
              </a:rPr>
              <a:t>Python</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delete the list completely :-  </a:t>
            </a:r>
            <a:r>
              <a:rPr lang="en-US" sz="1400" b="1">
                <a:solidFill>
                  <a:schemeClr val="accent1"/>
                </a:solidFill>
                <a:sym typeface="+mn-ea"/>
              </a:rPr>
              <a:t>del </a:t>
            </a:r>
            <a:r>
              <a:rPr lang="en-US" sz="1400" b="1">
                <a:solidFill>
                  <a:schemeClr val="accent2"/>
                </a:solidFill>
                <a:sym typeface="+mn-ea"/>
              </a:rPr>
              <a:t>list1</a:t>
            </a:r>
            <a:endParaRPr lang="en-US" sz="1400" b="1">
              <a:solidFill>
                <a:schemeClr val="accent1"/>
              </a:solidFill>
              <a:sym typeface="+mn-ea"/>
            </a:endParaRPr>
          </a:p>
          <a:p>
            <a:pPr algn="l"/>
            <a:r>
              <a:rPr lang="en-US" sz="1400" b="1">
                <a:solidFill>
                  <a:schemeClr val="accent6"/>
                </a:solidFill>
                <a:sym typeface="+mn-ea"/>
              </a:rPr>
              <a:t>Removes all the elements from the list :-  </a:t>
            </a:r>
            <a:r>
              <a:rPr lang="en-US" sz="1400" b="1">
                <a:solidFill>
                  <a:schemeClr val="accent2"/>
                </a:solidFill>
                <a:sym typeface="+mn-ea"/>
              </a:rPr>
              <a:t>list1</a:t>
            </a:r>
            <a:r>
              <a:rPr lang="en-US" sz="1400" b="1">
                <a:solidFill>
                  <a:schemeClr val="accent1"/>
                </a:solidFill>
                <a:sym typeface="+mn-ea"/>
              </a:rPr>
              <a:t>.clear()</a:t>
            </a:r>
            <a:endParaRPr lang="en-US" sz="1400" b="1">
              <a:solidFill>
                <a:srgbClr val="0070C0"/>
              </a:solidFill>
              <a:sym typeface="+mn-ea"/>
            </a:endParaRPr>
          </a:p>
          <a:p>
            <a:pPr algn="l"/>
            <a:r>
              <a:rPr lang="en-US" sz="1400" b="1">
                <a:solidFill>
                  <a:schemeClr val="accent6"/>
                </a:solidFill>
                <a:sym typeface="+mn-ea"/>
              </a:rPr>
              <a:t>Removes the element at the specified position :- </a:t>
            </a:r>
            <a:r>
              <a:rPr lang="en-US" sz="1400" b="1">
                <a:solidFill>
                  <a:schemeClr val="accent2"/>
                </a:solidFill>
                <a:sym typeface="+mn-ea"/>
              </a:rPr>
              <a:t>list1</a:t>
            </a:r>
            <a:r>
              <a:rPr lang="en-US" sz="1400" b="1">
                <a:solidFill>
                  <a:schemeClr val="accent1"/>
                </a:solidFill>
                <a:sym typeface="+mn-ea"/>
              </a:rPr>
              <a:t>.pop(</a:t>
            </a:r>
            <a:r>
              <a:rPr lang="en-US" sz="1400" b="1">
                <a:solidFill>
                  <a:srgbClr val="FF0000"/>
                </a:solidFill>
                <a:sym typeface="+mn-ea"/>
              </a:rPr>
              <a:t>index</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Removes the first item with the specified value :- </a:t>
            </a:r>
            <a:r>
              <a:rPr lang="en-US" sz="1400" b="1">
                <a:solidFill>
                  <a:schemeClr val="accent2"/>
                </a:solidFill>
                <a:sym typeface="+mn-ea"/>
              </a:rPr>
              <a:t>list1</a:t>
            </a:r>
            <a:r>
              <a:rPr lang="en-US" sz="1400" b="1">
                <a:solidFill>
                  <a:schemeClr val="accent1"/>
                </a:solidFill>
                <a:sym typeface="+mn-ea"/>
              </a:rPr>
              <a:t>.remove(</a:t>
            </a:r>
            <a:r>
              <a:rPr lang="en-US" sz="1400" b="1">
                <a:solidFill>
                  <a:srgbClr val="FF0000"/>
                </a:solidFill>
                <a:sym typeface="+mn-ea"/>
              </a:rPr>
              <a:t>value</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delete by a Range of Item Values:- </a:t>
            </a:r>
            <a:r>
              <a:rPr lang="en-US" sz="1400">
                <a:solidFill>
                  <a:schemeClr val="bg1"/>
                </a:solidFill>
                <a:sym typeface="+mn-ea"/>
              </a:rPr>
              <a:t> </a:t>
            </a:r>
            <a:r>
              <a:rPr lang="en-US" sz="1400" b="1">
                <a:solidFill>
                  <a:schemeClr val="accent2"/>
                </a:solidFill>
                <a:sym typeface="+mn-ea"/>
              </a:rPr>
              <a:t>list1</a:t>
            </a:r>
            <a:r>
              <a:rPr lang="en-US" sz="1400" b="1">
                <a:solidFill>
                  <a:schemeClr val="accent1"/>
                </a:solidFill>
                <a:sym typeface="+mn-ea"/>
              </a:rPr>
              <a:t>[</a:t>
            </a:r>
            <a:r>
              <a:rPr lang="en-US" sz="1400">
                <a:solidFill>
                  <a:srgbClr val="FF0000"/>
                </a:solidFill>
                <a:sym typeface="+mn-ea"/>
              </a:rPr>
              <a:t> </a:t>
            </a:r>
            <a:r>
              <a:rPr lang="en-US" sz="1400" b="1">
                <a:solidFill>
                  <a:srgbClr val="FF0000"/>
                </a:solidFill>
                <a:sym typeface="+mn-ea"/>
              </a:rPr>
              <a:t>startIndex </a:t>
            </a:r>
            <a:r>
              <a:rPr lang="en-US" sz="1400" b="1">
                <a:solidFill>
                  <a:schemeClr val="accent1"/>
                </a:solidFill>
                <a:sym typeface="+mn-ea"/>
              </a:rPr>
              <a:t>:</a:t>
            </a:r>
            <a:r>
              <a:rPr lang="en-US" sz="1400">
                <a:solidFill>
                  <a:srgbClr val="FF0000"/>
                </a:solidFill>
                <a:sym typeface="+mn-ea"/>
              </a:rPr>
              <a:t> </a:t>
            </a:r>
            <a:r>
              <a:rPr lang="en-US" sz="1400" b="1">
                <a:solidFill>
                  <a:srgbClr val="FF0000"/>
                </a:solidFill>
                <a:sym typeface="+mn-ea"/>
              </a:rPr>
              <a:t>endIndex</a:t>
            </a:r>
            <a:r>
              <a:rPr lang="en-US" sz="1400" b="1">
                <a:solidFill>
                  <a:schemeClr val="accent1"/>
                </a:solidFill>
                <a:sym typeface="+mn-ea"/>
              </a:rPr>
              <a:t>]= [ ]</a:t>
            </a:r>
            <a:r>
              <a:rPr lang="en-US" sz="1400">
                <a:solidFill>
                  <a:schemeClr val="bg1"/>
                </a:solidFill>
                <a:sym typeface="+mn-ea"/>
              </a:rPr>
              <a:t>;</a:t>
            </a:r>
            <a:endParaRPr lang="en-US" sz="1400">
              <a:solidFill>
                <a:schemeClr val="bg1"/>
              </a:solidFill>
              <a:sym typeface="+mn-ea"/>
            </a:endParaRPr>
          </a:p>
          <a:p>
            <a:pPr algn="l"/>
            <a:r>
              <a:rPr lang="en-US" sz="1400">
                <a:solidFill>
                  <a:schemeClr val="bg1"/>
                </a:solidFill>
                <a:sym typeface="+mn-ea"/>
              </a:rPr>
              <a:t>endIndex = startIndex+N :- then N item will be deleted from startIndex</a:t>
            </a:r>
            <a:endParaRPr lang="en-US" sz="1400" b="1">
              <a:solidFill>
                <a:schemeClr val="accent1"/>
              </a:solidFill>
              <a:sym typeface="+mn-ea"/>
            </a:endParaRPr>
          </a:p>
        </p:txBody>
      </p:sp>
      <p:sp>
        <p:nvSpPr>
          <p:cNvPr id="16" name="矩形 23"/>
          <p:cNvSpPr/>
          <p:nvPr/>
        </p:nvSpPr>
        <p:spPr>
          <a:xfrm>
            <a:off x="9673590" y="0"/>
            <a:ext cx="1834515" cy="3581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Add two Array</a:t>
            </a:r>
            <a:endParaRPr lang="en-US" altLang="zh-CN" sz="2000" b="1" dirty="0">
              <a:solidFill>
                <a:schemeClr val="bg1"/>
              </a:solidFill>
              <a:sym typeface="+mn-ea"/>
            </a:endParaRPr>
          </a:p>
        </p:txBody>
      </p:sp>
      <p:sp>
        <p:nvSpPr>
          <p:cNvPr id="17" name="Rectangles 16"/>
          <p:cNvSpPr/>
          <p:nvPr/>
        </p:nvSpPr>
        <p:spPr>
          <a:xfrm>
            <a:off x="9154160" y="358140"/>
            <a:ext cx="2872740" cy="166624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JavaScript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spreatd Operator  :-   </a:t>
            </a:r>
            <a:endParaRPr lang="en-US" sz="1400" b="1">
              <a:solidFill>
                <a:schemeClr val="accent6"/>
              </a:solidFill>
              <a:sym typeface="+mn-ea"/>
            </a:endParaRPr>
          </a:p>
          <a:p>
            <a:pPr algn="l"/>
            <a:r>
              <a:rPr lang="en-US" sz="1400" b="1">
                <a:solidFill>
                  <a:schemeClr val="accent2"/>
                </a:solidFill>
                <a:sym typeface="+mn-ea"/>
              </a:rPr>
              <a:t>[</a:t>
            </a:r>
            <a:r>
              <a:rPr lang="en-US" sz="1400" b="1">
                <a:solidFill>
                  <a:schemeClr val="accent1"/>
                </a:solidFill>
                <a:sym typeface="+mn-ea"/>
              </a:rPr>
              <a:t>...</a:t>
            </a:r>
            <a:r>
              <a:rPr lang="en-US" sz="1400" b="1">
                <a:solidFill>
                  <a:schemeClr val="accent2"/>
                </a:solidFill>
                <a:sym typeface="+mn-ea"/>
              </a:rPr>
              <a:t>arr1</a:t>
            </a:r>
            <a:r>
              <a:rPr lang="en-US" sz="1400" b="1">
                <a:solidFill>
                  <a:schemeClr val="accent1"/>
                </a:solidFill>
                <a:sym typeface="+mn-ea"/>
              </a:rPr>
              <a:t>. </a:t>
            </a:r>
            <a:r>
              <a:rPr lang="en-US" sz="1400" b="1">
                <a:solidFill>
                  <a:schemeClr val="accent1"/>
                </a:solidFill>
                <a:sym typeface="+mn-ea"/>
              </a:rPr>
              <a:t>...</a:t>
            </a:r>
            <a:r>
              <a:rPr lang="en-US" sz="1400" b="1">
                <a:solidFill>
                  <a:schemeClr val="accent2"/>
                </a:solidFill>
                <a:sym typeface="+mn-ea"/>
              </a:rPr>
              <a:t>arr2</a:t>
            </a:r>
            <a:r>
              <a:rPr lang="en-US" sz="1400" b="1">
                <a:solidFill>
                  <a:schemeClr val="accent1"/>
                </a:solidFill>
                <a:sym typeface="+mn-ea"/>
              </a:rPr>
              <a:t>, </a:t>
            </a:r>
            <a:r>
              <a:rPr lang="en-US" sz="1400" b="1">
                <a:solidFill>
                  <a:schemeClr val="accent1"/>
                </a:solidFill>
                <a:sym typeface="+mn-ea"/>
              </a:rPr>
              <a:t>...</a:t>
            </a:r>
            <a:r>
              <a:rPr lang="en-US" sz="1400" b="1">
                <a:solidFill>
                  <a:schemeClr val="bg1"/>
                </a:solidFill>
                <a:sym typeface="+mn-ea"/>
              </a:rPr>
              <a:t>arr3</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accent1"/>
                </a:solidFill>
                <a:sym typeface="+mn-ea"/>
              </a:rPr>
              <a:t>...</a:t>
            </a:r>
            <a:r>
              <a:rPr lang="en-US" sz="1400" b="1">
                <a:solidFill>
                  <a:schemeClr val="bg1"/>
                </a:solidFill>
                <a:sym typeface="+mn-ea"/>
              </a:rPr>
              <a:t>arrN</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Joins arrays and returns an array with the joined arrays :-   </a:t>
            </a:r>
            <a:endParaRPr lang="en-US" sz="1400" b="1">
              <a:solidFill>
                <a:schemeClr val="accent6"/>
              </a:solidFill>
              <a:sym typeface="+mn-ea"/>
            </a:endParaRPr>
          </a:p>
          <a:p>
            <a:pPr algn="l"/>
            <a:r>
              <a:rPr lang="en-US" sz="1400" b="1">
                <a:solidFill>
                  <a:schemeClr val="accent6"/>
                </a:solidFill>
                <a:sym typeface="+mn-ea"/>
              </a:rPr>
              <a:t> </a:t>
            </a:r>
            <a:r>
              <a:rPr lang="en-US" sz="1400" b="1">
                <a:solidFill>
                  <a:schemeClr val="accent2"/>
                </a:solidFill>
                <a:sym typeface="+mn-ea"/>
              </a:rPr>
              <a:t>arr1</a:t>
            </a:r>
            <a:r>
              <a:rPr lang="en-US" sz="1400" b="1">
                <a:solidFill>
                  <a:schemeClr val="accent1"/>
                </a:solidFill>
                <a:sym typeface="+mn-ea"/>
              </a:rPr>
              <a:t>.concat(</a:t>
            </a:r>
            <a:r>
              <a:rPr lang="en-US" sz="1400" b="1">
                <a:solidFill>
                  <a:srgbClr val="FF0000"/>
                </a:solidFill>
                <a:sym typeface="+mn-ea"/>
              </a:rPr>
              <a:t>arr2</a:t>
            </a:r>
            <a:r>
              <a:rPr lang="en-US" sz="1400" b="1">
                <a:solidFill>
                  <a:schemeClr val="accent1"/>
                </a:solidFill>
                <a:sym typeface="+mn-ea"/>
              </a:rPr>
              <a:t>, </a:t>
            </a:r>
            <a:r>
              <a:rPr lang="en-US" sz="1400" b="1">
                <a:solidFill>
                  <a:schemeClr val="bg1"/>
                </a:solidFill>
                <a:sym typeface="+mn-ea"/>
              </a:rPr>
              <a:t>arr3</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arrN</a:t>
            </a:r>
            <a:r>
              <a:rPr lang="en-US" sz="1400" b="1">
                <a:solidFill>
                  <a:schemeClr val="accent1"/>
                </a:solidFill>
                <a:sym typeface="+mn-ea"/>
              </a:rPr>
              <a:t>)</a:t>
            </a:r>
            <a:endParaRPr lang="en-US" sz="1400" b="1">
              <a:solidFill>
                <a:schemeClr val="accent1"/>
              </a:solidFill>
              <a:sym typeface="+mn-ea"/>
            </a:endParaRPr>
          </a:p>
        </p:txBody>
      </p:sp>
      <p:sp>
        <p:nvSpPr>
          <p:cNvPr id="18" name="Rectangles 17"/>
          <p:cNvSpPr/>
          <p:nvPr/>
        </p:nvSpPr>
        <p:spPr>
          <a:xfrm>
            <a:off x="9154160" y="2024380"/>
            <a:ext cx="2872740" cy="163957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Python</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Add the elements of a list (or any iterable), to the end of the current list :-  </a:t>
            </a:r>
            <a:endParaRPr lang="en-US" sz="1400" b="1">
              <a:solidFill>
                <a:schemeClr val="accent6"/>
              </a:solidFill>
              <a:sym typeface="+mn-ea"/>
            </a:endParaRPr>
          </a:p>
          <a:p>
            <a:pPr algn="l"/>
            <a:r>
              <a:rPr lang="en-US" sz="1400" b="1">
                <a:solidFill>
                  <a:schemeClr val="accent2"/>
                </a:solidFill>
                <a:sym typeface="+mn-ea"/>
              </a:rPr>
              <a:t>list1</a:t>
            </a:r>
            <a:r>
              <a:rPr lang="en-US" sz="1400" b="1">
                <a:solidFill>
                  <a:schemeClr val="accent1"/>
                </a:solidFill>
                <a:sym typeface="+mn-ea"/>
              </a:rPr>
              <a:t>.extend(</a:t>
            </a:r>
            <a:r>
              <a:rPr lang="en-US" sz="1400" b="1">
                <a:solidFill>
                  <a:srgbClr val="FF0000"/>
                </a:solidFill>
                <a:sym typeface="+mn-ea"/>
              </a:rPr>
              <a:t>lterable</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1"/>
                </a:solidFill>
                <a:sym typeface="+mn-ea"/>
              </a:rPr>
              <a:t>iterable  :-</a:t>
            </a:r>
            <a:r>
              <a:rPr lang="en-US" sz="1400" b="1">
                <a:solidFill>
                  <a:schemeClr val="bg1"/>
                </a:solidFill>
                <a:sym typeface="+mn-ea"/>
              </a:rPr>
              <a:t> list, set, tuple,string etc</a:t>
            </a:r>
            <a:endParaRPr lang="en-US" sz="1400" b="1">
              <a:solidFill>
                <a:schemeClr val="bg1"/>
              </a:solidFill>
              <a:sym typeface="+mn-ea"/>
            </a:endParaRPr>
          </a:p>
          <a:p>
            <a:pPr algn="l"/>
            <a:r>
              <a:rPr lang="en-US" sz="1400" b="1">
                <a:solidFill>
                  <a:schemeClr val="accent6"/>
                </a:solidFill>
                <a:sym typeface="+mn-ea"/>
              </a:rPr>
              <a:t>+ Operator  :-   </a:t>
            </a:r>
            <a:r>
              <a:rPr lang="en-US" sz="1400" b="1">
                <a:solidFill>
                  <a:schemeClr val="accent2"/>
                </a:solidFill>
                <a:sym typeface="+mn-ea"/>
              </a:rPr>
              <a:t>list1 </a:t>
            </a:r>
            <a:r>
              <a:rPr lang="en-US" sz="1400" b="1">
                <a:solidFill>
                  <a:schemeClr val="accent1"/>
                </a:solidFill>
                <a:sym typeface="+mn-ea"/>
              </a:rPr>
              <a:t>+ </a:t>
            </a:r>
            <a:r>
              <a:rPr lang="en-US" sz="1400" b="1">
                <a:solidFill>
                  <a:schemeClr val="accent2"/>
                </a:solidFill>
                <a:sym typeface="+mn-ea"/>
              </a:rPr>
              <a:t>list2</a:t>
            </a:r>
            <a:endParaRPr lang="en-US" sz="1400" b="1">
              <a:solidFill>
                <a:schemeClr val="bg1"/>
              </a:solidFill>
              <a:sym typeface="+mn-ea"/>
            </a:endParaRPr>
          </a:p>
        </p:txBody>
      </p:sp>
      <p:sp>
        <p:nvSpPr>
          <p:cNvPr id="2" name="矩形 23"/>
          <p:cNvSpPr/>
          <p:nvPr/>
        </p:nvSpPr>
        <p:spPr>
          <a:xfrm>
            <a:off x="1363345" y="5600700"/>
            <a:ext cx="3644265"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Sort an element of an Array</a:t>
            </a:r>
            <a:endParaRPr lang="en-US" altLang="zh-CN" sz="2000" b="1" dirty="0">
              <a:solidFill>
                <a:schemeClr val="bg1"/>
              </a:solidFill>
              <a:sym typeface="+mn-ea"/>
            </a:endParaRPr>
          </a:p>
        </p:txBody>
      </p:sp>
      <p:sp>
        <p:nvSpPr>
          <p:cNvPr id="8" name="Rectangles 7"/>
          <p:cNvSpPr/>
          <p:nvPr/>
        </p:nvSpPr>
        <p:spPr>
          <a:xfrm>
            <a:off x="153035" y="5944235"/>
            <a:ext cx="2515870" cy="78422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JavaScript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Sorts the elements of an array:- </a:t>
            </a:r>
            <a:endParaRPr lang="en-US" sz="1400" b="1">
              <a:solidFill>
                <a:schemeClr val="accent6"/>
              </a:solidFill>
              <a:sym typeface="+mn-ea"/>
            </a:endParaRPr>
          </a:p>
          <a:p>
            <a:pPr algn="l"/>
            <a:r>
              <a:rPr lang="en-US" sz="1400">
                <a:solidFill>
                  <a:schemeClr val="bg1"/>
                </a:solidFill>
                <a:sym typeface="+mn-ea"/>
              </a:rPr>
              <a:t> </a:t>
            </a: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sort</a:t>
            </a:r>
            <a:r>
              <a:rPr lang="en-US" sz="1400" b="1">
                <a:solidFill>
                  <a:srgbClr val="00B0F0"/>
                </a:solidFill>
                <a:sym typeface="+mn-ea"/>
              </a:rPr>
              <a:t>(</a:t>
            </a:r>
            <a:r>
              <a:rPr lang="en-US" sz="1400" b="1">
                <a:solidFill>
                  <a:schemeClr val="bg1"/>
                </a:solidFill>
                <a:sym typeface="+mn-ea"/>
              </a:rPr>
              <a:t>compareFunction</a:t>
            </a:r>
            <a:r>
              <a:rPr lang="en-US" sz="1400" b="1">
                <a:solidFill>
                  <a:schemeClr val="accent1"/>
                </a:solidFill>
                <a:sym typeface="+mn-ea"/>
              </a:rPr>
              <a:t>)</a:t>
            </a:r>
            <a:r>
              <a:rPr lang="en-US" sz="1400">
                <a:solidFill>
                  <a:schemeClr val="bg1"/>
                </a:solidFill>
                <a:sym typeface="+mn-ea"/>
              </a:rPr>
              <a:t>; </a:t>
            </a:r>
            <a:endParaRPr lang="en-US" sz="1400">
              <a:solidFill>
                <a:schemeClr val="bg1"/>
              </a:solidFill>
              <a:sym typeface="+mn-ea"/>
            </a:endParaRPr>
          </a:p>
        </p:txBody>
      </p:sp>
      <p:sp>
        <p:nvSpPr>
          <p:cNvPr id="3" name="Rectangles 2"/>
          <p:cNvSpPr/>
          <p:nvPr/>
        </p:nvSpPr>
        <p:spPr>
          <a:xfrm>
            <a:off x="2670175" y="5944235"/>
            <a:ext cx="3548380" cy="78422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Python</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Sorts the elements of an array:- </a:t>
            </a:r>
            <a:endParaRPr lang="en-US" sz="1400" b="1">
              <a:solidFill>
                <a:schemeClr val="accent6"/>
              </a:solidFill>
              <a:sym typeface="+mn-ea"/>
            </a:endParaRPr>
          </a:p>
          <a:p>
            <a:pPr algn="l"/>
            <a:r>
              <a:rPr lang="en-US" sz="1400">
                <a:solidFill>
                  <a:schemeClr val="bg1"/>
                </a:solidFill>
                <a:sym typeface="+mn-ea"/>
              </a:rPr>
              <a:t> </a:t>
            </a:r>
            <a:r>
              <a:rPr lang="en-US" sz="1400" b="1">
                <a:solidFill>
                  <a:schemeClr val="accent2"/>
                </a:solidFill>
                <a:sym typeface="+mn-ea"/>
              </a:rPr>
              <a:t>list1</a:t>
            </a:r>
            <a:r>
              <a:rPr lang="en-US" sz="1400" b="1">
                <a:solidFill>
                  <a:schemeClr val="accent1"/>
                </a:solidFill>
                <a:sym typeface="+mn-ea"/>
              </a:rPr>
              <a:t>.</a:t>
            </a:r>
            <a:r>
              <a:rPr lang="en-US" sz="1400" b="1">
                <a:solidFill>
                  <a:srgbClr val="00B0F0"/>
                </a:solidFill>
                <a:sym typeface="+mn-ea"/>
              </a:rPr>
              <a:t>sort(</a:t>
            </a:r>
            <a:r>
              <a:rPr lang="en-US" sz="1400" b="1">
                <a:solidFill>
                  <a:schemeClr val="bg1"/>
                </a:solidFill>
                <a:sym typeface="+mn-ea"/>
              </a:rPr>
              <a:t>reverse=True|False</a:t>
            </a:r>
            <a:r>
              <a:rPr lang="en-US" sz="1400" b="1">
                <a:solidFill>
                  <a:srgbClr val="00B0F0"/>
                </a:solidFill>
                <a:sym typeface="+mn-ea"/>
              </a:rPr>
              <a:t>,</a:t>
            </a:r>
            <a:r>
              <a:rPr lang="en-US" sz="1400" b="1">
                <a:solidFill>
                  <a:schemeClr val="bg1"/>
                </a:solidFill>
                <a:sym typeface="+mn-ea"/>
              </a:rPr>
              <a:t> key=myFunc</a:t>
            </a:r>
            <a:r>
              <a:rPr lang="en-US" sz="1400" b="1">
                <a:solidFill>
                  <a:schemeClr val="accent1"/>
                </a:solidFill>
                <a:sym typeface="+mn-ea"/>
              </a:rPr>
              <a:t>)</a:t>
            </a:r>
            <a:r>
              <a:rPr lang="en-US" sz="1400">
                <a:solidFill>
                  <a:schemeClr val="bg1"/>
                </a:solidFill>
                <a:sym typeface="+mn-ea"/>
              </a:rPr>
              <a:t>; </a:t>
            </a:r>
            <a:endParaRPr lang="en-US" sz="1400">
              <a:solidFill>
                <a:schemeClr val="bg1"/>
              </a:solidFill>
              <a:sym typeface="+mn-ea"/>
            </a:endParaRPr>
          </a:p>
        </p:txBody>
      </p:sp>
      <p:sp>
        <p:nvSpPr>
          <p:cNvPr id="4" name="矩形 23"/>
          <p:cNvSpPr/>
          <p:nvPr/>
        </p:nvSpPr>
        <p:spPr>
          <a:xfrm>
            <a:off x="7602855" y="5647055"/>
            <a:ext cx="3644265"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Reverse an element of an Array</a:t>
            </a:r>
            <a:endParaRPr lang="en-US" altLang="zh-CN" sz="2000" b="1" dirty="0">
              <a:solidFill>
                <a:schemeClr val="bg1"/>
              </a:solidFill>
              <a:sym typeface="+mn-ea"/>
            </a:endParaRPr>
          </a:p>
        </p:txBody>
      </p:sp>
      <p:sp>
        <p:nvSpPr>
          <p:cNvPr id="5" name="Rectangles 4"/>
          <p:cNvSpPr/>
          <p:nvPr/>
        </p:nvSpPr>
        <p:spPr>
          <a:xfrm>
            <a:off x="6480175" y="5982970"/>
            <a:ext cx="3030855" cy="79184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JavaScript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Reverse the order of the elements in an array:- 	</a:t>
            </a: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reverse</a:t>
            </a:r>
            <a:r>
              <a:rPr lang="en-US" sz="1400" b="1">
                <a:solidFill>
                  <a:srgbClr val="00B0F0"/>
                </a:solidFill>
                <a:sym typeface="+mn-ea"/>
              </a:rPr>
              <a:t>(</a:t>
            </a:r>
            <a:r>
              <a:rPr lang="en-US" sz="1400" b="1">
                <a:solidFill>
                  <a:schemeClr val="accent1"/>
                </a:solidFill>
                <a:sym typeface="+mn-ea"/>
              </a:rPr>
              <a:t>)</a:t>
            </a:r>
            <a:r>
              <a:rPr lang="en-US" sz="1400">
                <a:solidFill>
                  <a:schemeClr val="bg1"/>
                </a:solidFill>
                <a:sym typeface="+mn-ea"/>
              </a:rPr>
              <a:t>; </a:t>
            </a:r>
            <a:endParaRPr lang="en-US" sz="1400">
              <a:solidFill>
                <a:schemeClr val="bg1"/>
              </a:solidFill>
              <a:sym typeface="+mn-ea"/>
            </a:endParaRPr>
          </a:p>
        </p:txBody>
      </p:sp>
      <p:sp>
        <p:nvSpPr>
          <p:cNvPr id="6" name="Rectangles 5"/>
          <p:cNvSpPr/>
          <p:nvPr/>
        </p:nvSpPr>
        <p:spPr>
          <a:xfrm>
            <a:off x="9511030" y="5990590"/>
            <a:ext cx="2515870" cy="78422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Python</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Reverses the order of the list:- </a:t>
            </a:r>
            <a:endParaRPr lang="en-US" sz="1400" b="1">
              <a:solidFill>
                <a:schemeClr val="accent6"/>
              </a:solidFill>
              <a:sym typeface="+mn-ea"/>
            </a:endParaRPr>
          </a:p>
          <a:p>
            <a:pPr algn="l"/>
            <a:r>
              <a:rPr lang="en-US" sz="1400">
                <a:solidFill>
                  <a:schemeClr val="bg1"/>
                </a:solidFill>
                <a:sym typeface="+mn-ea"/>
              </a:rPr>
              <a:t> </a:t>
            </a:r>
            <a:r>
              <a:rPr lang="en-US" sz="1400" b="1">
                <a:solidFill>
                  <a:schemeClr val="accent2"/>
                </a:solidFill>
                <a:sym typeface="+mn-ea"/>
              </a:rPr>
              <a:t>list1</a:t>
            </a:r>
            <a:r>
              <a:rPr lang="en-US" sz="1400" b="1">
                <a:solidFill>
                  <a:schemeClr val="accent1"/>
                </a:solidFill>
                <a:sym typeface="+mn-ea"/>
              </a:rPr>
              <a:t>.</a:t>
            </a:r>
            <a:r>
              <a:rPr lang="en-US" sz="1400" b="1">
                <a:solidFill>
                  <a:srgbClr val="00B0F0"/>
                </a:solidFill>
                <a:sym typeface="+mn-ea"/>
              </a:rPr>
              <a:t>reverse</a:t>
            </a:r>
            <a:r>
              <a:rPr lang="en-US" sz="1400" b="1">
                <a:solidFill>
                  <a:srgbClr val="00B0F0"/>
                </a:solidFill>
                <a:sym typeface="+mn-ea"/>
              </a:rPr>
              <a:t>(</a:t>
            </a:r>
            <a:r>
              <a:rPr lang="en-US" sz="1400" b="1">
                <a:solidFill>
                  <a:schemeClr val="accent1"/>
                </a:solidFill>
                <a:sym typeface="+mn-ea"/>
              </a:rPr>
              <a:t>)</a:t>
            </a:r>
            <a:r>
              <a:rPr lang="en-US" sz="1400">
                <a:solidFill>
                  <a:schemeClr val="bg1"/>
                </a:solidFill>
                <a:sym typeface="+mn-ea"/>
              </a:rPr>
              <a:t>; </a:t>
            </a:r>
            <a:endParaRPr lang="en-US" sz="1400">
              <a:solidFill>
                <a:schemeClr val="bg1"/>
              </a:solidFill>
              <a:sym typeface="+mn-ea"/>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22" name="矩形 23"/>
          <p:cNvSpPr/>
          <p:nvPr/>
        </p:nvSpPr>
        <p:spPr>
          <a:xfrm>
            <a:off x="1158875" y="0"/>
            <a:ext cx="3774440"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Update an element In Array/List</a:t>
            </a:r>
            <a:endParaRPr lang="en-US" altLang="zh-CN" sz="2000" b="1" dirty="0">
              <a:solidFill>
                <a:schemeClr val="bg1"/>
              </a:solidFill>
              <a:sym typeface="+mn-ea"/>
            </a:endParaRPr>
          </a:p>
        </p:txBody>
      </p:sp>
      <p:sp>
        <p:nvSpPr>
          <p:cNvPr id="23" name="Rectangles 22"/>
          <p:cNvSpPr/>
          <p:nvPr/>
        </p:nvSpPr>
        <p:spPr>
          <a:xfrm>
            <a:off x="189865" y="414020"/>
            <a:ext cx="5670550" cy="218503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JavaScript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a:solidFill>
                  <a:schemeClr val="bg1"/>
                </a:solidFill>
              </a:rPr>
              <a:t> </a:t>
            </a:r>
            <a:r>
              <a:rPr lang="en-US" sz="1400" b="1">
                <a:solidFill>
                  <a:schemeClr val="accent6"/>
                </a:solidFill>
                <a:sym typeface="+mn-ea"/>
              </a:rPr>
              <a:t>with index:- </a:t>
            </a:r>
            <a:r>
              <a:rPr lang="en-US" sz="1400">
                <a:solidFill>
                  <a:schemeClr val="bg1"/>
                </a:solidFill>
                <a:sym typeface="+mn-ea"/>
              </a:rPr>
              <a:t> </a:t>
            </a:r>
            <a:r>
              <a:rPr lang="en-US" sz="1400" b="1">
                <a:solidFill>
                  <a:schemeClr val="accent2"/>
                </a:solidFill>
                <a:sym typeface="+mn-ea"/>
              </a:rPr>
              <a:t>arr1</a:t>
            </a:r>
            <a:r>
              <a:rPr lang="en-US" sz="1400" b="1">
                <a:solidFill>
                  <a:srgbClr val="00B0F0"/>
                </a:solidFill>
                <a:sym typeface="+mn-ea"/>
              </a:rPr>
              <a:t>[</a:t>
            </a:r>
            <a:r>
              <a:rPr lang="en-US" sz="1400">
                <a:solidFill>
                  <a:srgbClr val="00B0F0"/>
                </a:solidFill>
                <a:sym typeface="+mn-ea"/>
              </a:rPr>
              <a:t> </a:t>
            </a:r>
            <a:r>
              <a:rPr lang="en-US" sz="1400">
                <a:solidFill>
                  <a:srgbClr val="FF0000"/>
                </a:solidFill>
                <a:sym typeface="+mn-ea"/>
              </a:rPr>
              <a:t>index</a:t>
            </a:r>
            <a:r>
              <a:rPr lang="en-US" sz="1400">
                <a:solidFill>
                  <a:srgbClr val="00B0F0"/>
                </a:solidFill>
                <a:sym typeface="+mn-ea"/>
              </a:rPr>
              <a:t> </a:t>
            </a:r>
            <a:r>
              <a:rPr lang="en-US" sz="1400" b="1">
                <a:solidFill>
                  <a:srgbClr val="00B0F0"/>
                </a:solidFill>
                <a:sym typeface="+mn-ea"/>
              </a:rPr>
              <a:t>]=</a:t>
            </a:r>
            <a:r>
              <a:rPr lang="en-US" sz="1400" b="1">
                <a:solidFill>
                  <a:schemeClr val="accent1"/>
                </a:solidFill>
                <a:sym typeface="+mn-ea"/>
              </a:rPr>
              <a:t> </a:t>
            </a:r>
            <a:r>
              <a:rPr lang="en-US" sz="1400" b="1">
                <a:solidFill>
                  <a:srgbClr val="FF0000"/>
                </a:solidFill>
                <a:sym typeface="+mn-ea"/>
              </a:rPr>
              <a:t>value</a:t>
            </a:r>
            <a:r>
              <a:rPr lang="en-US" sz="1400">
                <a:solidFill>
                  <a:schemeClr val="bg1"/>
                </a:solidFill>
                <a:sym typeface="+mn-ea"/>
              </a:rPr>
              <a:t>; </a:t>
            </a:r>
            <a:endParaRPr lang="en-US" sz="1400">
              <a:solidFill>
                <a:schemeClr val="bg1"/>
              </a:solidFill>
              <a:sym typeface="+mn-ea"/>
            </a:endParaRPr>
          </a:p>
          <a:p>
            <a:pPr algn="l"/>
            <a:r>
              <a:rPr lang="en-US" sz="1400" b="1">
                <a:solidFill>
                  <a:schemeClr val="accent6"/>
                </a:solidFill>
                <a:sym typeface="+mn-ea"/>
              </a:rPr>
              <a:t>Fill the elements in an array with a static value :- </a:t>
            </a:r>
            <a:endParaRPr lang="en-US" sz="1400" b="1">
              <a:solidFill>
                <a:schemeClr val="accent6"/>
              </a:solidFill>
              <a:sym typeface="+mn-ea"/>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fill(</a:t>
            </a:r>
            <a:r>
              <a:rPr lang="en-US" sz="1400" b="1">
                <a:solidFill>
                  <a:srgbClr val="FF0000"/>
                </a:solidFill>
                <a:sym typeface="+mn-ea"/>
              </a:rPr>
              <a:t>value</a:t>
            </a:r>
            <a:r>
              <a:rPr lang="en-US" sz="1400" b="1">
                <a:solidFill>
                  <a:schemeClr val="accent1"/>
                </a:solidFill>
                <a:sym typeface="+mn-ea"/>
              </a:rPr>
              <a:t>, </a:t>
            </a:r>
            <a:r>
              <a:rPr lang="en-US" sz="1400" b="1">
                <a:solidFill>
                  <a:schemeClr val="bg1"/>
                </a:solidFill>
                <a:sym typeface="+mn-ea"/>
              </a:rPr>
              <a:t>startIndex</a:t>
            </a:r>
            <a:r>
              <a:rPr lang="en-US" sz="1400" b="1">
                <a:solidFill>
                  <a:schemeClr val="accent1"/>
                </a:solidFill>
                <a:sym typeface="+mn-ea"/>
              </a:rPr>
              <a:t>,   </a:t>
            </a:r>
            <a:r>
              <a:rPr lang="en-US" sz="1400" b="1">
                <a:solidFill>
                  <a:schemeClr val="bg1"/>
                </a:solidFill>
                <a:sym typeface="+mn-ea"/>
              </a:rPr>
              <a:t>endIndex</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Adds/Removes/Update elements from an array:-   </a:t>
            </a:r>
            <a:endParaRPr lang="en-US" sz="1400" b="1">
              <a:solidFill>
                <a:schemeClr val="accent6"/>
              </a:solidFill>
              <a:sym typeface="+mn-ea"/>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copyWithin(</a:t>
            </a:r>
            <a:r>
              <a:rPr lang="en-US" sz="1400" b="1">
                <a:solidFill>
                  <a:srgbClr val="FF0000"/>
                </a:solidFill>
                <a:sym typeface="+mn-ea"/>
              </a:rPr>
              <a:t>targetIndex</a:t>
            </a:r>
            <a:r>
              <a:rPr lang="en-US" sz="1400" b="1">
                <a:solidFill>
                  <a:schemeClr val="accent1"/>
                </a:solidFill>
                <a:sym typeface="+mn-ea"/>
              </a:rPr>
              <a:t>, </a:t>
            </a:r>
            <a:r>
              <a:rPr lang="en-US" sz="1400" b="1">
                <a:solidFill>
                  <a:schemeClr val="bg1"/>
                </a:solidFill>
                <a:sym typeface="+mn-ea"/>
              </a:rPr>
              <a:t>startIndex</a:t>
            </a:r>
            <a:r>
              <a:rPr lang="en-US" sz="1400" b="1">
                <a:solidFill>
                  <a:schemeClr val="accent1"/>
                </a:solidFill>
                <a:sym typeface="+mn-ea"/>
              </a:rPr>
              <a:t>,   </a:t>
            </a:r>
            <a:r>
              <a:rPr lang="en-US" sz="1400" b="1">
                <a:solidFill>
                  <a:schemeClr val="bg1"/>
                </a:solidFill>
                <a:sym typeface="+mn-ea"/>
              </a:rPr>
              <a:t>endIndex</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Adds/Removes/Update elements from an array:-  </a:t>
            </a:r>
            <a:endParaRPr lang="en-US" sz="1400" b="1">
              <a:solidFill>
                <a:schemeClr val="accent6"/>
              </a:solidFill>
              <a:sym typeface="+mn-ea"/>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splice(</a:t>
            </a:r>
            <a:r>
              <a:rPr lang="en-US" sz="1400" b="1">
                <a:solidFill>
                  <a:srgbClr val="FF0000"/>
                </a:solidFill>
                <a:sym typeface="+mn-ea"/>
              </a:rPr>
              <a:t>startIndex</a:t>
            </a:r>
            <a:r>
              <a:rPr lang="en-US" sz="1400" b="1">
                <a:solidFill>
                  <a:schemeClr val="accent1"/>
                </a:solidFill>
                <a:sym typeface="+mn-ea"/>
              </a:rPr>
              <a:t>, </a:t>
            </a:r>
            <a:r>
              <a:rPr lang="en-US" sz="1400" b="1">
                <a:solidFill>
                  <a:schemeClr val="bg1"/>
                </a:solidFill>
                <a:sym typeface="+mn-ea"/>
              </a:rPr>
              <a:t>deletedElementCount</a:t>
            </a:r>
            <a:r>
              <a:rPr lang="en-US" sz="1400" b="1">
                <a:solidFill>
                  <a:schemeClr val="accent1"/>
                </a:solidFill>
                <a:sym typeface="+mn-ea"/>
              </a:rPr>
              <a:t>,   </a:t>
            </a:r>
            <a:r>
              <a:rPr lang="en-US" sz="1400" b="1">
                <a:solidFill>
                  <a:schemeClr val="bg1"/>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bg1"/>
                </a:solidFill>
                <a:sym typeface="+mn-ea"/>
              </a:rPr>
              <a:t>deletedElementCount </a:t>
            </a:r>
            <a:r>
              <a:rPr lang="en-US" sz="1400">
                <a:solidFill>
                  <a:schemeClr val="bg1"/>
                </a:solidFill>
                <a:sym typeface="+mn-ea"/>
              </a:rPr>
              <a:t>= number a value will be deleted from </a:t>
            </a:r>
            <a:r>
              <a:rPr lang="en-US" sz="1400" b="1">
                <a:solidFill>
                  <a:schemeClr val="bg1"/>
                </a:solidFill>
                <a:sym typeface="+mn-ea"/>
              </a:rPr>
              <a:t>startIndex</a:t>
            </a:r>
            <a:endParaRPr lang="en-US" sz="1400" b="1">
              <a:solidFill>
                <a:schemeClr val="bg1"/>
              </a:solidFill>
              <a:sym typeface="+mn-ea"/>
            </a:endParaRPr>
          </a:p>
          <a:p>
            <a:pPr algn="l"/>
            <a:r>
              <a:rPr lang="en-US" sz="1400" b="1">
                <a:solidFill>
                  <a:schemeClr val="bg1"/>
                </a:solidFill>
                <a:sym typeface="+mn-ea"/>
              </a:rPr>
              <a:t>and add 	“value1, value2,...,valueN”</a:t>
            </a:r>
            <a:r>
              <a:rPr lang="en-US" sz="1400">
                <a:solidFill>
                  <a:schemeClr val="bg1"/>
                </a:solidFill>
                <a:sym typeface="+mn-ea"/>
              </a:rPr>
              <a:t> will be add on</a:t>
            </a:r>
            <a:r>
              <a:rPr lang="en-US" sz="1400" b="1">
                <a:solidFill>
                  <a:schemeClr val="bg1"/>
                </a:solidFill>
                <a:sym typeface="+mn-ea"/>
              </a:rPr>
              <a:t> startIndex</a:t>
            </a:r>
            <a:endParaRPr lang="en-US" sz="1400">
              <a:solidFill>
                <a:schemeClr val="bg1"/>
              </a:solidFill>
              <a:sym typeface="+mn-ea"/>
            </a:endParaRPr>
          </a:p>
        </p:txBody>
      </p:sp>
      <p:sp>
        <p:nvSpPr>
          <p:cNvPr id="24" name="Rectangles 23"/>
          <p:cNvSpPr/>
          <p:nvPr/>
        </p:nvSpPr>
        <p:spPr>
          <a:xfrm>
            <a:off x="189865" y="2604770"/>
            <a:ext cx="5670550" cy="149669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Python</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a:solidFill>
                  <a:schemeClr val="bg1"/>
                </a:solidFill>
              </a:rPr>
              <a:t> </a:t>
            </a:r>
            <a:r>
              <a:rPr lang="en-US" sz="1400" b="1">
                <a:solidFill>
                  <a:schemeClr val="accent6"/>
                </a:solidFill>
                <a:sym typeface="+mn-ea"/>
              </a:rPr>
              <a:t>with index:- </a:t>
            </a:r>
            <a:r>
              <a:rPr lang="en-US" sz="1400">
                <a:solidFill>
                  <a:schemeClr val="bg1"/>
                </a:solidFill>
                <a:sym typeface="+mn-ea"/>
              </a:rPr>
              <a:t> </a:t>
            </a:r>
            <a:r>
              <a:rPr lang="en-US" sz="1400" b="1">
                <a:solidFill>
                  <a:schemeClr val="accent2"/>
                </a:solidFill>
                <a:sym typeface="+mn-ea"/>
              </a:rPr>
              <a:t>list1</a:t>
            </a:r>
            <a:r>
              <a:rPr lang="en-US" sz="1400" b="1">
                <a:solidFill>
                  <a:srgbClr val="00B0F0"/>
                </a:solidFill>
                <a:sym typeface="+mn-ea"/>
              </a:rPr>
              <a:t>[</a:t>
            </a:r>
            <a:r>
              <a:rPr lang="en-US" sz="1400">
                <a:solidFill>
                  <a:srgbClr val="00B0F0"/>
                </a:solidFill>
                <a:sym typeface="+mn-ea"/>
              </a:rPr>
              <a:t> </a:t>
            </a:r>
            <a:r>
              <a:rPr lang="en-US" sz="1400" b="1">
                <a:solidFill>
                  <a:srgbClr val="FF0000"/>
                </a:solidFill>
                <a:sym typeface="+mn-ea"/>
              </a:rPr>
              <a:t>index </a:t>
            </a:r>
            <a:r>
              <a:rPr lang="en-US" sz="1400" b="1">
                <a:solidFill>
                  <a:srgbClr val="00B0F0"/>
                </a:solidFill>
                <a:sym typeface="+mn-ea"/>
              </a:rPr>
              <a:t>]=</a:t>
            </a:r>
            <a:r>
              <a:rPr lang="en-US" sz="1400" b="1">
                <a:solidFill>
                  <a:schemeClr val="accent1"/>
                </a:solidFill>
                <a:sym typeface="+mn-ea"/>
              </a:rPr>
              <a:t> </a:t>
            </a:r>
            <a:r>
              <a:rPr lang="en-US" sz="1400" b="1">
                <a:solidFill>
                  <a:srgbClr val="FF0000"/>
                </a:solidFill>
                <a:sym typeface="+mn-ea"/>
              </a:rPr>
              <a:t>value</a:t>
            </a:r>
            <a:r>
              <a:rPr lang="en-US" sz="1400">
                <a:solidFill>
                  <a:schemeClr val="bg1"/>
                </a:solidFill>
                <a:sym typeface="+mn-ea"/>
              </a:rPr>
              <a:t>; </a:t>
            </a:r>
            <a:endParaRPr lang="en-US" sz="1400">
              <a:solidFill>
                <a:schemeClr val="bg1"/>
              </a:solidFill>
              <a:sym typeface="+mn-ea"/>
            </a:endParaRPr>
          </a:p>
          <a:p>
            <a:pPr algn="l"/>
            <a:r>
              <a:rPr lang="en-US" sz="1400" b="1">
                <a:solidFill>
                  <a:schemeClr val="accent6"/>
                </a:solidFill>
                <a:sym typeface="+mn-ea"/>
              </a:rPr>
              <a:t>Change a Range of Item Valuesy:- </a:t>
            </a:r>
            <a:r>
              <a:rPr lang="en-US" sz="1400">
                <a:solidFill>
                  <a:schemeClr val="bg1"/>
                </a:solidFill>
                <a:sym typeface="+mn-ea"/>
              </a:rPr>
              <a:t> </a:t>
            </a:r>
            <a:endParaRPr lang="en-US" sz="1400">
              <a:solidFill>
                <a:schemeClr val="bg1"/>
              </a:solidFill>
              <a:sym typeface="+mn-ea"/>
            </a:endParaRPr>
          </a:p>
          <a:p>
            <a:pPr algn="l"/>
            <a:r>
              <a:rPr lang="en-US" sz="1400" b="1">
                <a:solidFill>
                  <a:schemeClr val="accent2"/>
                </a:solidFill>
                <a:sym typeface="+mn-ea"/>
              </a:rPr>
              <a:t>list1</a:t>
            </a:r>
            <a:r>
              <a:rPr lang="en-US" sz="1400" b="1">
                <a:solidFill>
                  <a:srgbClr val="00B0F0"/>
                </a:solidFill>
                <a:sym typeface="+mn-ea"/>
              </a:rPr>
              <a:t>[</a:t>
            </a:r>
            <a:r>
              <a:rPr lang="en-US" sz="1400">
                <a:solidFill>
                  <a:srgbClr val="FF0000"/>
                </a:solidFill>
                <a:sym typeface="+mn-ea"/>
              </a:rPr>
              <a:t> </a:t>
            </a:r>
            <a:r>
              <a:rPr lang="en-US" sz="1400" b="1">
                <a:solidFill>
                  <a:srgbClr val="FF0000"/>
                </a:solidFill>
                <a:sym typeface="+mn-ea"/>
              </a:rPr>
              <a:t>startIndex </a:t>
            </a:r>
            <a:r>
              <a:rPr lang="en-US" sz="1400" b="1">
                <a:solidFill>
                  <a:srgbClr val="00B0F0"/>
                </a:solidFill>
                <a:sym typeface="+mn-ea"/>
              </a:rPr>
              <a:t>:</a:t>
            </a:r>
            <a:r>
              <a:rPr lang="en-US" sz="1400">
                <a:solidFill>
                  <a:srgbClr val="FF0000"/>
                </a:solidFill>
                <a:sym typeface="+mn-ea"/>
              </a:rPr>
              <a:t> </a:t>
            </a:r>
            <a:r>
              <a:rPr lang="en-US" sz="1400" b="1">
                <a:solidFill>
                  <a:srgbClr val="FF0000"/>
                </a:solidFill>
                <a:sym typeface="+mn-ea"/>
              </a:rPr>
              <a:t>endIndex</a:t>
            </a:r>
            <a:r>
              <a:rPr lang="en-US" sz="1400" b="1">
                <a:solidFill>
                  <a:srgbClr val="00B0F0"/>
                </a:solidFill>
                <a:sym typeface="+mn-ea"/>
              </a:rPr>
              <a:t>]= [</a:t>
            </a:r>
            <a:r>
              <a:rPr lang="en-US" sz="1400" b="1">
                <a:solidFill>
                  <a:schemeClr val="bg1"/>
                </a:solidFill>
                <a:sym typeface="+mn-ea"/>
              </a:rPr>
              <a:t>value1, value2,...,valueN</a:t>
            </a:r>
            <a:r>
              <a:rPr lang="en-US" sz="1400" b="1">
                <a:solidFill>
                  <a:schemeClr val="accent1"/>
                </a:solidFill>
                <a:sym typeface="+mn-ea"/>
              </a:rPr>
              <a:t>]</a:t>
            </a:r>
            <a:r>
              <a:rPr lang="en-US" sz="1400">
                <a:solidFill>
                  <a:schemeClr val="bg1"/>
                </a:solidFill>
                <a:sym typeface="+mn-ea"/>
              </a:rPr>
              <a:t>;</a:t>
            </a:r>
            <a:endParaRPr lang="en-US" sz="1400">
              <a:solidFill>
                <a:schemeClr val="bg1"/>
              </a:solidFill>
              <a:sym typeface="+mn-ea"/>
            </a:endParaRPr>
          </a:p>
          <a:p>
            <a:pPr algn="l"/>
            <a:r>
              <a:rPr lang="en-US" sz="1400">
                <a:solidFill>
                  <a:schemeClr val="bg1"/>
                </a:solidFill>
                <a:sym typeface="+mn-ea"/>
              </a:rPr>
              <a:t>if </a:t>
            </a:r>
            <a:r>
              <a:rPr lang="en-US" sz="1400" b="1">
                <a:solidFill>
                  <a:srgbClr val="00B0F0"/>
                </a:solidFill>
                <a:sym typeface="+mn-ea"/>
              </a:rPr>
              <a:t>endIndex = startIndex+N</a:t>
            </a:r>
            <a:r>
              <a:rPr lang="en-US" sz="1400" b="1">
                <a:solidFill>
                  <a:schemeClr val="accent1"/>
                </a:solidFill>
                <a:sym typeface="+mn-ea"/>
              </a:rPr>
              <a:t> </a:t>
            </a:r>
            <a:r>
              <a:rPr lang="en-US" sz="1400">
                <a:solidFill>
                  <a:schemeClr val="bg1"/>
                </a:solidFill>
                <a:sym typeface="+mn-ea"/>
              </a:rPr>
              <a:t>, </a:t>
            </a:r>
            <a:endParaRPr lang="en-US" sz="1400">
              <a:solidFill>
                <a:schemeClr val="bg1"/>
              </a:solidFill>
              <a:sym typeface="+mn-ea"/>
            </a:endParaRPr>
          </a:p>
          <a:p>
            <a:pPr algn="l"/>
            <a:r>
              <a:rPr lang="en-US" sz="1400">
                <a:solidFill>
                  <a:schemeClr val="bg1"/>
                </a:solidFill>
                <a:sym typeface="+mn-ea"/>
              </a:rPr>
              <a:t>then N = number a value will be deleted from </a:t>
            </a:r>
            <a:r>
              <a:rPr lang="en-US" sz="1400" b="1">
                <a:solidFill>
                  <a:schemeClr val="bg1"/>
                </a:solidFill>
                <a:sym typeface="+mn-ea"/>
              </a:rPr>
              <a:t>startIndex</a:t>
            </a:r>
            <a:endParaRPr lang="en-US" sz="1400" b="1">
              <a:solidFill>
                <a:schemeClr val="bg1"/>
              </a:solidFill>
              <a:sym typeface="+mn-ea"/>
            </a:endParaRPr>
          </a:p>
          <a:p>
            <a:pPr algn="l"/>
            <a:r>
              <a:rPr lang="en-US" sz="1400" b="1">
                <a:solidFill>
                  <a:schemeClr val="bg1"/>
                </a:solidFill>
                <a:sym typeface="+mn-ea"/>
              </a:rPr>
              <a:t>and add 	“</a:t>
            </a:r>
            <a:r>
              <a:rPr lang="en-US" sz="1400" b="1">
                <a:solidFill>
                  <a:schemeClr val="bg1"/>
                </a:solidFill>
                <a:sym typeface="+mn-ea"/>
              </a:rPr>
              <a:t>value1, value2,...,valueN”</a:t>
            </a:r>
            <a:r>
              <a:rPr lang="en-US" sz="1400">
                <a:solidFill>
                  <a:schemeClr val="bg1"/>
                </a:solidFill>
                <a:sym typeface="+mn-ea"/>
              </a:rPr>
              <a:t> will be add on</a:t>
            </a:r>
            <a:r>
              <a:rPr lang="en-US" sz="1400" b="1">
                <a:solidFill>
                  <a:schemeClr val="bg1"/>
                </a:solidFill>
                <a:sym typeface="+mn-ea"/>
              </a:rPr>
              <a:t> startIndex</a:t>
            </a:r>
            <a:endParaRPr lang="en-US" sz="1400" b="1">
              <a:solidFill>
                <a:schemeClr val="bg1"/>
              </a:solidFill>
              <a:sym typeface="+mn-ea"/>
            </a:endParaRPr>
          </a:p>
        </p:txBody>
      </p:sp>
      <p:sp>
        <p:nvSpPr>
          <p:cNvPr id="2" name="矩形 23"/>
          <p:cNvSpPr/>
          <p:nvPr/>
        </p:nvSpPr>
        <p:spPr>
          <a:xfrm>
            <a:off x="6685280" y="0"/>
            <a:ext cx="4947920"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Find Index Of element from Array/List</a:t>
            </a:r>
            <a:endParaRPr lang="en-US" altLang="zh-CN" sz="2000" b="1" dirty="0">
              <a:solidFill>
                <a:schemeClr val="bg1"/>
              </a:solidFill>
              <a:sym typeface="+mn-ea"/>
            </a:endParaRPr>
          </a:p>
        </p:txBody>
      </p:sp>
      <p:sp>
        <p:nvSpPr>
          <p:cNvPr id="3" name="Rectangles 2"/>
          <p:cNvSpPr/>
          <p:nvPr/>
        </p:nvSpPr>
        <p:spPr>
          <a:xfrm>
            <a:off x="5992495" y="343535"/>
            <a:ext cx="5976620" cy="278574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JavaScript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Find </a:t>
            </a:r>
            <a:r>
              <a:rPr lang="en-US" sz="1400" b="1">
                <a:solidFill>
                  <a:schemeClr val="accent6"/>
                </a:solidFill>
                <a:sym typeface="+mn-ea"/>
              </a:rPr>
              <a:t>the first index (position) of a specified value.:- </a:t>
            </a:r>
            <a:r>
              <a:rPr lang="en-US" sz="1400">
                <a:solidFill>
                  <a:schemeClr val="bg1"/>
                </a:solidFill>
                <a:sym typeface="+mn-ea"/>
              </a:rPr>
              <a:t> </a:t>
            </a:r>
            <a:endParaRPr lang="en-US" sz="1400">
              <a:solidFill>
                <a:schemeClr val="bg1"/>
              </a:solidFill>
              <a:sym typeface="+mn-ea"/>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indexOf</a:t>
            </a:r>
            <a:r>
              <a:rPr lang="en-US" sz="1400" b="1">
                <a:solidFill>
                  <a:srgbClr val="00B0F0"/>
                </a:solidFill>
                <a:sym typeface="+mn-ea"/>
              </a:rPr>
              <a:t>(</a:t>
            </a:r>
            <a:r>
              <a:rPr lang="en-US" sz="1400" b="1">
                <a:solidFill>
                  <a:srgbClr val="FF0000"/>
                </a:solidFill>
                <a:sym typeface="+mn-ea"/>
              </a:rPr>
              <a:t>searchElement</a:t>
            </a:r>
            <a:r>
              <a:rPr lang="en-US" sz="1400" b="1">
                <a:solidFill>
                  <a:schemeClr val="accent1"/>
                </a:solidFill>
                <a:sym typeface="+mn-ea"/>
              </a:rPr>
              <a:t>, </a:t>
            </a:r>
            <a:r>
              <a:rPr lang="en-US" sz="1400" b="1">
                <a:solidFill>
                  <a:schemeClr val="bg1"/>
                </a:solidFill>
                <a:sym typeface="+mn-ea"/>
              </a:rPr>
              <a:t>fromIndex</a:t>
            </a:r>
            <a:r>
              <a:rPr lang="en-US" sz="1400" b="1">
                <a:solidFill>
                  <a:schemeClr val="accent1"/>
                </a:solidFill>
                <a:sym typeface="+mn-ea"/>
              </a:rPr>
              <a:t>)</a:t>
            </a:r>
            <a:r>
              <a:rPr lang="en-US" sz="1400">
                <a:solidFill>
                  <a:schemeClr val="bg1"/>
                </a:solidFill>
                <a:sym typeface="+mn-ea"/>
              </a:rPr>
              <a:t>; </a:t>
            </a:r>
            <a:endParaRPr lang="en-US" sz="1400">
              <a:solidFill>
                <a:schemeClr val="bg1"/>
              </a:solidFill>
              <a:sym typeface="+mn-ea"/>
            </a:endParaRPr>
          </a:p>
          <a:p>
            <a:pPr algn="l"/>
            <a:r>
              <a:rPr lang="en-US" sz="1400" b="1">
                <a:solidFill>
                  <a:schemeClr val="accent6"/>
                </a:solidFill>
                <a:sym typeface="+mn-ea"/>
              </a:rPr>
              <a:t>Find the last index (position) of a specified value.</a:t>
            </a:r>
            <a:r>
              <a:rPr lang="en-US" sz="1400" b="1">
                <a:solidFill>
                  <a:schemeClr val="accent6"/>
                </a:solidFill>
                <a:sym typeface="+mn-ea"/>
              </a:rPr>
              <a:t> :- </a:t>
            </a:r>
            <a:endParaRPr lang="en-US" sz="1400" b="1">
              <a:solidFill>
                <a:schemeClr val="accent6"/>
              </a:solidFill>
              <a:sym typeface="+mn-ea"/>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lastIndexOf</a:t>
            </a:r>
            <a:r>
              <a:rPr lang="en-US" sz="1400" b="1">
                <a:solidFill>
                  <a:srgbClr val="00B0F0"/>
                </a:solidFill>
                <a:sym typeface="+mn-ea"/>
              </a:rPr>
              <a:t>(</a:t>
            </a:r>
            <a:r>
              <a:rPr lang="en-US" sz="1400" b="1">
                <a:solidFill>
                  <a:srgbClr val="FF0000"/>
                </a:solidFill>
                <a:sym typeface="+mn-ea"/>
              </a:rPr>
              <a:t>searchElement</a:t>
            </a:r>
            <a:r>
              <a:rPr lang="en-US" sz="1400" b="1">
                <a:solidFill>
                  <a:schemeClr val="accent1"/>
                </a:solidFill>
                <a:sym typeface="+mn-ea"/>
              </a:rPr>
              <a:t>, </a:t>
            </a:r>
            <a:r>
              <a:rPr lang="en-US" sz="1400" b="1">
                <a:solidFill>
                  <a:schemeClr val="bg1"/>
                </a:solidFill>
                <a:sym typeface="+mn-ea"/>
              </a:rPr>
              <a:t>fromIndex</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Find the index of the first element in an array that pass a test:-   </a:t>
            </a:r>
            <a:endParaRPr lang="en-US" sz="1400" b="1">
              <a:solidFill>
                <a:schemeClr val="accent6"/>
              </a:solidFill>
              <a:sym typeface="+mn-ea"/>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findIndex( </a:t>
            </a:r>
            <a:r>
              <a:rPr lang="en-US" sz="1400" b="1">
                <a:solidFill>
                  <a:srgbClr val="FF0000"/>
                </a:solidFill>
                <a:sym typeface="+mn-ea"/>
              </a:rPr>
              <a:t>(currentValue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)=&gt;{</a:t>
            </a:r>
            <a:r>
              <a:rPr lang="en-US" sz="1400" b="1">
                <a:solidFill>
                  <a:schemeClr val="bg1"/>
                </a:solidFill>
                <a:sym typeface="+mn-ea"/>
              </a:rPr>
              <a:t>………</a:t>
            </a:r>
            <a:r>
              <a:rPr lang="en-US" sz="1400" b="1">
                <a:solidFill>
                  <a:srgbClr val="FF0000"/>
                </a:solidFill>
                <a:sym typeface="+mn-ea"/>
              </a:rPr>
              <a:t>} </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findIndex(</a:t>
            </a:r>
            <a:r>
              <a:rPr lang="en-US" sz="1400" b="1">
                <a:solidFill>
                  <a:srgbClr val="FF0000"/>
                </a:solidFill>
                <a:sym typeface="+mn-ea"/>
              </a:rPr>
              <a:t>callbackFn</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accent6"/>
              </a:solidFill>
              <a:sym typeface="+mn-ea"/>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findIndex(</a:t>
            </a:r>
            <a:r>
              <a:rPr lang="en-US" sz="1400" b="1">
                <a:solidFill>
                  <a:srgbClr val="FF0000"/>
                </a:solidFill>
                <a:sym typeface="+mn-ea"/>
              </a:rPr>
              <a:t>function(currentValue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a:t>
            </a:r>
            <a:r>
              <a:rPr lang="en-US" sz="1400" b="1">
                <a:solidFill>
                  <a:schemeClr val="bg1"/>
                </a:solidFill>
                <a:sym typeface="+mn-ea"/>
              </a:rPr>
              <a:t>………</a:t>
            </a:r>
            <a:r>
              <a:rPr lang="en-US" sz="1400" b="1">
                <a:solidFill>
                  <a:srgbClr val="FF0000"/>
                </a:solidFill>
                <a:sym typeface="+mn-ea"/>
              </a:rPr>
              <a:t>}</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Find the index of the last element in an array that pass a test:-   </a:t>
            </a:r>
            <a:endParaRPr lang="en-US" sz="1400" b="1">
              <a:solidFill>
                <a:schemeClr val="accent6"/>
              </a:solidFill>
              <a:sym typeface="+mn-ea"/>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findLastIndex</a:t>
            </a:r>
            <a:r>
              <a:rPr lang="en-US" sz="1400" b="1">
                <a:solidFill>
                  <a:srgbClr val="00B0F0"/>
                </a:solidFill>
                <a:sym typeface="+mn-ea"/>
              </a:rPr>
              <a:t>( </a:t>
            </a:r>
            <a:r>
              <a:rPr lang="en-US" sz="1400" b="1">
                <a:solidFill>
                  <a:srgbClr val="FF0000"/>
                </a:solidFill>
                <a:sym typeface="+mn-ea"/>
              </a:rPr>
              <a:t>(currentValue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)=&gt;{</a:t>
            </a:r>
            <a:r>
              <a:rPr lang="en-US" sz="1400" b="1">
                <a:solidFill>
                  <a:schemeClr val="bg1"/>
                </a:solidFill>
                <a:sym typeface="+mn-ea"/>
              </a:rPr>
              <a:t>………</a:t>
            </a:r>
            <a:r>
              <a:rPr lang="en-US" sz="1400" b="1">
                <a:solidFill>
                  <a:srgbClr val="FF0000"/>
                </a:solidFill>
                <a:sym typeface="+mn-ea"/>
              </a:rPr>
              <a:t>} </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findLastIndex</a:t>
            </a:r>
            <a:r>
              <a:rPr lang="en-US" sz="1400" b="1">
                <a:solidFill>
                  <a:srgbClr val="00B0F0"/>
                </a:solidFill>
                <a:sym typeface="+mn-ea"/>
              </a:rPr>
              <a:t>(</a:t>
            </a:r>
            <a:r>
              <a:rPr lang="en-US" sz="1400" b="1">
                <a:solidFill>
                  <a:srgbClr val="FF0000"/>
                </a:solidFill>
                <a:sym typeface="+mn-ea"/>
              </a:rPr>
              <a:t>callbackFn</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accent6"/>
              </a:solidFill>
              <a:sym typeface="+mn-ea"/>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findLastIndex</a:t>
            </a:r>
            <a:r>
              <a:rPr lang="en-US" sz="1400" b="1">
                <a:solidFill>
                  <a:srgbClr val="00B0F0"/>
                </a:solidFill>
                <a:sym typeface="+mn-ea"/>
              </a:rPr>
              <a:t>(</a:t>
            </a:r>
            <a:r>
              <a:rPr lang="en-US" sz="1400" b="1">
                <a:solidFill>
                  <a:srgbClr val="FF0000"/>
                </a:solidFill>
                <a:sym typeface="+mn-ea"/>
              </a:rPr>
              <a:t>function(currentValue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a:t>
            </a:r>
            <a:r>
              <a:rPr lang="en-US" sz="1400" b="1">
                <a:solidFill>
                  <a:schemeClr val="bg1"/>
                </a:solidFill>
                <a:sym typeface="+mn-ea"/>
              </a:rPr>
              <a:t>………</a:t>
            </a:r>
            <a:r>
              <a:rPr lang="en-US" sz="1400" b="1">
                <a:solidFill>
                  <a:srgbClr val="FF0000"/>
                </a:solidFill>
                <a:sym typeface="+mn-ea"/>
              </a:rPr>
              <a:t>}</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a:solidFill>
                <a:schemeClr val="bg1"/>
              </a:solidFill>
              <a:sym typeface="+mn-ea"/>
            </a:endParaRPr>
          </a:p>
        </p:txBody>
      </p:sp>
      <p:sp>
        <p:nvSpPr>
          <p:cNvPr id="4" name="Rectangles 3"/>
          <p:cNvSpPr/>
          <p:nvPr/>
        </p:nvSpPr>
        <p:spPr>
          <a:xfrm>
            <a:off x="5992495" y="3129280"/>
            <a:ext cx="5975985" cy="68262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Python</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Find </a:t>
            </a:r>
            <a:r>
              <a:rPr lang="en-US" sz="1400" b="1">
                <a:solidFill>
                  <a:schemeClr val="accent6"/>
                </a:solidFill>
                <a:sym typeface="+mn-ea"/>
              </a:rPr>
              <a:t>the first index (position) of a specified value.:- </a:t>
            </a:r>
            <a:r>
              <a:rPr lang="en-US" sz="1400">
                <a:solidFill>
                  <a:schemeClr val="bg1"/>
                </a:solidFill>
                <a:sym typeface="+mn-ea"/>
              </a:rPr>
              <a:t> </a:t>
            </a:r>
            <a:r>
              <a:rPr lang="en-US" sz="1400" b="1">
                <a:solidFill>
                  <a:schemeClr val="accent2"/>
                </a:solidFill>
                <a:sym typeface="+mn-ea"/>
              </a:rPr>
              <a:t>list1</a:t>
            </a:r>
            <a:r>
              <a:rPr lang="en-US" sz="1400" b="1">
                <a:solidFill>
                  <a:schemeClr val="accent1"/>
                </a:solidFill>
                <a:sym typeface="+mn-ea"/>
              </a:rPr>
              <a:t>.</a:t>
            </a:r>
            <a:r>
              <a:rPr lang="en-US" sz="1400" b="1">
                <a:solidFill>
                  <a:srgbClr val="00B0F0"/>
                </a:solidFill>
                <a:sym typeface="+mn-ea"/>
              </a:rPr>
              <a:t>index</a:t>
            </a:r>
            <a:r>
              <a:rPr lang="en-US" sz="1400" b="1">
                <a:solidFill>
                  <a:srgbClr val="00B0F0"/>
                </a:solidFill>
                <a:sym typeface="+mn-ea"/>
              </a:rPr>
              <a:t>(</a:t>
            </a:r>
            <a:r>
              <a:rPr lang="en-US" sz="1400" b="1">
                <a:solidFill>
                  <a:srgbClr val="FF0000"/>
                </a:solidFill>
                <a:sym typeface="+mn-ea"/>
              </a:rPr>
              <a:t>searchElement</a:t>
            </a:r>
            <a:r>
              <a:rPr lang="en-US" sz="1400" b="1">
                <a:solidFill>
                  <a:schemeClr val="accent1"/>
                </a:solidFill>
                <a:sym typeface="+mn-ea"/>
              </a:rPr>
              <a:t>)</a:t>
            </a:r>
            <a:r>
              <a:rPr lang="en-US" sz="1400">
                <a:solidFill>
                  <a:schemeClr val="bg1"/>
                </a:solidFill>
                <a:sym typeface="+mn-ea"/>
              </a:rPr>
              <a:t>; </a:t>
            </a:r>
            <a:endParaRPr lang="en-US" sz="1400">
              <a:solidFill>
                <a:schemeClr val="bg1"/>
              </a:solidFill>
              <a:sym typeface="+mn-ea"/>
            </a:endParaRPr>
          </a:p>
        </p:txBody>
      </p:sp>
      <p:sp>
        <p:nvSpPr>
          <p:cNvPr id="5" name="矩形 23"/>
          <p:cNvSpPr/>
          <p:nvPr/>
        </p:nvSpPr>
        <p:spPr>
          <a:xfrm>
            <a:off x="469900" y="4107180"/>
            <a:ext cx="4998085"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Sub-Array from  Array/List</a:t>
            </a:r>
            <a:endParaRPr lang="en-US" altLang="zh-CN" sz="2000" b="1" dirty="0">
              <a:solidFill>
                <a:schemeClr val="bg1"/>
              </a:solidFill>
              <a:sym typeface="+mn-ea"/>
            </a:endParaRPr>
          </a:p>
        </p:txBody>
      </p:sp>
      <p:sp>
        <p:nvSpPr>
          <p:cNvPr id="8" name="Rectangles 7"/>
          <p:cNvSpPr/>
          <p:nvPr/>
        </p:nvSpPr>
        <p:spPr>
          <a:xfrm>
            <a:off x="189865" y="4456430"/>
            <a:ext cx="4231005" cy="73406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JavaScript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Selects a part of an array, and returns the new array:- </a:t>
            </a:r>
            <a:r>
              <a:rPr lang="en-US" sz="1400">
                <a:solidFill>
                  <a:schemeClr val="bg1"/>
                </a:solidFill>
                <a:sym typeface="+mn-ea"/>
              </a:rPr>
              <a:t> </a:t>
            </a: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slice(</a:t>
            </a:r>
            <a:r>
              <a:rPr lang="en-US" sz="1400" b="1">
                <a:solidFill>
                  <a:schemeClr val="accent1"/>
                </a:solidFill>
                <a:sym typeface="+mn-ea"/>
              </a:rPr>
              <a:t> </a:t>
            </a:r>
            <a:r>
              <a:rPr lang="en-US" sz="1400" b="1">
                <a:solidFill>
                  <a:schemeClr val="bg1"/>
                </a:solidFill>
                <a:sym typeface="+mn-ea"/>
              </a:rPr>
              <a:t>startIndex</a:t>
            </a:r>
            <a:r>
              <a:rPr lang="en-US" sz="1400" b="1">
                <a:solidFill>
                  <a:schemeClr val="accent1"/>
                </a:solidFill>
                <a:sym typeface="+mn-ea"/>
              </a:rPr>
              <a:t>,   </a:t>
            </a:r>
            <a:r>
              <a:rPr lang="en-US" sz="1400" b="1">
                <a:solidFill>
                  <a:schemeClr val="bg1"/>
                </a:solidFill>
                <a:sym typeface="+mn-ea"/>
              </a:rPr>
              <a:t>endIndex</a:t>
            </a:r>
            <a:r>
              <a:rPr lang="en-US" sz="1400" b="1">
                <a:solidFill>
                  <a:schemeClr val="accent1"/>
                </a:solidFill>
                <a:sym typeface="+mn-ea"/>
              </a:rPr>
              <a:t>)</a:t>
            </a:r>
            <a:r>
              <a:rPr lang="en-US" sz="1400">
                <a:solidFill>
                  <a:schemeClr val="bg1"/>
                </a:solidFill>
                <a:sym typeface="+mn-ea"/>
              </a:rPr>
              <a:t>; </a:t>
            </a:r>
            <a:endParaRPr lang="en-US" sz="1400">
              <a:solidFill>
                <a:schemeClr val="bg1"/>
              </a:solidFill>
              <a:sym typeface="+mn-ea"/>
            </a:endParaRPr>
          </a:p>
        </p:txBody>
      </p:sp>
      <p:sp>
        <p:nvSpPr>
          <p:cNvPr id="9" name="Rectangles 8"/>
          <p:cNvSpPr/>
          <p:nvPr/>
        </p:nvSpPr>
        <p:spPr>
          <a:xfrm>
            <a:off x="189865" y="5190490"/>
            <a:ext cx="4231005" cy="81026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Python</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Selects a part of an array, and returns the new array</a:t>
            </a:r>
            <a:r>
              <a:rPr lang="en-US" sz="1400" b="1">
                <a:solidFill>
                  <a:schemeClr val="accent6"/>
                </a:solidFill>
                <a:sym typeface="+mn-ea"/>
              </a:rPr>
              <a:t>:- </a:t>
            </a:r>
            <a:r>
              <a:rPr lang="en-US" sz="1400">
                <a:solidFill>
                  <a:schemeClr val="bg1"/>
                </a:solidFill>
                <a:sym typeface="+mn-ea"/>
              </a:rPr>
              <a:t> </a:t>
            </a:r>
            <a:r>
              <a:rPr lang="en-US" sz="1400" b="1">
                <a:solidFill>
                  <a:schemeClr val="accent2"/>
                </a:solidFill>
                <a:sym typeface="+mn-ea"/>
              </a:rPr>
              <a:t>list1</a:t>
            </a:r>
            <a:r>
              <a:rPr lang="en-US" sz="1400" b="1">
                <a:solidFill>
                  <a:srgbClr val="00B0F0"/>
                </a:solidFill>
                <a:sym typeface="+mn-ea"/>
              </a:rPr>
              <a:t>[</a:t>
            </a:r>
            <a:r>
              <a:rPr lang="en-US" sz="1400">
                <a:solidFill>
                  <a:srgbClr val="FF0000"/>
                </a:solidFill>
                <a:sym typeface="+mn-ea"/>
              </a:rPr>
              <a:t> </a:t>
            </a:r>
            <a:r>
              <a:rPr lang="en-US" sz="1400" b="1">
                <a:solidFill>
                  <a:schemeClr val="bg1"/>
                </a:solidFill>
                <a:sym typeface="+mn-ea"/>
              </a:rPr>
              <a:t>startIndex </a:t>
            </a:r>
            <a:r>
              <a:rPr lang="en-US" sz="1400" b="1">
                <a:solidFill>
                  <a:srgbClr val="00B0F0"/>
                </a:solidFill>
                <a:sym typeface="+mn-ea"/>
              </a:rPr>
              <a:t>:</a:t>
            </a:r>
            <a:r>
              <a:rPr lang="en-US" sz="1400">
                <a:solidFill>
                  <a:srgbClr val="FF0000"/>
                </a:solidFill>
                <a:sym typeface="+mn-ea"/>
              </a:rPr>
              <a:t> </a:t>
            </a:r>
            <a:r>
              <a:rPr lang="en-US" sz="1400" b="1">
                <a:solidFill>
                  <a:schemeClr val="bg1"/>
                </a:solidFill>
                <a:sym typeface="+mn-ea"/>
              </a:rPr>
              <a:t>endIndex</a:t>
            </a:r>
            <a:r>
              <a:rPr lang="en-US" sz="1400" b="1">
                <a:solidFill>
                  <a:srgbClr val="00B0F0"/>
                </a:solidFill>
                <a:sym typeface="+mn-ea"/>
              </a:rPr>
              <a:t>]</a:t>
            </a:r>
            <a:r>
              <a:rPr lang="en-US" sz="1400">
                <a:solidFill>
                  <a:schemeClr val="bg1"/>
                </a:solidFill>
                <a:sym typeface="+mn-ea"/>
              </a:rPr>
              <a:t> </a:t>
            </a:r>
            <a:endParaRPr lang="en-US" sz="1400">
              <a:solidFill>
                <a:schemeClr val="bg1"/>
              </a:solidFill>
              <a:sym typeface="+mn-ea"/>
            </a:endParaRPr>
          </a:p>
        </p:txBody>
      </p:sp>
      <p:sp>
        <p:nvSpPr>
          <p:cNvPr id="10" name="Rectangles 9"/>
          <p:cNvSpPr/>
          <p:nvPr/>
        </p:nvSpPr>
        <p:spPr>
          <a:xfrm>
            <a:off x="6348730" y="4204970"/>
            <a:ext cx="5621655" cy="143129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Use equal (=) operator:-  </a:t>
            </a:r>
            <a:r>
              <a:rPr lang="en-US" sz="1400" b="1">
                <a:solidFill>
                  <a:schemeClr val="accent2"/>
                </a:solidFill>
                <a:sym typeface="+mn-ea"/>
              </a:rPr>
              <a:t>arrr2 </a:t>
            </a:r>
            <a:r>
              <a:rPr lang="en-US" sz="1400">
                <a:solidFill>
                  <a:schemeClr val="accent2"/>
                </a:solidFill>
                <a:sym typeface="+mn-ea"/>
              </a:rPr>
              <a:t>= </a:t>
            </a:r>
            <a:r>
              <a:rPr lang="en-US" sz="1400" b="1">
                <a:solidFill>
                  <a:schemeClr val="accent2"/>
                </a:solidFill>
                <a:sym typeface="+mn-ea"/>
              </a:rPr>
              <a:t>arr1  </a:t>
            </a:r>
            <a:endParaRPr lang="en-US" sz="1400" b="1">
              <a:solidFill>
                <a:schemeClr val="accent6"/>
              </a:solidFill>
              <a:sym typeface="+mn-ea"/>
            </a:endParaRPr>
          </a:p>
          <a:p>
            <a:pPr algn="l"/>
            <a:r>
              <a:rPr lang="en-US" sz="1400" b="1">
                <a:solidFill>
                  <a:schemeClr val="accent6"/>
                </a:solidFill>
                <a:sym typeface="+mn-ea"/>
              </a:rPr>
              <a:t>Use the spread (...) syntax :-  </a:t>
            </a:r>
            <a:r>
              <a:rPr lang="en-US" sz="1400" b="1">
                <a:solidFill>
                  <a:schemeClr val="accent1"/>
                </a:solidFill>
                <a:sym typeface="+mn-ea"/>
              </a:rPr>
              <a:t>[ ...</a:t>
            </a:r>
            <a:r>
              <a:rPr lang="en-US" sz="1400" b="1">
                <a:solidFill>
                  <a:schemeClr val="accent2"/>
                </a:solidFill>
                <a:sym typeface="+mn-ea"/>
              </a:rPr>
              <a:t>arr1</a:t>
            </a:r>
            <a:r>
              <a:rPr lang="en-US" sz="1400" b="1">
                <a:solidFill>
                  <a:srgbClr val="FF0000"/>
                </a:solidFill>
                <a:sym typeface="+mn-ea"/>
              </a:rPr>
              <a:t>, </a:t>
            </a:r>
            <a:r>
              <a:rPr lang="en-US" sz="1400" b="1">
                <a:solidFill>
                  <a:schemeClr val="accent1"/>
                </a:solidFill>
                <a:sym typeface="+mn-ea"/>
              </a:rPr>
              <a:t> ...</a:t>
            </a:r>
            <a:r>
              <a:rPr lang="en-US" sz="1400" b="1">
                <a:solidFill>
                  <a:schemeClr val="accent2"/>
                </a:solidFill>
                <a:sym typeface="+mn-ea"/>
              </a:rPr>
              <a:t>arr2</a:t>
            </a:r>
            <a:r>
              <a:rPr lang="en-US" sz="1400" b="1">
                <a:solidFill>
                  <a:srgbClr val="FF0000"/>
                </a:solidFill>
                <a:sym typeface="+mn-ea"/>
              </a:rPr>
              <a:t>, </a:t>
            </a:r>
            <a:r>
              <a:rPr lang="en-US" sz="1400" b="1">
                <a:solidFill>
                  <a:schemeClr val="accent1"/>
                </a:solidFill>
                <a:sym typeface="+mn-ea"/>
              </a:rPr>
              <a:t> ...</a:t>
            </a:r>
            <a:r>
              <a:rPr lang="en-US" sz="1400" b="1">
                <a:solidFill>
                  <a:schemeClr val="accent2"/>
                </a:solidFill>
                <a:sym typeface="+mn-ea"/>
              </a:rPr>
              <a:t>arr3</a:t>
            </a:r>
            <a:r>
              <a:rPr lang="en-US" sz="1400" b="1">
                <a:solidFill>
                  <a:srgbClr val="FF0000"/>
                </a:solidFill>
                <a:sym typeface="+mn-ea"/>
              </a:rPr>
              <a:t>, </a:t>
            </a:r>
            <a:r>
              <a:rPr lang="en-US" sz="1400" b="1">
                <a:solidFill>
                  <a:schemeClr val="accent1"/>
                </a:solidFill>
                <a:sym typeface="+mn-ea"/>
              </a:rPr>
              <a:t> .......  </a:t>
            </a:r>
            <a:r>
              <a:rPr lang="en-US" sz="1400" b="1">
                <a:solidFill>
                  <a:srgbClr val="FF0000"/>
                </a:solidFill>
                <a:sym typeface="+mn-ea"/>
              </a:rPr>
              <a:t> , </a:t>
            </a:r>
            <a:r>
              <a:rPr lang="en-US" sz="1400" b="1">
                <a:solidFill>
                  <a:schemeClr val="accent1"/>
                </a:solidFill>
                <a:sym typeface="+mn-ea"/>
              </a:rPr>
              <a:t> ...</a:t>
            </a:r>
            <a:r>
              <a:rPr lang="en-US" sz="1400" b="1">
                <a:solidFill>
                  <a:schemeClr val="accent2"/>
                </a:solidFill>
                <a:sym typeface="+mn-ea"/>
              </a:rPr>
              <a:t>arrN</a:t>
            </a:r>
            <a:r>
              <a:rPr lang="en-US" sz="1400" b="1">
                <a:solidFill>
                  <a:schemeClr val="accent1"/>
                </a:solidFill>
                <a:sym typeface="+mn-ea"/>
              </a:rPr>
              <a:t>]</a:t>
            </a:r>
            <a:endParaRPr lang="en-US" sz="1400" b="1">
              <a:solidFill>
                <a:schemeClr val="accent6"/>
              </a:solidFill>
              <a:sym typeface="+mn-ea"/>
            </a:endParaRPr>
          </a:p>
          <a:p>
            <a:pPr algn="l"/>
            <a:r>
              <a:rPr lang="en-US" sz="1400" b="1">
                <a:solidFill>
                  <a:schemeClr val="accent6"/>
                </a:solidFill>
                <a:sym typeface="+mn-ea"/>
              </a:rPr>
              <a:t>Use the concat() method :-  </a:t>
            </a:r>
            <a:r>
              <a:rPr lang="en-US" sz="1400" b="1">
                <a:solidFill>
                  <a:schemeClr val="accent2"/>
                </a:solidFill>
                <a:sym typeface="+mn-ea"/>
              </a:rPr>
              <a:t>arr1</a:t>
            </a:r>
            <a:r>
              <a:rPr lang="en-US" sz="1400" b="1">
                <a:solidFill>
                  <a:schemeClr val="accent1"/>
                </a:solidFill>
                <a:sym typeface="+mn-ea"/>
              </a:rPr>
              <a:t>.concat(</a:t>
            </a:r>
            <a:r>
              <a:rPr lang="en-US" sz="1400" b="1">
                <a:solidFill>
                  <a:schemeClr val="accent2"/>
                </a:solidFill>
                <a:sym typeface="+mn-ea"/>
              </a:rPr>
              <a:t>arr2</a:t>
            </a:r>
            <a:r>
              <a:rPr lang="en-US" sz="1400" b="1">
                <a:solidFill>
                  <a:schemeClr val="accent6"/>
                </a:solidFill>
                <a:sym typeface="+mn-ea"/>
              </a:rPr>
              <a:t>, </a:t>
            </a:r>
            <a:r>
              <a:rPr lang="en-US" sz="1400" b="1">
                <a:solidFill>
                  <a:schemeClr val="accent2"/>
                </a:solidFill>
                <a:sym typeface="+mn-ea"/>
              </a:rPr>
              <a:t>arr3</a:t>
            </a:r>
            <a:r>
              <a:rPr lang="en-US" sz="1400" b="1">
                <a:solidFill>
                  <a:schemeClr val="accent1"/>
                </a:solidFill>
                <a:sym typeface="+mn-ea"/>
              </a:rPr>
              <a:t> , .......  ,</a:t>
            </a:r>
            <a:r>
              <a:rPr lang="en-US" sz="1400" b="1">
                <a:solidFill>
                  <a:srgbClr val="FF0000"/>
                </a:solidFill>
                <a:sym typeface="+mn-ea"/>
              </a:rPr>
              <a:t> </a:t>
            </a:r>
            <a:r>
              <a:rPr lang="en-US" sz="1400" b="1">
                <a:solidFill>
                  <a:schemeClr val="accent1"/>
                </a:solidFill>
                <a:sym typeface="+mn-ea"/>
              </a:rPr>
              <a:t> ...</a:t>
            </a:r>
            <a:r>
              <a:rPr lang="en-US" sz="1400" b="1">
                <a:solidFill>
                  <a:schemeClr val="accent2"/>
                </a:solidFill>
                <a:sym typeface="+mn-ea"/>
              </a:rPr>
              <a:t>arrN</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Use the JSON.stringify() and JSON.parse() methods :- </a:t>
            </a:r>
            <a:endParaRPr lang="en-US" sz="1400" b="1">
              <a:solidFill>
                <a:schemeClr val="accent6"/>
              </a:solidFill>
              <a:sym typeface="+mn-ea"/>
            </a:endParaRPr>
          </a:p>
          <a:p>
            <a:pPr algn="l"/>
            <a:r>
              <a:rPr lang="en-US" sz="1400" b="1">
                <a:solidFill>
                  <a:schemeClr val="bg1"/>
                </a:solidFill>
                <a:sym typeface="+mn-ea"/>
              </a:rPr>
              <a:t>copiedArr </a:t>
            </a:r>
            <a:r>
              <a:rPr lang="en-US" sz="1400" b="1">
                <a:solidFill>
                  <a:schemeClr val="accent6"/>
                </a:solidFill>
                <a:sym typeface="+mn-ea"/>
              </a:rPr>
              <a:t>= </a:t>
            </a:r>
            <a:r>
              <a:rPr lang="en-US" sz="1400" b="1">
                <a:solidFill>
                  <a:schemeClr val="accent1"/>
                </a:solidFill>
                <a:sym typeface="+mn-ea"/>
              </a:rPr>
              <a:t>JSON.parse(  JSON.stringify(</a:t>
            </a:r>
            <a:r>
              <a:rPr lang="en-US" sz="1400" b="1">
                <a:solidFill>
                  <a:schemeClr val="accent2"/>
                </a:solidFill>
                <a:sym typeface="+mn-ea"/>
              </a:rPr>
              <a:t>arr</a:t>
            </a:r>
            <a:r>
              <a:rPr lang="en-US" sz="1400" b="1">
                <a:solidFill>
                  <a:schemeClr val="accent1"/>
                </a:solidFill>
                <a:sym typeface="+mn-ea"/>
              </a:rPr>
              <a:t>)  )</a:t>
            </a:r>
            <a:endParaRPr lang="en-US" sz="1400" b="1">
              <a:solidFill>
                <a:schemeClr val="accent1"/>
              </a:solidFill>
              <a:sym typeface="+mn-ea"/>
            </a:endParaRPr>
          </a:p>
        </p:txBody>
      </p:sp>
      <p:sp>
        <p:nvSpPr>
          <p:cNvPr id="11" name="Rectangles 10"/>
          <p:cNvSpPr/>
          <p:nvPr/>
        </p:nvSpPr>
        <p:spPr>
          <a:xfrm>
            <a:off x="7035800" y="5636260"/>
            <a:ext cx="4246880" cy="105410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  </a:t>
            </a:r>
            <a:r>
              <a:rPr lang="en-US" sz="1400" b="1">
                <a:solidFill>
                  <a:schemeClr val="accent1"/>
                </a:solidFill>
              </a:rPr>
              <a:t> </a:t>
            </a:r>
            <a:endParaRPr lang="en-US" sz="1400" b="1">
              <a:solidFill>
                <a:schemeClr val="accent6"/>
              </a:solidFill>
              <a:sym typeface="+mn-ea"/>
            </a:endParaRPr>
          </a:p>
          <a:p>
            <a:pPr algn="l"/>
            <a:r>
              <a:rPr lang="en-US" sz="1400" b="1">
                <a:solidFill>
                  <a:schemeClr val="accent6"/>
                </a:solidFill>
                <a:sym typeface="+mn-ea"/>
              </a:rPr>
              <a:t>Use the copy() method :-  </a:t>
            </a:r>
            <a:r>
              <a:rPr lang="en-US" sz="1400" b="1">
                <a:solidFill>
                  <a:schemeClr val="accent2"/>
                </a:solidFill>
                <a:sym typeface="+mn-ea"/>
              </a:rPr>
              <a:t>list1</a:t>
            </a:r>
            <a:r>
              <a:rPr lang="en-US" sz="1400">
                <a:solidFill>
                  <a:schemeClr val="accent1"/>
                </a:solidFill>
                <a:sym typeface="+mn-ea"/>
              </a:rPr>
              <a:t>.</a:t>
            </a:r>
            <a:r>
              <a:rPr lang="en-US" sz="1400" b="1">
                <a:solidFill>
                  <a:srgbClr val="00B0F0"/>
                </a:solidFill>
                <a:sym typeface="+mn-ea"/>
              </a:rPr>
              <a:t>copy</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Use the constructor :-  </a:t>
            </a:r>
            <a:r>
              <a:rPr lang="en-US" sz="1400" b="1">
                <a:solidFill>
                  <a:srgbClr val="00B0F0"/>
                </a:solidFill>
                <a:sym typeface="+mn-ea"/>
              </a:rPr>
              <a:t>list</a:t>
            </a:r>
            <a:r>
              <a:rPr lang="en-US" sz="1400" b="1">
                <a:solidFill>
                  <a:schemeClr val="accent1"/>
                </a:solidFill>
                <a:sym typeface="+mn-ea"/>
              </a:rPr>
              <a:t>(</a:t>
            </a:r>
            <a:r>
              <a:rPr lang="en-US" sz="1400" b="1">
                <a:solidFill>
                  <a:schemeClr val="accent2"/>
                </a:solidFill>
                <a:sym typeface="+mn-ea"/>
              </a:rPr>
              <a:t>list1</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Use equal (=) operator:-  </a:t>
            </a:r>
            <a:r>
              <a:rPr lang="en-US" sz="1400" b="1">
                <a:solidFill>
                  <a:schemeClr val="accent2"/>
                </a:solidFill>
                <a:sym typeface="+mn-ea"/>
              </a:rPr>
              <a:t>list2</a:t>
            </a:r>
            <a:r>
              <a:rPr lang="en-US" sz="1400" b="1">
                <a:solidFill>
                  <a:schemeClr val="accent2"/>
                </a:solidFill>
                <a:sym typeface="+mn-ea"/>
              </a:rPr>
              <a:t>= </a:t>
            </a:r>
            <a:r>
              <a:rPr lang="en-US" sz="1400" b="1">
                <a:solidFill>
                  <a:schemeClr val="accent2"/>
                </a:solidFill>
                <a:sym typeface="+mn-ea"/>
              </a:rPr>
              <a:t>list1</a:t>
            </a:r>
            <a:endParaRPr lang="en-US" sz="1400" b="1">
              <a:solidFill>
                <a:schemeClr val="accent2"/>
              </a:solidFill>
              <a:sym typeface="+mn-ea"/>
            </a:endParaRPr>
          </a:p>
        </p:txBody>
      </p:sp>
      <p:sp>
        <p:nvSpPr>
          <p:cNvPr id="12" name="矩形 23"/>
          <p:cNvSpPr/>
          <p:nvPr/>
        </p:nvSpPr>
        <p:spPr>
          <a:xfrm>
            <a:off x="7820660" y="3836670"/>
            <a:ext cx="2499360"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Copy -  Array/List</a:t>
            </a:r>
            <a:endParaRPr lang="en-US" altLang="zh-CN" sz="2000" b="1" dirty="0">
              <a:solidFill>
                <a:schemeClr val="bg1"/>
              </a:solidFill>
              <a:sym typeface="+mn-ea"/>
            </a:endParaRPr>
          </a:p>
        </p:txBody>
      </p:sp>
      <p:sp>
        <p:nvSpPr>
          <p:cNvPr id="7" name="Rectangles 6"/>
          <p:cNvSpPr/>
          <p:nvPr/>
        </p:nvSpPr>
        <p:spPr>
          <a:xfrm>
            <a:off x="4420870" y="5589270"/>
            <a:ext cx="1927860" cy="7677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b="1">
                <a:solidFill>
                  <a:schemeClr val="tx1"/>
                </a:solidFill>
                <a:sym typeface="+mn-ea"/>
              </a:rPr>
              <a:t>in JavaScript </a:t>
            </a:r>
            <a:r>
              <a:rPr lang="en-US" sz="1400" b="1">
                <a:solidFill>
                  <a:srgbClr val="7030A0"/>
                </a:solidFill>
                <a:sym typeface="+mn-ea"/>
              </a:rPr>
              <a:t>thisValue </a:t>
            </a:r>
            <a:r>
              <a:rPr lang="en-US" sz="1400">
                <a:solidFill>
                  <a:schemeClr val="bg1"/>
                </a:solidFill>
                <a:sym typeface="+mn-ea"/>
              </a:rPr>
              <a:t>is a </a:t>
            </a:r>
            <a:r>
              <a:rPr lang="en-US" sz="1400" b="1">
                <a:solidFill>
                  <a:srgbClr val="7030A0"/>
                </a:solidFill>
                <a:sym typeface="+mn-ea"/>
              </a:rPr>
              <a:t>thisArg </a:t>
            </a:r>
            <a:r>
              <a:rPr lang="en-US" sz="1400">
                <a:solidFill>
                  <a:schemeClr val="bg1"/>
                </a:solidFill>
                <a:sym typeface="+mn-ea"/>
              </a:rPr>
              <a:t>; is used as </a:t>
            </a:r>
            <a:r>
              <a:rPr lang="en-US" sz="1400" b="1">
                <a:solidFill>
                  <a:srgbClr val="FF0000"/>
                </a:solidFill>
                <a:sym typeface="+mn-ea"/>
              </a:rPr>
              <a:t>this </a:t>
            </a:r>
            <a:r>
              <a:rPr lang="en-US" sz="1400">
                <a:solidFill>
                  <a:schemeClr val="bg1"/>
                </a:solidFill>
                <a:sym typeface="+mn-ea"/>
              </a:rPr>
              <a:t>keyword .</a:t>
            </a:r>
            <a:endParaRPr lang="en-US" sz="1400" b="1">
              <a:solidFill>
                <a:srgbClr val="C00000"/>
              </a:solidFill>
              <a:sym typeface="+mn-ea"/>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22" name="矩形 23"/>
          <p:cNvSpPr/>
          <p:nvPr/>
        </p:nvSpPr>
        <p:spPr>
          <a:xfrm>
            <a:off x="1158875" y="0"/>
            <a:ext cx="3774440"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Python Related Extra Content</a:t>
            </a:r>
            <a:endParaRPr lang="en-US" altLang="zh-CN" sz="2000" b="1" dirty="0">
              <a:solidFill>
                <a:schemeClr val="bg1"/>
              </a:solidFill>
              <a:sym typeface="+mn-ea"/>
            </a:endParaRPr>
          </a:p>
        </p:txBody>
      </p:sp>
      <p:sp>
        <p:nvSpPr>
          <p:cNvPr id="2" name="矩形 23"/>
          <p:cNvSpPr/>
          <p:nvPr/>
        </p:nvSpPr>
        <p:spPr>
          <a:xfrm>
            <a:off x="207010" y="472440"/>
            <a:ext cx="4233545"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Count An specified element from List</a:t>
            </a:r>
            <a:endParaRPr lang="en-US" altLang="zh-CN" sz="2000" b="1" dirty="0">
              <a:solidFill>
                <a:schemeClr val="bg1"/>
              </a:solidFill>
              <a:sym typeface="+mn-ea"/>
            </a:endParaRPr>
          </a:p>
        </p:txBody>
      </p:sp>
      <p:sp>
        <p:nvSpPr>
          <p:cNvPr id="4" name="Rectangles 3"/>
          <p:cNvSpPr/>
          <p:nvPr/>
        </p:nvSpPr>
        <p:spPr>
          <a:xfrm>
            <a:off x="207010" y="815975"/>
            <a:ext cx="4232910" cy="68262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Python</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Returns the number of elements with the specified value.:- </a:t>
            </a:r>
            <a:r>
              <a:rPr lang="en-US" sz="1400">
                <a:solidFill>
                  <a:schemeClr val="bg1"/>
                </a:solidFill>
                <a:sym typeface="+mn-ea"/>
              </a:rPr>
              <a:t> </a:t>
            </a:r>
            <a:r>
              <a:rPr lang="en-US" sz="1400" b="1">
                <a:solidFill>
                  <a:schemeClr val="accent2"/>
                </a:solidFill>
                <a:sym typeface="+mn-ea"/>
              </a:rPr>
              <a:t>list1</a:t>
            </a:r>
            <a:r>
              <a:rPr lang="en-US" sz="1400" b="1">
                <a:solidFill>
                  <a:schemeClr val="accent1"/>
                </a:solidFill>
                <a:sym typeface="+mn-ea"/>
              </a:rPr>
              <a:t>.</a:t>
            </a:r>
            <a:r>
              <a:rPr lang="en-US" sz="1400" b="1">
                <a:solidFill>
                  <a:srgbClr val="00B0F0"/>
                </a:solidFill>
                <a:sym typeface="+mn-ea"/>
              </a:rPr>
              <a:t>count</a:t>
            </a:r>
            <a:r>
              <a:rPr lang="en-US" sz="1400" b="1">
                <a:solidFill>
                  <a:srgbClr val="00B0F0"/>
                </a:solidFill>
                <a:sym typeface="+mn-ea"/>
              </a:rPr>
              <a:t>(</a:t>
            </a:r>
            <a:r>
              <a:rPr lang="en-US" sz="1400" b="1">
                <a:solidFill>
                  <a:srgbClr val="FF0000"/>
                </a:solidFill>
                <a:sym typeface="+mn-ea"/>
              </a:rPr>
              <a:t>searchElement</a:t>
            </a:r>
            <a:r>
              <a:rPr lang="en-US" sz="1400" b="1">
                <a:solidFill>
                  <a:schemeClr val="accent1"/>
                </a:solidFill>
                <a:sym typeface="+mn-ea"/>
              </a:rPr>
              <a:t>)</a:t>
            </a:r>
            <a:r>
              <a:rPr lang="en-US" sz="1400">
                <a:solidFill>
                  <a:schemeClr val="bg1"/>
                </a:solidFill>
                <a:sym typeface="+mn-ea"/>
              </a:rPr>
              <a:t>; </a:t>
            </a:r>
            <a:endParaRPr lang="en-US" sz="1400">
              <a:solidFill>
                <a:schemeClr val="bg1"/>
              </a:solidFill>
              <a:sym typeface="+mn-ea"/>
            </a:endParaRPr>
          </a:p>
        </p:txBody>
      </p:sp>
      <p:sp>
        <p:nvSpPr>
          <p:cNvPr id="7" name="矩形 23"/>
          <p:cNvSpPr/>
          <p:nvPr/>
        </p:nvSpPr>
        <p:spPr>
          <a:xfrm>
            <a:off x="5647055" y="472440"/>
            <a:ext cx="2831465"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List Comprehension</a:t>
            </a:r>
            <a:endParaRPr lang="en-US" sz="2000" b="1">
              <a:solidFill>
                <a:schemeClr val="bg1"/>
              </a:solidFill>
              <a:sym typeface="+mn-ea"/>
            </a:endParaRPr>
          </a:p>
        </p:txBody>
      </p:sp>
      <p:sp>
        <p:nvSpPr>
          <p:cNvPr id="8" name="Rectangles 7"/>
          <p:cNvSpPr/>
          <p:nvPr/>
        </p:nvSpPr>
        <p:spPr>
          <a:xfrm>
            <a:off x="4576445" y="815975"/>
            <a:ext cx="6553835" cy="68262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Python</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Returns the number of elements with the specified value.:- </a:t>
            </a:r>
            <a:r>
              <a:rPr lang="en-US" sz="1400">
                <a:solidFill>
                  <a:schemeClr val="bg1"/>
                </a:solidFill>
                <a:sym typeface="+mn-ea"/>
              </a:rPr>
              <a:t> </a:t>
            </a:r>
            <a:endParaRPr lang="en-US" sz="1400">
              <a:solidFill>
                <a:schemeClr val="bg1"/>
              </a:solidFill>
              <a:sym typeface="+mn-ea"/>
            </a:endParaRPr>
          </a:p>
          <a:p>
            <a:pPr algn="l"/>
            <a:r>
              <a:rPr lang="en-US" sz="1400" b="1">
                <a:solidFill>
                  <a:schemeClr val="accent2"/>
                </a:solidFill>
                <a:sym typeface="+mn-ea"/>
              </a:rPr>
              <a:t>newList</a:t>
            </a:r>
            <a:r>
              <a:rPr lang="en-US" sz="1400" b="1">
                <a:solidFill>
                  <a:schemeClr val="accent1"/>
                </a:solidFill>
                <a:sym typeface="+mn-ea"/>
              </a:rPr>
              <a:t> = [</a:t>
            </a:r>
            <a:r>
              <a:rPr lang="en-US" sz="1400" b="1">
                <a:solidFill>
                  <a:srgbClr val="FF0000"/>
                </a:solidFill>
                <a:sym typeface="+mn-ea"/>
              </a:rPr>
              <a:t>expression </a:t>
            </a:r>
            <a:r>
              <a:rPr lang="en-US" sz="1400" b="1">
                <a:solidFill>
                  <a:srgbClr val="00B0F0"/>
                </a:solidFill>
                <a:sym typeface="+mn-ea"/>
              </a:rPr>
              <a:t>for </a:t>
            </a:r>
            <a:r>
              <a:rPr lang="en-US" sz="1400" b="1">
                <a:solidFill>
                  <a:srgbClr val="FF0000"/>
                </a:solidFill>
                <a:sym typeface="+mn-ea"/>
              </a:rPr>
              <a:t>item </a:t>
            </a:r>
            <a:r>
              <a:rPr lang="en-US" sz="1400" b="1">
                <a:solidFill>
                  <a:srgbClr val="00B0F0"/>
                </a:solidFill>
                <a:sym typeface="+mn-ea"/>
              </a:rPr>
              <a:t>in </a:t>
            </a:r>
            <a:r>
              <a:rPr lang="en-US" sz="1400" b="1">
                <a:solidFill>
                  <a:srgbClr val="FF0000"/>
                </a:solidFill>
                <a:sym typeface="+mn-ea"/>
              </a:rPr>
              <a:t>iterable </a:t>
            </a:r>
            <a:r>
              <a:rPr lang="en-US" sz="1400" b="1">
                <a:solidFill>
                  <a:srgbClr val="00B0F0"/>
                </a:solidFill>
                <a:sym typeface="+mn-ea"/>
              </a:rPr>
              <a:t>if </a:t>
            </a:r>
            <a:r>
              <a:rPr lang="en-US" sz="1400" b="1">
                <a:solidFill>
                  <a:srgbClr val="FF0000"/>
                </a:solidFill>
                <a:sym typeface="+mn-ea"/>
              </a:rPr>
              <a:t>condition == True</a:t>
            </a:r>
            <a:r>
              <a:rPr lang="en-US" sz="1400" b="1">
                <a:solidFill>
                  <a:schemeClr val="accent1"/>
                </a:solidFill>
                <a:sym typeface="+mn-ea"/>
              </a:rPr>
              <a:t>]</a:t>
            </a:r>
            <a:r>
              <a:rPr lang="en-US" sz="1400">
                <a:solidFill>
                  <a:schemeClr val="bg1"/>
                </a:solidFill>
                <a:sym typeface="+mn-ea"/>
              </a:rPr>
              <a:t>;	  :-  </a:t>
            </a:r>
            <a:r>
              <a:rPr lang="en-US" sz="1400" b="1">
                <a:solidFill>
                  <a:schemeClr val="bg1"/>
                </a:solidFill>
                <a:sym typeface="+mn-ea"/>
              </a:rPr>
              <a:t>iterable:- </a:t>
            </a:r>
            <a:r>
              <a:rPr lang="en-US" sz="1400" b="1">
                <a:solidFill>
                  <a:schemeClr val="accent2"/>
                </a:solidFill>
                <a:sym typeface="+mn-ea"/>
              </a:rPr>
              <a:t>list1</a:t>
            </a:r>
            <a:endParaRPr lang="en-US" sz="1400">
              <a:solidFill>
                <a:schemeClr val="bg1"/>
              </a:solidFill>
              <a:sym typeface="+mn-e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22" name="矩形 23"/>
          <p:cNvSpPr/>
          <p:nvPr/>
        </p:nvSpPr>
        <p:spPr>
          <a:xfrm>
            <a:off x="189865" y="0"/>
            <a:ext cx="4819015"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Call callBackFunction in Array Manipulaion</a:t>
            </a:r>
            <a:endParaRPr lang="en-US" sz="2000" b="1">
              <a:solidFill>
                <a:schemeClr val="bg1"/>
              </a:solidFill>
              <a:sym typeface="+mn-ea"/>
            </a:endParaRPr>
          </a:p>
        </p:txBody>
      </p:sp>
      <p:sp>
        <p:nvSpPr>
          <p:cNvPr id="3" name="Rectangles 2"/>
          <p:cNvSpPr/>
          <p:nvPr/>
        </p:nvSpPr>
        <p:spPr>
          <a:xfrm>
            <a:off x="200025" y="343535"/>
            <a:ext cx="11791950" cy="343662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JavaScript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map</a:t>
            </a:r>
            <a:r>
              <a:rPr lang="en-US" sz="1400" b="1">
                <a:solidFill>
                  <a:srgbClr val="00B0F0"/>
                </a:solidFill>
                <a:sym typeface="+mn-ea"/>
              </a:rPr>
              <a:t>( </a:t>
            </a:r>
            <a:r>
              <a:rPr lang="en-US" sz="1400" b="1">
                <a:solidFill>
                  <a:srgbClr val="FF0000"/>
                </a:solidFill>
                <a:sym typeface="+mn-ea"/>
              </a:rPr>
              <a:t>(currentValue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)=&gt;{</a:t>
            </a:r>
            <a:r>
              <a:rPr lang="en-US" sz="1400" b="1">
                <a:solidFill>
                  <a:schemeClr val="bg1"/>
                </a:solidFill>
                <a:sym typeface="+mn-ea"/>
              </a:rPr>
              <a:t>………</a:t>
            </a:r>
            <a:r>
              <a:rPr lang="en-US" sz="1400" b="1">
                <a:solidFill>
                  <a:srgbClr val="FF0000"/>
                </a:solidFill>
                <a:sym typeface="+mn-ea"/>
              </a:rPr>
              <a:t>} </a:t>
            </a:r>
            <a:r>
              <a:rPr lang="en-US" sz="1400" b="1">
                <a:solidFill>
                  <a:schemeClr val="accent1"/>
                </a:solidFill>
                <a:sym typeface="+mn-ea"/>
              </a:rPr>
              <a:t>)				</a:t>
            </a: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map</a:t>
            </a:r>
            <a:r>
              <a:rPr lang="en-US" sz="1400" b="1">
                <a:solidFill>
                  <a:srgbClr val="00B0F0"/>
                </a:solidFill>
                <a:sym typeface="+mn-ea"/>
              </a:rPr>
              <a:t>(</a:t>
            </a:r>
            <a:r>
              <a:rPr lang="en-US" sz="1400" b="1">
                <a:solidFill>
                  <a:srgbClr val="FF0000"/>
                </a:solidFill>
                <a:sym typeface="+mn-ea"/>
              </a:rPr>
              <a:t>callbackFn</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accent6"/>
              </a:solidFill>
              <a:sym typeface="+mn-ea"/>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map</a:t>
            </a:r>
            <a:r>
              <a:rPr lang="en-US" sz="1400" b="1">
                <a:solidFill>
                  <a:srgbClr val="00B0F0"/>
                </a:solidFill>
                <a:sym typeface="+mn-ea"/>
              </a:rPr>
              <a:t>(</a:t>
            </a:r>
            <a:r>
              <a:rPr lang="en-US" sz="1400" b="1">
                <a:solidFill>
                  <a:srgbClr val="FF0000"/>
                </a:solidFill>
                <a:sym typeface="+mn-ea"/>
              </a:rPr>
              <a:t>function(currentValue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a:t>
            </a:r>
            <a:r>
              <a:rPr lang="en-US" sz="1400" b="1">
                <a:solidFill>
                  <a:schemeClr val="bg1"/>
                </a:solidFill>
                <a:sym typeface="+mn-ea"/>
              </a:rPr>
              <a:t>………</a:t>
            </a:r>
            <a:r>
              <a:rPr lang="en-US" sz="1400" b="1">
                <a:solidFill>
                  <a:srgbClr val="FF0000"/>
                </a:solidFill>
                <a:sym typeface="+mn-ea"/>
              </a:rPr>
              <a:t>}</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bg1"/>
                </a:solidFill>
                <a:sym typeface="+mn-ea"/>
              </a:rPr>
              <a:t>The same syntax of </a:t>
            </a:r>
            <a:r>
              <a:rPr lang="en-US" sz="1400" b="1">
                <a:solidFill>
                  <a:srgbClr val="00B0F0"/>
                </a:solidFill>
                <a:sym typeface="+mn-ea"/>
              </a:rPr>
              <a:t>map</a:t>
            </a:r>
            <a:r>
              <a:rPr lang="en-US" sz="1400" b="1">
                <a:solidFill>
                  <a:schemeClr val="bg1"/>
                </a:solidFill>
                <a:sym typeface="+mn-ea"/>
              </a:rPr>
              <a:t>(), </a:t>
            </a:r>
            <a:r>
              <a:rPr lang="en-US" sz="1400" b="1">
                <a:solidFill>
                  <a:srgbClr val="00B0F0"/>
                </a:solidFill>
                <a:sym typeface="+mn-ea"/>
              </a:rPr>
              <a:t>filter</a:t>
            </a:r>
            <a:r>
              <a:rPr lang="en-US" sz="1400" b="1">
                <a:solidFill>
                  <a:schemeClr val="bg1"/>
                </a:solidFill>
                <a:sym typeface="+mn-ea"/>
              </a:rPr>
              <a:t>(), </a:t>
            </a:r>
            <a:r>
              <a:rPr lang="en-US" sz="1400" b="1">
                <a:solidFill>
                  <a:srgbClr val="00B0F0"/>
                </a:solidFill>
                <a:sym typeface="+mn-ea"/>
              </a:rPr>
              <a:t>forEach</a:t>
            </a:r>
            <a:r>
              <a:rPr lang="en-US" sz="1400" b="1">
                <a:solidFill>
                  <a:schemeClr val="bg1"/>
                </a:solidFill>
                <a:sym typeface="+mn-ea"/>
              </a:rPr>
              <a:t>(), </a:t>
            </a:r>
            <a:r>
              <a:rPr lang="en-US" sz="1400" b="1">
                <a:solidFill>
                  <a:srgbClr val="00B0F0"/>
                </a:solidFill>
                <a:sym typeface="+mn-ea"/>
              </a:rPr>
              <a:t>every</a:t>
            </a:r>
            <a:r>
              <a:rPr lang="en-US" sz="1400" b="1">
                <a:solidFill>
                  <a:schemeClr val="bg1"/>
                </a:solidFill>
                <a:sym typeface="+mn-ea"/>
              </a:rPr>
              <a:t>(), </a:t>
            </a:r>
            <a:r>
              <a:rPr lang="en-US" sz="1400" b="1">
                <a:solidFill>
                  <a:srgbClr val="00B0F0"/>
                </a:solidFill>
                <a:sym typeface="+mn-ea"/>
              </a:rPr>
              <a:t>some</a:t>
            </a:r>
            <a:r>
              <a:rPr lang="en-US" sz="1400" b="1">
                <a:solidFill>
                  <a:schemeClr val="bg1"/>
                </a:solidFill>
                <a:sym typeface="+mn-ea"/>
              </a:rPr>
              <a:t>(), </a:t>
            </a:r>
            <a:r>
              <a:rPr lang="en-US" sz="1400" b="1">
                <a:solidFill>
                  <a:srgbClr val="00B0F0"/>
                </a:solidFill>
                <a:sym typeface="+mn-ea"/>
              </a:rPr>
              <a:t>find</a:t>
            </a:r>
            <a:r>
              <a:rPr lang="en-US" sz="1400" b="1">
                <a:solidFill>
                  <a:schemeClr val="bg1"/>
                </a:solidFill>
                <a:sym typeface="+mn-ea"/>
              </a:rPr>
              <a:t>(), </a:t>
            </a:r>
            <a:r>
              <a:rPr lang="en-US" sz="1400" b="1">
                <a:solidFill>
                  <a:srgbClr val="00B0F0"/>
                </a:solidFill>
                <a:sym typeface="+mn-ea"/>
              </a:rPr>
              <a:t>findLast</a:t>
            </a:r>
            <a:r>
              <a:rPr lang="en-US" sz="1400" b="1">
                <a:solidFill>
                  <a:schemeClr val="bg1"/>
                </a:solidFill>
                <a:sym typeface="+mn-ea"/>
              </a:rPr>
              <a:t>(), </a:t>
            </a:r>
            <a:r>
              <a:rPr lang="en-US" sz="1400" b="1">
                <a:solidFill>
                  <a:srgbClr val="00B0F0"/>
                </a:solidFill>
                <a:sym typeface="+mn-ea"/>
              </a:rPr>
              <a:t>findIndex</a:t>
            </a:r>
            <a:r>
              <a:rPr lang="en-US" sz="1400" b="1">
                <a:solidFill>
                  <a:schemeClr val="bg1"/>
                </a:solidFill>
                <a:sym typeface="+mn-ea"/>
              </a:rPr>
              <a:t>(), </a:t>
            </a:r>
            <a:r>
              <a:rPr lang="en-US" sz="1400" b="1">
                <a:solidFill>
                  <a:srgbClr val="00B0F0"/>
                </a:solidFill>
                <a:sym typeface="+mn-ea"/>
              </a:rPr>
              <a:t>findLastIndex</a:t>
            </a:r>
            <a:r>
              <a:rPr lang="en-US" sz="1400" b="1">
                <a:solidFill>
                  <a:schemeClr val="bg1"/>
                </a:solidFill>
                <a:sym typeface="+mn-ea"/>
              </a:rPr>
              <a:t>(),  </a:t>
            </a:r>
            <a:r>
              <a:rPr lang="en-US" sz="1400" b="1">
                <a:solidFill>
                  <a:srgbClr val="00B0F0"/>
                </a:solidFill>
                <a:sym typeface="+mn-ea"/>
              </a:rPr>
              <a:t>flatMap</a:t>
            </a:r>
            <a:r>
              <a:rPr lang="en-US" sz="1400" b="1">
                <a:solidFill>
                  <a:schemeClr val="bg1"/>
                </a:solidFill>
                <a:sym typeface="+mn-ea"/>
              </a:rPr>
              <a:t>(), </a:t>
            </a:r>
            <a:r>
              <a:rPr lang="en-US" sz="1400" b="1">
                <a:solidFill>
                  <a:srgbClr val="00B0F0"/>
                </a:solidFill>
                <a:sym typeface="+mn-ea"/>
              </a:rPr>
              <a:t>group</a:t>
            </a:r>
            <a:r>
              <a:rPr lang="en-US" sz="1400" b="1">
                <a:solidFill>
                  <a:schemeClr val="bg1"/>
                </a:solidFill>
                <a:sym typeface="+mn-ea"/>
              </a:rPr>
              <a:t>(), </a:t>
            </a:r>
            <a:r>
              <a:rPr lang="en-US" sz="1400" b="1">
                <a:solidFill>
                  <a:srgbClr val="00B0F0"/>
                </a:solidFill>
                <a:sym typeface="+mn-ea"/>
              </a:rPr>
              <a:t>groupToMap</a:t>
            </a:r>
            <a:r>
              <a:rPr lang="en-US" sz="1400" b="1">
                <a:solidFill>
                  <a:schemeClr val="bg1"/>
                </a:solidFill>
                <a:sym typeface="+mn-ea"/>
              </a:rPr>
              <a:t>(),</a:t>
            </a:r>
            <a:endParaRPr lang="en-US" sz="1400" b="1">
              <a:solidFill>
                <a:schemeClr val="bg1"/>
              </a:solidFill>
              <a:sym typeface="+mn-ea"/>
            </a:endParaRPr>
          </a:p>
          <a:p>
            <a:pPr algn="l"/>
            <a:r>
              <a:rPr lang="en-US" sz="1400" b="1">
                <a:solidFill>
                  <a:schemeClr val="accent6"/>
                </a:solidFill>
                <a:sym typeface="+mn-ea"/>
              </a:rPr>
              <a:t>Calls a function for each element in the calling array. :- </a:t>
            </a:r>
            <a:r>
              <a:rPr lang="en-US" sz="1400" b="1">
                <a:solidFill>
                  <a:srgbClr val="00B0F0"/>
                </a:solidFill>
                <a:sym typeface="+mn-ea"/>
              </a:rPr>
              <a:t>forEach(</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Returns a new array containing all elements of the calling array for which the provided filtering function returns true. :- </a:t>
            </a:r>
            <a:r>
              <a:rPr lang="en-US" sz="1400" b="1">
                <a:solidFill>
                  <a:srgbClr val="00B0F0"/>
                </a:solidFill>
                <a:sym typeface="+mn-ea"/>
              </a:rPr>
              <a:t>filter(</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Returns a new array containing the results of invoking a function on every element in the calling array.:- </a:t>
            </a:r>
            <a:r>
              <a:rPr lang="en-US" sz="1400" b="1">
                <a:solidFill>
                  <a:srgbClr val="00B0F0"/>
                </a:solidFill>
                <a:sym typeface="+mn-ea"/>
              </a:rPr>
              <a:t>map(</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Returns the value of the first element in the array that satisfies the provided testing function, or undefined if no appropriate element is found. :- </a:t>
            </a:r>
            <a:r>
              <a:rPr lang="en-US" sz="1400" b="1">
                <a:solidFill>
                  <a:srgbClr val="00B0F0"/>
                </a:solidFill>
                <a:sym typeface="+mn-ea"/>
              </a:rPr>
              <a:t>find(</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Returns the value of the last element in the array that satisfies the provided testing function, or undefined if no appropriate element is found.- </a:t>
            </a:r>
            <a:r>
              <a:rPr lang="en-US" sz="1400" b="1">
                <a:solidFill>
                  <a:srgbClr val="00B0F0"/>
                </a:solidFill>
                <a:sym typeface="+mn-ea"/>
              </a:rPr>
              <a:t>findLast(</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Returns the index of the first element in the array that satisfies the provided testing function, or -1 if no appropriate element was found. :- </a:t>
            </a:r>
            <a:r>
              <a:rPr lang="en-US" sz="1400" b="1">
                <a:solidFill>
                  <a:srgbClr val="00B0F0"/>
                </a:solidFill>
                <a:sym typeface="+mn-ea"/>
              </a:rPr>
              <a:t>findIndex(</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Returns the index of the last element in the array that satisfies the provided testing function, or -1 if no appropriate element was found.:- </a:t>
            </a:r>
            <a:r>
              <a:rPr lang="en-US" sz="1400" b="1">
                <a:solidFill>
                  <a:srgbClr val="00B0F0"/>
                </a:solidFill>
                <a:sym typeface="+mn-ea"/>
              </a:rPr>
              <a:t>findLastIndex(</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Returns a new array formed by applying a given callback function to each element of the calling array, and then flattening the result by one level.:- </a:t>
            </a:r>
            <a:r>
              <a:rPr lang="en-US" sz="1400" b="1">
                <a:solidFill>
                  <a:srgbClr val="00B0F0"/>
                </a:solidFill>
                <a:sym typeface="+mn-ea"/>
              </a:rPr>
              <a:t>flatMap(</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Groups the elements of an array into an object according to the strings returned by a test function. :- </a:t>
            </a:r>
            <a:r>
              <a:rPr lang="en-US" sz="1400" b="1">
                <a:solidFill>
                  <a:srgbClr val="00B0F0"/>
                </a:solidFill>
                <a:sym typeface="+mn-ea"/>
              </a:rPr>
              <a:t>group(</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Groups the elements of an array into a Map according to values returned by a test function. :- </a:t>
            </a:r>
            <a:r>
              <a:rPr lang="en-US" sz="1400" b="1">
                <a:solidFill>
                  <a:srgbClr val="00B0F0"/>
                </a:solidFill>
                <a:sym typeface="+mn-ea"/>
              </a:rPr>
              <a:t>groupToMap(</a:t>
            </a:r>
            <a:r>
              <a:rPr lang="en-US" sz="1400" b="1">
                <a:solidFill>
                  <a:schemeClr val="accent1"/>
                </a:solidFill>
                <a:sym typeface="+mn-ea"/>
              </a:rPr>
              <a:t>)</a:t>
            </a:r>
            <a:endParaRPr lang="en-US" sz="1400" b="1">
              <a:solidFill>
                <a:schemeClr val="accent6"/>
              </a:solidFill>
              <a:sym typeface="+mn-ea"/>
            </a:endParaRPr>
          </a:p>
          <a:p>
            <a:pPr algn="l"/>
            <a:r>
              <a:rPr lang="en-US" sz="1400" b="1">
                <a:solidFill>
                  <a:schemeClr val="accent6"/>
                </a:solidFill>
                <a:sym typeface="+mn-ea"/>
              </a:rPr>
              <a:t>Returns true if every element in the calling array satisfies the testing function. :- </a:t>
            </a:r>
            <a:r>
              <a:rPr lang="en-US" sz="1400" b="1">
                <a:solidFill>
                  <a:srgbClr val="00B0F0"/>
                </a:solidFill>
                <a:sym typeface="+mn-ea"/>
              </a:rPr>
              <a:t>every(</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Returns true if at least one element in the calling array satisfies the provided testing function. :- </a:t>
            </a:r>
            <a:r>
              <a:rPr lang="en-US" sz="1400" b="1">
                <a:solidFill>
                  <a:srgbClr val="00B0F0"/>
                </a:solidFill>
                <a:sym typeface="+mn-ea"/>
              </a:rPr>
              <a:t>some(</a:t>
            </a:r>
            <a:r>
              <a:rPr lang="en-US" sz="1400" b="1">
                <a:solidFill>
                  <a:schemeClr val="accent1"/>
                </a:solidFill>
                <a:sym typeface="+mn-ea"/>
              </a:rPr>
              <a:t>)</a:t>
            </a:r>
            <a:endParaRPr lang="en-US" sz="1400" b="1">
              <a:solidFill>
                <a:schemeClr val="bg1"/>
              </a:solidFill>
              <a:sym typeface="+mn-ea"/>
            </a:endParaRPr>
          </a:p>
        </p:txBody>
      </p:sp>
      <p:sp>
        <p:nvSpPr>
          <p:cNvPr id="5" name="Rectangles 4"/>
          <p:cNvSpPr/>
          <p:nvPr/>
        </p:nvSpPr>
        <p:spPr>
          <a:xfrm>
            <a:off x="200025" y="3780155"/>
            <a:ext cx="11116945" cy="194310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JavaScript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reduce</a:t>
            </a:r>
            <a:r>
              <a:rPr lang="en-US" sz="1400" b="1">
                <a:solidFill>
                  <a:srgbClr val="00B0F0"/>
                </a:solidFill>
                <a:sym typeface="+mn-ea"/>
              </a:rPr>
              <a:t>( </a:t>
            </a:r>
            <a:r>
              <a:rPr lang="en-US" sz="1400" b="1">
                <a:solidFill>
                  <a:srgbClr val="FF0000"/>
                </a:solidFill>
                <a:sym typeface="+mn-ea"/>
              </a:rPr>
              <a:t>( total</a:t>
            </a:r>
            <a:r>
              <a:rPr lang="en-US" sz="1400" b="1">
                <a:solidFill>
                  <a:schemeClr val="accent1"/>
                </a:solidFill>
                <a:sym typeface="+mn-ea"/>
              </a:rPr>
              <a:t>, </a:t>
            </a:r>
            <a:r>
              <a:rPr lang="en-US" sz="1400" b="1">
                <a:solidFill>
                  <a:srgbClr val="FF0000"/>
                </a:solidFill>
                <a:sym typeface="+mn-ea"/>
              </a:rPr>
              <a:t>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)=&gt;{</a:t>
            </a:r>
            <a:r>
              <a:rPr lang="en-US" sz="1400" b="1">
                <a:solidFill>
                  <a:schemeClr val="bg1"/>
                </a:solidFill>
                <a:sym typeface="+mn-ea"/>
              </a:rPr>
              <a:t>………</a:t>
            </a:r>
            <a:r>
              <a:rPr lang="en-US" sz="1400" b="1">
                <a:solidFill>
                  <a:srgbClr val="FF0000"/>
                </a:solidFill>
                <a:sym typeface="+mn-ea"/>
              </a:rPr>
              <a:t>} </a:t>
            </a:r>
            <a:r>
              <a:rPr lang="en-US" sz="1400" b="1">
                <a:solidFill>
                  <a:schemeClr val="accent1"/>
                </a:solidFill>
                <a:sym typeface="+mn-ea"/>
              </a:rPr>
              <a:t>)</a:t>
            </a:r>
            <a:r>
              <a:rPr lang="en-US" sz="1400" b="1">
                <a:solidFill>
                  <a:schemeClr val="accent1"/>
                </a:solidFill>
                <a:sym typeface="+mn-ea"/>
              </a:rPr>
              <a:t>			</a:t>
            </a: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reduce</a:t>
            </a:r>
            <a:r>
              <a:rPr lang="en-US" sz="1400" b="1">
                <a:solidFill>
                  <a:srgbClr val="00B0F0"/>
                </a:solidFill>
                <a:sym typeface="+mn-ea"/>
              </a:rPr>
              <a:t>(</a:t>
            </a:r>
            <a:r>
              <a:rPr lang="en-US" sz="1400" b="1">
                <a:solidFill>
                  <a:srgbClr val="FF0000"/>
                </a:solidFill>
                <a:sym typeface="+mn-ea"/>
              </a:rPr>
              <a:t>callbackFn</a:t>
            </a:r>
            <a:r>
              <a:rPr lang="en-US" sz="1400" b="1">
                <a:solidFill>
                  <a:schemeClr val="accent1"/>
                </a:solidFill>
                <a:sym typeface="+mn-ea"/>
              </a:rPr>
              <a:t>, </a:t>
            </a:r>
            <a:r>
              <a:rPr lang="en-US" sz="1400" b="1">
                <a:solidFill>
                  <a:schemeClr val="bg1"/>
                </a:solidFill>
                <a:sym typeface="+mn-ea"/>
              </a:rPr>
              <a:t>initialValue</a:t>
            </a:r>
            <a:r>
              <a:rPr lang="en-US" sz="1400" b="1">
                <a:solidFill>
                  <a:schemeClr val="accent1"/>
                </a:solidFill>
                <a:sym typeface="+mn-ea"/>
              </a:rPr>
              <a:t>) </a:t>
            </a:r>
            <a:endParaRPr lang="en-US" sz="1400" b="1">
              <a:solidFill>
                <a:schemeClr val="accent6"/>
              </a:solidFill>
              <a:sym typeface="+mn-ea"/>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reduce(</a:t>
            </a:r>
            <a:r>
              <a:rPr lang="en-US" sz="1400" b="1">
                <a:solidFill>
                  <a:srgbClr val="FF0000"/>
                </a:solidFill>
                <a:sym typeface="+mn-ea"/>
              </a:rPr>
              <a:t>function(</a:t>
            </a:r>
            <a:r>
              <a:rPr lang="en-US" sz="1400" b="1">
                <a:solidFill>
                  <a:srgbClr val="FF0000"/>
                </a:solidFill>
                <a:sym typeface="+mn-ea"/>
              </a:rPr>
              <a:t> total</a:t>
            </a:r>
            <a:r>
              <a:rPr lang="en-US" sz="1400" b="1">
                <a:solidFill>
                  <a:schemeClr val="accent1"/>
                </a:solidFill>
                <a:sym typeface="+mn-ea"/>
              </a:rPr>
              <a:t>, </a:t>
            </a:r>
            <a:r>
              <a:rPr lang="en-US" sz="1400" b="1">
                <a:solidFill>
                  <a:srgbClr val="FF0000"/>
                </a:solidFill>
                <a:sym typeface="+mn-ea"/>
              </a:rPr>
              <a:t>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a:t>
            </a:r>
            <a:r>
              <a:rPr lang="en-US" sz="1400" b="1">
                <a:solidFill>
                  <a:schemeClr val="bg1"/>
                </a:solidFill>
                <a:sym typeface="+mn-ea"/>
              </a:rPr>
              <a:t>………</a:t>
            </a:r>
            <a:r>
              <a:rPr lang="en-US" sz="1400" b="1">
                <a:solidFill>
                  <a:srgbClr val="FF0000"/>
                </a:solidFill>
                <a:sym typeface="+mn-ea"/>
              </a:rPr>
              <a:t>}</a:t>
            </a:r>
            <a:r>
              <a:rPr lang="en-US" sz="1400" b="1">
                <a:solidFill>
                  <a:schemeClr val="accent1"/>
                </a:solidFill>
                <a:sym typeface="+mn-ea"/>
              </a:rPr>
              <a:t>, </a:t>
            </a:r>
            <a:r>
              <a:rPr lang="en-US" sz="1400" b="1">
                <a:solidFill>
                  <a:schemeClr val="bg1"/>
                </a:solidFill>
                <a:sym typeface="+mn-ea"/>
              </a:rPr>
              <a:t>initialValue</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bg1"/>
                </a:solidFill>
                <a:sym typeface="+mn-ea"/>
              </a:rPr>
              <a:t>The same syntax of </a:t>
            </a:r>
            <a:r>
              <a:rPr lang="en-US" sz="1400" b="1">
                <a:solidFill>
                  <a:srgbClr val="00B0F0"/>
                </a:solidFill>
                <a:sym typeface="+mn-ea"/>
              </a:rPr>
              <a:t>reduce</a:t>
            </a:r>
            <a:r>
              <a:rPr lang="en-US" sz="1400" b="1">
                <a:solidFill>
                  <a:schemeClr val="bg1"/>
                </a:solidFill>
                <a:sym typeface="+mn-ea"/>
              </a:rPr>
              <a:t>(), </a:t>
            </a:r>
            <a:r>
              <a:rPr lang="en-US" sz="1400" b="1">
                <a:solidFill>
                  <a:srgbClr val="00B0F0"/>
                </a:solidFill>
                <a:sym typeface="+mn-ea"/>
              </a:rPr>
              <a:t>reduceRight</a:t>
            </a:r>
            <a:r>
              <a:rPr lang="en-US" sz="1400" b="1">
                <a:solidFill>
                  <a:schemeClr val="bg1"/>
                </a:solidFill>
                <a:sym typeface="+mn-ea"/>
              </a:rPr>
              <a:t>()</a:t>
            </a:r>
            <a:endParaRPr lang="en-US" sz="1400" b="1">
              <a:solidFill>
                <a:schemeClr val="bg1"/>
              </a:solidFill>
              <a:sym typeface="+mn-ea"/>
            </a:endParaRPr>
          </a:p>
          <a:p>
            <a:pPr algn="l"/>
            <a:r>
              <a:rPr lang="en-US" sz="1400" b="1">
                <a:solidFill>
                  <a:schemeClr val="accent6"/>
                </a:solidFill>
                <a:sym typeface="+mn-ea"/>
              </a:rPr>
              <a:t>Executes a user-supplied "reducer" callback function on each element of the array (from left to right), to reduce it to a single value. :- </a:t>
            </a:r>
            <a:r>
              <a:rPr lang="en-US" sz="1400" b="1">
                <a:solidFill>
                  <a:srgbClr val="00B0F0"/>
                </a:solidFill>
                <a:sym typeface="+mn-ea"/>
              </a:rPr>
              <a:t>reduce</a:t>
            </a:r>
            <a:r>
              <a:rPr lang="en-US" sz="1400" b="1">
                <a:solidFill>
                  <a:srgbClr val="00B0F0"/>
                </a:solidFill>
                <a:sym typeface="+mn-ea"/>
              </a:rPr>
              <a:t>()</a:t>
            </a:r>
            <a:endParaRPr lang="en-US" sz="1400" b="1">
              <a:solidFill>
                <a:schemeClr val="accent1"/>
              </a:solidFill>
              <a:sym typeface="+mn-ea"/>
            </a:endParaRPr>
          </a:p>
          <a:p>
            <a:pPr algn="l"/>
            <a:r>
              <a:rPr lang="en-US" sz="1400" b="1">
                <a:solidFill>
                  <a:schemeClr val="accent6"/>
                </a:solidFill>
                <a:sym typeface="+mn-ea"/>
              </a:rPr>
              <a:t>Executes a user-supplied "reducer" callback function on each element of the array (from right to left), to reduce it to a single value. :- </a:t>
            </a:r>
            <a:r>
              <a:rPr lang="en-US" sz="1400" b="1">
                <a:solidFill>
                  <a:srgbClr val="00B0F0"/>
                </a:solidFill>
                <a:sym typeface="+mn-ea"/>
              </a:rPr>
              <a:t>reduceRight</a:t>
            </a:r>
            <a:r>
              <a:rPr lang="en-US" sz="1400" b="1">
                <a:solidFill>
                  <a:srgbClr val="00B0F0"/>
                </a:solidFill>
                <a:sym typeface="+mn-ea"/>
              </a:rPr>
              <a:t>(</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bg1"/>
                </a:solidFill>
                <a:sym typeface="+mn-ea"/>
              </a:rPr>
              <a:t>if initial value is specified  then </a:t>
            </a:r>
            <a:r>
              <a:rPr lang="en-US" sz="1400" b="1">
                <a:solidFill>
                  <a:srgbClr val="FF0000"/>
                </a:solidFill>
                <a:sym typeface="+mn-ea"/>
              </a:rPr>
              <a:t>total</a:t>
            </a:r>
            <a:r>
              <a:rPr lang="en-US" sz="1400" b="1">
                <a:solidFill>
                  <a:schemeClr val="bg1"/>
                </a:solidFill>
                <a:sym typeface="+mn-ea"/>
              </a:rPr>
              <a:t>= initialvalue    </a:t>
            </a:r>
            <a:r>
              <a:rPr lang="en-US" sz="1400" b="1">
                <a:solidFill>
                  <a:srgbClr val="00B0F0"/>
                </a:solidFill>
                <a:sym typeface="+mn-ea"/>
              </a:rPr>
              <a:t>and </a:t>
            </a:r>
            <a:r>
              <a:rPr lang="en-US" sz="1400" b="1">
                <a:solidFill>
                  <a:srgbClr val="FF0000"/>
                </a:solidFill>
                <a:sym typeface="+mn-ea"/>
              </a:rPr>
              <a:t>currentValue </a:t>
            </a:r>
            <a:r>
              <a:rPr lang="en-US" sz="1400" b="1">
                <a:solidFill>
                  <a:schemeClr val="bg1"/>
                </a:solidFill>
                <a:sym typeface="+mn-ea"/>
              </a:rPr>
              <a:t> = arr[0]</a:t>
            </a:r>
            <a:endParaRPr lang="en-US" sz="1400" b="1">
              <a:solidFill>
                <a:schemeClr val="bg1"/>
              </a:solidFill>
              <a:sym typeface="+mn-ea"/>
            </a:endParaRPr>
          </a:p>
          <a:p>
            <a:pPr algn="l"/>
            <a:r>
              <a:rPr lang="en-US" sz="1400" b="1">
                <a:solidFill>
                  <a:schemeClr val="bg1"/>
                </a:solidFill>
                <a:sym typeface="+mn-ea"/>
              </a:rPr>
              <a:t>if initial value is not  specified  then </a:t>
            </a:r>
            <a:r>
              <a:rPr lang="en-US" sz="1400" b="1">
                <a:solidFill>
                  <a:srgbClr val="FF0000"/>
                </a:solidFill>
                <a:sym typeface="+mn-ea"/>
              </a:rPr>
              <a:t>total</a:t>
            </a:r>
            <a:r>
              <a:rPr lang="en-US" sz="1400" b="1">
                <a:solidFill>
                  <a:schemeClr val="bg1"/>
                </a:solidFill>
                <a:sym typeface="+mn-ea"/>
              </a:rPr>
              <a:t>=  arr[0]    </a:t>
            </a:r>
            <a:r>
              <a:rPr lang="en-US" sz="1400" b="1">
                <a:solidFill>
                  <a:srgbClr val="00B0F0"/>
                </a:solidFill>
                <a:sym typeface="+mn-ea"/>
              </a:rPr>
              <a:t>and </a:t>
            </a:r>
            <a:r>
              <a:rPr lang="en-US" sz="1400" b="1">
                <a:solidFill>
                  <a:srgbClr val="FF0000"/>
                </a:solidFill>
                <a:sym typeface="+mn-ea"/>
              </a:rPr>
              <a:t>currentValue </a:t>
            </a:r>
            <a:r>
              <a:rPr lang="en-US" sz="1400" b="1">
                <a:solidFill>
                  <a:schemeClr val="bg1"/>
                </a:solidFill>
                <a:sym typeface="+mn-ea"/>
              </a:rPr>
              <a:t> = arr[1]</a:t>
            </a:r>
            <a:endParaRPr lang="en-US" sz="1400" b="1">
              <a:solidFill>
                <a:schemeClr val="bg1"/>
              </a:solidFill>
              <a:sym typeface="+mn-ea"/>
            </a:endParaRPr>
          </a:p>
        </p:txBody>
      </p:sp>
      <p:sp>
        <p:nvSpPr>
          <p:cNvPr id="6" name="Rectangles 5"/>
          <p:cNvSpPr/>
          <p:nvPr/>
        </p:nvSpPr>
        <p:spPr>
          <a:xfrm>
            <a:off x="189865" y="5723255"/>
            <a:ext cx="11116945" cy="96964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JavaScript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rgbClr val="00B0F0"/>
                </a:solidFill>
                <a:sym typeface="+mn-ea"/>
              </a:rPr>
              <a:t>Array.from</a:t>
            </a:r>
            <a:r>
              <a:rPr lang="en-US" sz="1400" b="1">
                <a:solidFill>
                  <a:srgbClr val="00B0F0"/>
                </a:solidFill>
                <a:sym typeface="+mn-ea"/>
              </a:rPr>
              <a:t>( </a:t>
            </a:r>
            <a:r>
              <a:rPr lang="en-US" sz="1400" b="1">
                <a:solidFill>
                  <a:srgbClr val="FF0000"/>
                </a:solidFill>
                <a:sym typeface="+mn-ea"/>
              </a:rPr>
              <a:t>arrayLike</a:t>
            </a:r>
            <a:r>
              <a:rPr lang="en-US" sz="1400" b="1">
                <a:solidFill>
                  <a:schemeClr val="accent1"/>
                </a:solidFill>
                <a:sym typeface="+mn-ea"/>
              </a:rPr>
              <a:t>, </a:t>
            </a:r>
            <a:r>
              <a:rPr lang="en-US" sz="1400" b="1">
                <a:solidFill>
                  <a:schemeClr val="bg1"/>
                </a:solidFill>
                <a:sym typeface="+mn-ea"/>
              </a:rPr>
              <a:t> (</a:t>
            </a:r>
            <a:r>
              <a:rPr lang="en-US" sz="1400" b="1">
                <a:solidFill>
                  <a:srgbClr val="FF0000"/>
                </a:solidFill>
                <a:sym typeface="+mn-ea"/>
              </a:rPr>
              <a:t> </a:t>
            </a:r>
            <a:r>
              <a:rPr lang="en-US" sz="1400" b="1">
                <a:solidFill>
                  <a:schemeClr val="bg1"/>
                </a:solidFill>
                <a:sym typeface="+mn-ea"/>
              </a:rPr>
              <a:t>currentValue</a:t>
            </a:r>
            <a:r>
              <a:rPr lang="en-US" sz="1400" b="1">
                <a:solidFill>
                  <a:schemeClr val="accent1"/>
                </a:solidFill>
                <a:sym typeface="+mn-ea"/>
              </a:rPr>
              <a:t>, </a:t>
            </a:r>
            <a:r>
              <a:rPr lang="en-US" sz="1400" b="1">
                <a:solidFill>
                  <a:schemeClr val="bg1"/>
                </a:solidFill>
                <a:sym typeface="+mn-ea"/>
              </a:rPr>
              <a:t>currentIndex)=&gt;{………}</a:t>
            </a:r>
            <a:r>
              <a:rPr lang="en-US" sz="1400" b="1">
                <a:solidFill>
                  <a:srgbClr val="FF0000"/>
                </a:solidFill>
                <a:sym typeface="+mn-ea"/>
              </a:rPr>
              <a:t> </a:t>
            </a:r>
            <a:r>
              <a:rPr lang="en-US" sz="1400" b="1">
                <a:solidFill>
                  <a:schemeClr val="accent1"/>
                </a:solidFill>
                <a:sym typeface="+mn-ea"/>
              </a:rPr>
              <a:t>)</a:t>
            </a:r>
            <a:r>
              <a:rPr lang="en-US" sz="1400" b="1">
                <a:solidFill>
                  <a:schemeClr val="accent1"/>
                </a:solidFill>
                <a:sym typeface="+mn-ea"/>
              </a:rPr>
              <a:t>		</a:t>
            </a:r>
            <a:r>
              <a:rPr lang="en-US" sz="1400" b="1">
                <a:solidFill>
                  <a:srgbClr val="00B0F0"/>
                </a:solidFill>
                <a:sym typeface="+mn-ea"/>
              </a:rPr>
              <a:t>Array.from(</a:t>
            </a:r>
            <a:r>
              <a:rPr lang="en-US" sz="1400" b="1">
                <a:solidFill>
                  <a:srgbClr val="FF0000"/>
                </a:solidFill>
                <a:sym typeface="+mn-ea"/>
              </a:rPr>
              <a:t>arrayLike</a:t>
            </a:r>
            <a:r>
              <a:rPr lang="en-US" sz="1400" b="1">
                <a:solidFill>
                  <a:schemeClr val="accent1"/>
                </a:solidFill>
                <a:sym typeface="+mn-ea"/>
              </a:rPr>
              <a:t>,  </a:t>
            </a:r>
            <a:r>
              <a:rPr lang="en-US" sz="1400" b="1">
                <a:solidFill>
                  <a:schemeClr val="bg1"/>
                </a:solidFill>
                <a:sym typeface="+mn-ea"/>
              </a:rPr>
              <a:t>mapFunction</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r>
              <a:rPr lang="en-US" sz="1400" b="1">
                <a:solidFill>
                  <a:schemeClr val="accent1"/>
                </a:solidFill>
                <a:sym typeface="+mn-ea"/>
              </a:rPr>
              <a:t> </a:t>
            </a:r>
            <a:endParaRPr lang="en-US" sz="1400" b="1">
              <a:solidFill>
                <a:schemeClr val="accent6"/>
              </a:solidFill>
              <a:sym typeface="+mn-ea"/>
            </a:endParaRPr>
          </a:p>
          <a:p>
            <a:pPr algn="l"/>
            <a:r>
              <a:rPr lang="en-US" sz="1400" b="1">
                <a:solidFill>
                  <a:srgbClr val="00B0F0"/>
                </a:solidFill>
                <a:sym typeface="+mn-ea"/>
              </a:rPr>
              <a:t>Array.from(</a:t>
            </a:r>
            <a:r>
              <a:rPr lang="en-US" sz="1400" b="1">
                <a:solidFill>
                  <a:srgbClr val="FF0000"/>
                </a:solidFill>
                <a:sym typeface="+mn-ea"/>
              </a:rPr>
              <a:t>arrayLike</a:t>
            </a:r>
            <a:r>
              <a:rPr lang="en-US" sz="1400" b="1">
                <a:solidFill>
                  <a:srgbClr val="00B0F0"/>
                </a:solidFill>
                <a:sym typeface="+mn-ea"/>
              </a:rPr>
              <a:t>, </a:t>
            </a:r>
            <a:r>
              <a:rPr lang="en-US" sz="1400" b="1">
                <a:solidFill>
                  <a:schemeClr val="bg1"/>
                </a:solidFill>
                <a:sym typeface="+mn-ea"/>
              </a:rPr>
              <a:t>function( currentValue</a:t>
            </a:r>
            <a:r>
              <a:rPr lang="en-US" sz="1400" b="1">
                <a:solidFill>
                  <a:schemeClr val="accent1"/>
                </a:solidFill>
                <a:sym typeface="+mn-ea"/>
              </a:rPr>
              <a:t>, </a:t>
            </a:r>
            <a:r>
              <a:rPr lang="en-US" sz="1400" b="1">
                <a:solidFill>
                  <a:schemeClr val="bg1"/>
                </a:solidFill>
                <a:sym typeface="+mn-ea"/>
              </a:rPr>
              <a:t>currentIndex ){………}</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The Array.from() static method creates a new, shallow-copied Array instance from an iterable or array-like object.. :- </a:t>
            </a:r>
            <a:r>
              <a:rPr lang="en-US" sz="1400" b="1">
                <a:solidFill>
                  <a:srgbClr val="00B0F0"/>
                </a:solidFill>
                <a:sym typeface="+mn-ea"/>
              </a:rPr>
              <a:t>Array.from</a:t>
            </a:r>
            <a:r>
              <a:rPr lang="en-US" sz="1400" b="1">
                <a:solidFill>
                  <a:srgbClr val="00B0F0"/>
                </a:solidFill>
                <a:sym typeface="+mn-ea"/>
              </a:rPr>
              <a:t>()</a:t>
            </a:r>
            <a:endParaRPr lang="en-US" sz="1400" b="1">
              <a:solidFill>
                <a:schemeClr val="bg1"/>
              </a:solidFill>
              <a:sym typeface="+mn-e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4" name="文本框 25"/>
          <p:cNvSpPr txBox="1"/>
          <p:nvPr/>
        </p:nvSpPr>
        <p:spPr>
          <a:xfrm>
            <a:off x="2575401" y="2067500"/>
            <a:ext cx="7310438" cy="829945"/>
          </a:xfrm>
          <a:prstGeom prst="rect">
            <a:avLst/>
          </a:prstGeom>
          <a:noFill/>
        </p:spPr>
        <p:txBody>
          <a:bodyPr wrap="square" rtlCol="0">
            <a:spAutoFit/>
          </a:bodyPr>
          <a:p>
            <a:pPr algn="ctr"/>
            <a:r>
              <a:rPr lang="en-US" altLang="zh-CN" sz="4800" b="1" dirty="0">
                <a:solidFill>
                  <a:schemeClr val="accent1"/>
                </a:solidFill>
              </a:rPr>
              <a:t>Set - work</a:t>
            </a:r>
            <a:endParaRPr lang="en-US" altLang="zh-CN" sz="3600" b="1" dirty="0">
              <a:solidFill>
                <a:schemeClr val="tx1">
                  <a:lumMod val="75000"/>
                  <a:lumOff val="25000"/>
                </a:schemeClr>
              </a:solidFill>
            </a:endParaRPr>
          </a:p>
        </p:txBody>
      </p:sp>
      <p:sp>
        <p:nvSpPr>
          <p:cNvPr id="5" name="矩形 26"/>
          <p:cNvSpPr/>
          <p:nvPr/>
        </p:nvSpPr>
        <p:spPr>
          <a:xfrm>
            <a:off x="1327150" y="2897505"/>
            <a:ext cx="9806940" cy="1468755"/>
          </a:xfrm>
          <a:prstGeom prst="rect">
            <a:avLst/>
          </a:prstGeom>
        </p:spPr>
        <p:txBody>
          <a:bodyPr wrap="square">
            <a:spAutoFit/>
          </a:bodyPr>
          <a:p>
            <a:pPr algn="ctr">
              <a:lnSpc>
                <a:spcPct val="140000"/>
              </a:lnSpc>
            </a:pPr>
            <a:r>
              <a:rPr lang="en-US" altLang="zh-CN" sz="1600" b="1" dirty="0">
                <a:solidFill>
                  <a:schemeClr val="bg1">
                    <a:lumMod val="65000"/>
                  </a:schemeClr>
                </a:solidFill>
                <a:sym typeface="+mn-ea"/>
              </a:rPr>
              <a:t>In JavaScript Objects are used to store data values in</a:t>
            </a:r>
            <a:r>
              <a:rPr lang="en-US" altLang="zh-CN" sz="1600" b="1" dirty="0">
                <a:solidFill>
                  <a:srgbClr val="C00000"/>
                </a:solidFill>
                <a:sym typeface="+mn-ea"/>
              </a:rPr>
              <a:t> {key:value}</a:t>
            </a:r>
            <a:r>
              <a:rPr lang="en-US" altLang="zh-CN" sz="1600" b="1" dirty="0">
                <a:solidFill>
                  <a:schemeClr val="bg1">
                    <a:lumMod val="65000"/>
                  </a:schemeClr>
                </a:solidFill>
                <a:sym typeface="+mn-ea"/>
              </a:rPr>
              <a:t> pairs.</a:t>
            </a:r>
            <a:r>
              <a:rPr lang="en-US" altLang="zh-CN" sz="1600" b="1" dirty="0">
                <a:solidFill>
                  <a:schemeClr val="bg1">
                    <a:lumMod val="65000"/>
                  </a:schemeClr>
                </a:solidFill>
              </a:rPr>
              <a:t>An object is a container, and the contents of that container can change over time (it’s the same object with different contents). Object can contain </a:t>
            </a:r>
            <a:endParaRPr lang="en-US" altLang="zh-CN" sz="1600" b="1" dirty="0">
              <a:solidFill>
                <a:schemeClr val="bg1">
                  <a:lumMod val="65000"/>
                </a:schemeClr>
              </a:solidFill>
            </a:endParaRPr>
          </a:p>
          <a:p>
            <a:pPr algn="ctr">
              <a:lnSpc>
                <a:spcPct val="140000"/>
              </a:lnSpc>
            </a:pPr>
            <a:endParaRPr lang="en-US" altLang="zh-CN" sz="1600" b="1" dirty="0">
              <a:solidFill>
                <a:schemeClr val="bg1">
                  <a:lumMod val="65000"/>
                </a:schemeClr>
              </a:solidFill>
            </a:endParaRPr>
          </a:p>
          <a:p>
            <a:pPr algn="ctr">
              <a:lnSpc>
                <a:spcPct val="140000"/>
              </a:lnSpc>
            </a:pPr>
            <a:r>
              <a:rPr lang="en-US" altLang="zh-CN" sz="1600" b="1" dirty="0">
                <a:solidFill>
                  <a:schemeClr val="bg1">
                    <a:lumMod val="65000"/>
                  </a:schemeClr>
                </a:solidFill>
              </a:rPr>
              <a:t>In Python Dictionaries are used to store data values in</a:t>
            </a:r>
            <a:r>
              <a:rPr lang="en-US" altLang="zh-CN" sz="1600" b="1" dirty="0">
                <a:solidFill>
                  <a:srgbClr val="C00000"/>
                </a:solidFill>
              </a:rPr>
              <a:t> </a:t>
            </a:r>
            <a:r>
              <a:rPr lang="en-US" altLang="zh-CN" sz="1600" b="1" dirty="0">
                <a:solidFill>
                  <a:srgbClr val="C00000"/>
                </a:solidFill>
                <a:sym typeface="+mn-ea"/>
              </a:rPr>
              <a:t>{key:value}</a:t>
            </a:r>
            <a:r>
              <a:rPr lang="en-US" altLang="zh-CN" sz="1600" b="1" dirty="0">
                <a:solidFill>
                  <a:schemeClr val="bg1">
                    <a:lumMod val="65000"/>
                  </a:schemeClr>
                </a:solidFill>
              </a:rPr>
              <a:t> pairs.</a:t>
            </a:r>
            <a:endParaRPr lang="en-US" altLang="zh-CN" sz="1600" b="1" dirty="0">
              <a:solidFill>
                <a:schemeClr val="bg1">
                  <a:lumMod val="65000"/>
                </a:schemeClr>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0" name="矩形 23"/>
          <p:cNvSpPr/>
          <p:nvPr/>
        </p:nvSpPr>
        <p:spPr>
          <a:xfrm>
            <a:off x="4084320" y="0"/>
            <a:ext cx="3538855" cy="3581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Create an Object - Dictionaries</a:t>
            </a:r>
            <a:endParaRPr lang="en-US" altLang="zh-CN" sz="2000" b="1" dirty="0">
              <a:solidFill>
                <a:schemeClr val="bg1"/>
              </a:solidFill>
              <a:sym typeface="+mn-ea"/>
            </a:endParaRPr>
          </a:p>
        </p:txBody>
      </p:sp>
      <p:sp>
        <p:nvSpPr>
          <p:cNvPr id="3" name="Rectangles 2"/>
          <p:cNvSpPr/>
          <p:nvPr/>
        </p:nvSpPr>
        <p:spPr>
          <a:xfrm>
            <a:off x="104140" y="443865"/>
            <a:ext cx="5295265" cy="199961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a:solidFill>
                <a:schemeClr val="bg1"/>
              </a:solidFill>
            </a:endParaRPr>
          </a:p>
          <a:p>
            <a:pPr algn="ctr"/>
            <a:r>
              <a:rPr lang="en-US" sz="1400">
                <a:solidFill>
                  <a:schemeClr val="bg1"/>
                </a:solidFill>
              </a:rPr>
              <a:t> </a:t>
            </a:r>
            <a:r>
              <a:rPr lang="en-US" sz="1400" b="1">
                <a:solidFill>
                  <a:srgbClr val="C00000"/>
                </a:solidFill>
                <a:sym typeface="+mn-ea"/>
              </a:rPr>
              <a:t> </a:t>
            </a:r>
            <a:r>
              <a:rPr lang="en-US" sz="1400" b="1">
                <a:solidFill>
                  <a:schemeClr val="accent6"/>
                </a:solidFill>
                <a:sym typeface="+mn-ea"/>
              </a:rPr>
              <a:t>// literal constructor :- </a:t>
            </a:r>
            <a:endParaRPr lang="en-US" sz="1400" b="1">
              <a:solidFill>
                <a:srgbClr val="C00000"/>
              </a:solidFill>
            </a:endParaRPr>
          </a:p>
          <a:p>
            <a:pPr algn="l"/>
            <a:r>
              <a:rPr lang="en-US" sz="1400">
                <a:solidFill>
                  <a:schemeClr val="bg1"/>
                </a:solidFill>
                <a:sym typeface="+mn-ea"/>
              </a:rPr>
              <a:t> obj1 =</a:t>
            </a:r>
            <a:r>
              <a:rPr lang="en-US" sz="1400">
                <a:solidFill>
                  <a:schemeClr val="accent2"/>
                </a:solidFill>
                <a:sym typeface="+mn-ea"/>
              </a:rPr>
              <a:t> {</a:t>
            </a:r>
            <a:r>
              <a:rPr lang="en-US" sz="1400">
                <a:solidFill>
                  <a:srgbClr val="FF0000"/>
                </a:solidFill>
                <a:sym typeface="+mn-ea"/>
              </a:rPr>
              <a:t> </a:t>
            </a:r>
            <a:r>
              <a:rPr lang="en-US" sz="1400">
                <a:solidFill>
                  <a:schemeClr val="bg1"/>
                </a:solidFill>
                <a:sym typeface="+mn-ea"/>
              </a:rPr>
              <a:t> "key1" : value1  ,   "key2" : value2  ,   .....  , "keyN" : valueN </a:t>
            </a:r>
            <a:r>
              <a:rPr lang="en-US" sz="1400">
                <a:solidFill>
                  <a:srgbClr val="FF0000"/>
                </a:solidFill>
                <a:sym typeface="+mn-ea"/>
              </a:rPr>
              <a:t> </a:t>
            </a:r>
            <a:r>
              <a:rPr lang="en-US" sz="1400">
                <a:solidFill>
                  <a:schemeClr val="accent2"/>
                </a:solidFill>
                <a:sym typeface="+mn-ea"/>
              </a:rPr>
              <a:t>}</a:t>
            </a:r>
            <a:r>
              <a:rPr lang="en-US" sz="1400">
                <a:solidFill>
                  <a:schemeClr val="bg1"/>
                </a:solidFill>
                <a:sym typeface="+mn-ea"/>
              </a:rPr>
              <a:t>; </a:t>
            </a:r>
            <a:endParaRPr lang="en-US" sz="1400">
              <a:solidFill>
                <a:schemeClr val="bg1"/>
              </a:solidFill>
            </a:endParaRPr>
          </a:p>
          <a:p>
            <a:pPr algn="ctr"/>
            <a:r>
              <a:rPr lang="en-US" sz="1400" b="1">
                <a:solidFill>
                  <a:schemeClr val="accent6"/>
                </a:solidFill>
                <a:sym typeface="+mn-ea"/>
              </a:rPr>
              <a:t> // construct from elements :-</a:t>
            </a:r>
            <a:endParaRPr lang="en-US" sz="1400" b="1">
              <a:solidFill>
                <a:schemeClr val="accent6"/>
              </a:solidFill>
            </a:endParaRPr>
          </a:p>
          <a:p>
            <a:pPr algn="ctr"/>
            <a:r>
              <a:rPr lang="en-US" sz="1400">
                <a:solidFill>
                  <a:schemeClr val="bg1"/>
                </a:solidFill>
                <a:sym typeface="+mn-ea"/>
              </a:rPr>
              <a:t> obj1 =</a:t>
            </a:r>
            <a:r>
              <a:rPr lang="en-US" sz="1400">
                <a:solidFill>
                  <a:srgbClr val="FF0000"/>
                </a:solidFill>
                <a:sym typeface="+mn-ea"/>
              </a:rPr>
              <a:t> </a:t>
            </a:r>
            <a:r>
              <a:rPr lang="en-US" sz="1400">
                <a:solidFill>
                  <a:schemeClr val="accent2"/>
                </a:solidFill>
                <a:sym typeface="+mn-ea"/>
              </a:rPr>
              <a:t>new Object()</a:t>
            </a:r>
            <a:r>
              <a:rPr lang="en-US" sz="1400">
                <a:solidFill>
                  <a:schemeClr val="bg1"/>
                </a:solidFill>
                <a:sym typeface="+mn-ea"/>
              </a:rPr>
              <a:t>; </a:t>
            </a:r>
            <a:endParaRPr lang="en-US" sz="1400">
              <a:solidFill>
                <a:schemeClr val="bg1"/>
              </a:solidFill>
            </a:endParaRPr>
          </a:p>
          <a:p>
            <a:pPr algn="ctr"/>
            <a:r>
              <a:rPr lang="en-US" sz="1400">
                <a:solidFill>
                  <a:schemeClr val="bg1"/>
                </a:solidFill>
                <a:sym typeface="+mn-ea"/>
              </a:rPr>
              <a:t> obj1.key1 = value1; </a:t>
            </a:r>
            <a:endParaRPr lang="en-US" sz="1400">
              <a:solidFill>
                <a:schemeClr val="bg1"/>
              </a:solidFill>
            </a:endParaRPr>
          </a:p>
          <a:p>
            <a:pPr algn="ctr"/>
            <a:r>
              <a:rPr lang="en-US" sz="1400">
                <a:solidFill>
                  <a:schemeClr val="bg1"/>
                </a:solidFill>
                <a:sym typeface="+mn-ea"/>
              </a:rPr>
              <a:t>obj1.key2 = value2;</a:t>
            </a:r>
            <a:endParaRPr lang="en-US" sz="1400">
              <a:solidFill>
                <a:schemeClr val="bg1"/>
              </a:solidFill>
            </a:endParaRPr>
          </a:p>
          <a:p>
            <a:pPr algn="ctr"/>
            <a:r>
              <a:rPr lang="en-US" sz="1400">
                <a:solidFill>
                  <a:schemeClr val="bg1"/>
                </a:solidFill>
                <a:sym typeface="+mn-ea"/>
              </a:rPr>
              <a:t> ....... </a:t>
            </a:r>
            <a:endParaRPr lang="en-US" sz="1400">
              <a:solidFill>
                <a:schemeClr val="bg1"/>
              </a:solidFill>
            </a:endParaRPr>
          </a:p>
          <a:p>
            <a:pPr algn="ctr"/>
            <a:r>
              <a:rPr lang="en-US" sz="1400">
                <a:solidFill>
                  <a:schemeClr val="bg1"/>
                </a:solidFill>
                <a:sym typeface="+mn-ea"/>
              </a:rPr>
              <a:t>obj1.keyN = valueN; </a:t>
            </a:r>
            <a:endParaRPr lang="en-US" sz="1400" b="1">
              <a:solidFill>
                <a:schemeClr val="bg1"/>
              </a:solidFill>
            </a:endParaRPr>
          </a:p>
        </p:txBody>
      </p:sp>
      <p:sp>
        <p:nvSpPr>
          <p:cNvPr id="25" name="Rectangles 24"/>
          <p:cNvSpPr/>
          <p:nvPr/>
        </p:nvSpPr>
        <p:spPr>
          <a:xfrm>
            <a:off x="5399405" y="2137410"/>
            <a:ext cx="3734435" cy="1294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b="1">
                <a:solidFill>
                  <a:schemeClr val="tx1"/>
                </a:solidFill>
                <a:sym typeface="+mn-ea"/>
              </a:rPr>
              <a:t>in JavaScript</a:t>
            </a:r>
            <a:r>
              <a:rPr lang="en-US" sz="1400">
                <a:solidFill>
                  <a:schemeClr val="bg1"/>
                </a:solidFill>
                <a:sym typeface="+mn-ea"/>
              </a:rPr>
              <a:t> object me keyName ko doubleQuotes/singleQuotes/backTick ke andr likhna jaruri nhi hai . ydi nhi likhoge to javaSvript apke object ke keyName ko string hi consider krega .</a:t>
            </a:r>
            <a:r>
              <a:rPr lang="en-US" sz="1400" b="1">
                <a:solidFill>
                  <a:schemeClr val="bg1"/>
                </a:solidFill>
                <a:sym typeface="+mn-ea"/>
              </a:rPr>
              <a:t> The </a:t>
            </a:r>
            <a:r>
              <a:rPr lang="en-US" sz="1400" b="1">
                <a:solidFill>
                  <a:schemeClr val="tx1"/>
                </a:solidFill>
                <a:sym typeface="+mn-ea"/>
              </a:rPr>
              <a:t>key:values</a:t>
            </a:r>
            <a:r>
              <a:rPr lang="en-US" sz="1400" b="1">
                <a:solidFill>
                  <a:schemeClr val="bg1"/>
                </a:solidFill>
                <a:sym typeface="+mn-ea"/>
              </a:rPr>
              <a:t> pairs in JavaScript objects are called </a:t>
            </a:r>
            <a:r>
              <a:rPr lang="en-US" sz="1400" b="1">
                <a:solidFill>
                  <a:srgbClr val="C00000"/>
                </a:solidFill>
                <a:sym typeface="+mn-ea"/>
              </a:rPr>
              <a:t>properties.</a:t>
            </a:r>
            <a:endParaRPr lang="en-US" sz="1400" b="1">
              <a:solidFill>
                <a:srgbClr val="C00000"/>
              </a:solidFill>
              <a:sym typeface="+mn-ea"/>
            </a:endParaRPr>
          </a:p>
        </p:txBody>
      </p:sp>
      <p:sp>
        <p:nvSpPr>
          <p:cNvPr id="4" name="Rectangles 3"/>
          <p:cNvSpPr/>
          <p:nvPr/>
        </p:nvSpPr>
        <p:spPr>
          <a:xfrm>
            <a:off x="6591300" y="457835"/>
            <a:ext cx="5423535" cy="159385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  </a:t>
            </a:r>
            <a:r>
              <a:rPr lang="en-US" sz="1400" b="1">
                <a:solidFill>
                  <a:schemeClr val="accent1"/>
                </a:solidFill>
              </a:rPr>
              <a:t> </a:t>
            </a:r>
            <a:endParaRPr lang="en-US" sz="1400">
              <a:solidFill>
                <a:schemeClr val="bg1"/>
              </a:solidFill>
            </a:endParaRPr>
          </a:p>
          <a:p>
            <a:pPr algn="ctr"/>
            <a:r>
              <a:rPr lang="en-US" sz="1400" b="1">
                <a:solidFill>
                  <a:schemeClr val="accent6"/>
                </a:solidFill>
              </a:rPr>
              <a:t> // method 1  :-</a:t>
            </a:r>
            <a:r>
              <a:rPr lang="en-US" sz="1400" b="1">
                <a:solidFill>
                  <a:srgbClr val="C00000"/>
                </a:solidFill>
              </a:rPr>
              <a:t> </a:t>
            </a:r>
            <a:endParaRPr lang="en-US" sz="1400" b="1">
              <a:solidFill>
                <a:srgbClr val="C00000"/>
              </a:solidFill>
            </a:endParaRPr>
          </a:p>
          <a:p>
            <a:pPr algn="l"/>
            <a:r>
              <a:rPr lang="en-US" sz="1400">
                <a:solidFill>
                  <a:schemeClr val="bg1"/>
                </a:solidFill>
              </a:rPr>
              <a:t> dict1 = </a:t>
            </a:r>
            <a:r>
              <a:rPr lang="en-US" sz="1400">
                <a:solidFill>
                  <a:srgbClr val="FF0000"/>
                </a:solidFill>
              </a:rPr>
              <a:t> </a:t>
            </a:r>
            <a:r>
              <a:rPr lang="en-US" sz="1400">
                <a:solidFill>
                  <a:schemeClr val="accent2"/>
                </a:solidFill>
              </a:rPr>
              <a:t>{</a:t>
            </a:r>
            <a:r>
              <a:rPr lang="en-US" sz="1400">
                <a:solidFill>
                  <a:schemeClr val="bg1"/>
                </a:solidFill>
              </a:rPr>
              <a:t> key1 : value1  , key2 : value2  ,  ..... ,  keyN : valueN </a:t>
            </a:r>
            <a:r>
              <a:rPr lang="en-US" sz="1400">
                <a:solidFill>
                  <a:schemeClr val="accent2"/>
                </a:solidFill>
              </a:rPr>
              <a:t>}</a:t>
            </a:r>
            <a:endParaRPr lang="en-US" sz="1400">
              <a:solidFill>
                <a:schemeClr val="bg1"/>
              </a:solidFill>
            </a:endParaRPr>
          </a:p>
          <a:p>
            <a:pPr algn="ctr"/>
            <a:r>
              <a:rPr lang="en-US" sz="1400" b="1">
                <a:solidFill>
                  <a:srgbClr val="C00000"/>
                </a:solidFill>
                <a:sym typeface="+mn-ea"/>
              </a:rPr>
              <a:t> </a:t>
            </a:r>
            <a:r>
              <a:rPr lang="en-US" sz="1400" b="1">
                <a:solidFill>
                  <a:schemeClr val="accent6"/>
                </a:solidFill>
                <a:sym typeface="+mn-ea"/>
              </a:rPr>
              <a:t>// method 2  :- </a:t>
            </a:r>
            <a:endParaRPr lang="en-US" sz="1400" b="1">
              <a:solidFill>
                <a:srgbClr val="C00000"/>
              </a:solidFill>
            </a:endParaRPr>
          </a:p>
          <a:p>
            <a:pPr algn="l"/>
            <a:r>
              <a:rPr lang="en-US" sz="1400">
                <a:solidFill>
                  <a:schemeClr val="bg1"/>
                </a:solidFill>
                <a:sym typeface="+mn-ea"/>
              </a:rPr>
              <a:t> dict1 = </a:t>
            </a:r>
            <a:r>
              <a:rPr lang="en-US" sz="1400">
                <a:solidFill>
                  <a:schemeClr val="accent2"/>
                </a:solidFill>
                <a:sym typeface="+mn-ea"/>
              </a:rPr>
              <a:t> dict({</a:t>
            </a:r>
            <a:r>
              <a:rPr lang="en-US" sz="1400">
                <a:solidFill>
                  <a:srgbClr val="FF0000"/>
                </a:solidFill>
                <a:sym typeface="+mn-ea"/>
              </a:rPr>
              <a:t> </a:t>
            </a:r>
            <a:r>
              <a:rPr lang="en-US" sz="1400">
                <a:solidFill>
                  <a:schemeClr val="bg1"/>
                </a:solidFill>
                <a:sym typeface="+mn-ea"/>
              </a:rPr>
              <a:t>key1 : value1  , key2 : value2  ,  ..... ,  keyN : valueN</a:t>
            </a:r>
            <a:r>
              <a:rPr lang="en-US" sz="1400">
                <a:solidFill>
                  <a:schemeClr val="accent2"/>
                </a:solidFill>
                <a:sym typeface="+mn-ea"/>
              </a:rPr>
              <a:t> })</a:t>
            </a:r>
            <a:endParaRPr lang="en-US" sz="1400">
              <a:solidFill>
                <a:schemeClr val="bg1"/>
              </a:solidFill>
            </a:endParaRPr>
          </a:p>
          <a:p>
            <a:pPr algn="ctr"/>
            <a:r>
              <a:rPr lang="en-US" sz="1400" b="1">
                <a:solidFill>
                  <a:schemeClr val="accent6"/>
                </a:solidFill>
                <a:sym typeface="+mn-ea"/>
              </a:rPr>
              <a:t>// method 3  :- </a:t>
            </a:r>
            <a:r>
              <a:rPr lang="en-US" sz="1400" b="1">
                <a:solidFill>
                  <a:srgbClr val="C00000"/>
                </a:solidFill>
                <a:sym typeface="+mn-ea"/>
              </a:rPr>
              <a:t> </a:t>
            </a:r>
            <a:endParaRPr lang="en-US" sz="1400" b="1">
              <a:solidFill>
                <a:srgbClr val="C00000"/>
              </a:solidFill>
            </a:endParaRPr>
          </a:p>
          <a:p>
            <a:pPr algn="l"/>
            <a:r>
              <a:rPr lang="en-US" sz="1400">
                <a:solidFill>
                  <a:schemeClr val="bg1"/>
                </a:solidFill>
                <a:sym typeface="+mn-ea"/>
              </a:rPr>
              <a:t> dict1 =  </a:t>
            </a:r>
            <a:r>
              <a:rPr lang="en-US" sz="1400">
                <a:solidFill>
                  <a:schemeClr val="accent2"/>
                </a:solidFill>
                <a:sym typeface="+mn-ea"/>
              </a:rPr>
              <a:t>dict([</a:t>
            </a:r>
            <a:r>
              <a:rPr lang="en-US" sz="1400">
                <a:solidFill>
                  <a:srgbClr val="FF0000"/>
                </a:solidFill>
                <a:sym typeface="+mn-ea"/>
              </a:rPr>
              <a:t> </a:t>
            </a:r>
            <a:r>
              <a:rPr lang="en-US" sz="1400">
                <a:solidFill>
                  <a:schemeClr val="bg1"/>
                </a:solidFill>
                <a:sym typeface="+mn-ea"/>
              </a:rPr>
              <a:t> (key1 : value1)  , (key2 : value2)  ,  ..... ,  (keyN : valueN) </a:t>
            </a:r>
            <a:r>
              <a:rPr lang="en-US" sz="1400">
                <a:solidFill>
                  <a:schemeClr val="accent2"/>
                </a:solidFill>
                <a:sym typeface="+mn-ea"/>
              </a:rPr>
              <a:t> ])</a:t>
            </a:r>
            <a:endParaRPr lang="en-US" sz="1400">
              <a:solidFill>
                <a:schemeClr val="accent2"/>
              </a:solidFill>
              <a:sym typeface="+mn-ea"/>
            </a:endParaRPr>
          </a:p>
        </p:txBody>
      </p:sp>
      <p:sp>
        <p:nvSpPr>
          <p:cNvPr id="5" name="Rectangles 4"/>
          <p:cNvSpPr/>
          <p:nvPr/>
        </p:nvSpPr>
        <p:spPr>
          <a:xfrm>
            <a:off x="9220200" y="2223135"/>
            <a:ext cx="2916555" cy="1167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b="1">
                <a:solidFill>
                  <a:schemeClr val="tx1"/>
                </a:solidFill>
                <a:sym typeface="+mn-ea"/>
              </a:rPr>
              <a:t>in python </a:t>
            </a:r>
            <a:r>
              <a:rPr lang="en-US" sz="1400">
                <a:solidFill>
                  <a:schemeClr val="bg1"/>
                </a:solidFill>
                <a:sym typeface="+mn-ea"/>
              </a:rPr>
              <a:t>dictionary me key aur value “integer , string, boolean , etc “ bhi ho sakta hai .</a:t>
            </a:r>
            <a:r>
              <a:rPr lang="en-US" sz="1400" b="1">
                <a:solidFill>
                  <a:schemeClr val="bg1"/>
                </a:solidFill>
                <a:sym typeface="+mn-ea"/>
              </a:rPr>
              <a:t> The </a:t>
            </a:r>
            <a:r>
              <a:rPr lang="en-US" sz="1400" b="1">
                <a:solidFill>
                  <a:schemeClr val="tx1"/>
                </a:solidFill>
                <a:sym typeface="+mn-ea"/>
              </a:rPr>
              <a:t>key:values</a:t>
            </a:r>
            <a:r>
              <a:rPr lang="en-US" sz="1400" b="1">
                <a:solidFill>
                  <a:schemeClr val="bg1"/>
                </a:solidFill>
                <a:sym typeface="+mn-ea"/>
              </a:rPr>
              <a:t> pairs in Python dictionaries are called </a:t>
            </a:r>
            <a:r>
              <a:rPr lang="en-US" sz="1400" b="1">
                <a:solidFill>
                  <a:srgbClr val="C00000"/>
                </a:solidFill>
                <a:sym typeface="+mn-ea"/>
              </a:rPr>
              <a:t>properties.</a:t>
            </a:r>
            <a:endParaRPr lang="en-US" sz="1400" b="1">
              <a:solidFill>
                <a:srgbClr val="C00000"/>
              </a:solidFill>
              <a:sym typeface="+mn-ea"/>
            </a:endParaRPr>
          </a:p>
        </p:txBody>
      </p:sp>
      <p:sp>
        <p:nvSpPr>
          <p:cNvPr id="2" name="Rectangles 1"/>
          <p:cNvSpPr/>
          <p:nvPr/>
        </p:nvSpPr>
        <p:spPr>
          <a:xfrm>
            <a:off x="408305" y="4094480"/>
            <a:ext cx="8725535" cy="265112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Python...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 normal object Index in an Object </a:t>
            </a:r>
            <a:endParaRPr lang="en-US" sz="1400" b="1">
              <a:solidFill>
                <a:schemeClr val="accent6"/>
              </a:solidFill>
              <a:sym typeface="+mn-ea"/>
            </a:endParaRPr>
          </a:p>
          <a:p>
            <a:pPr algn="l"/>
            <a:r>
              <a:rPr lang="en-US" sz="1400">
                <a:solidFill>
                  <a:schemeClr val="bg1"/>
                </a:solidFill>
                <a:sym typeface="+mn-ea"/>
              </a:rPr>
              <a:t>obj6 = {"k01" : "v01" , "k02":"v02" , "k03":"v03" , "k04":"v04" , "k05":"v05" }</a:t>
            </a:r>
            <a:endParaRPr lang="en-US" sz="1400">
              <a:solidFill>
                <a:schemeClr val="bg1"/>
              </a:solidFill>
              <a:sym typeface="+mn-ea"/>
            </a:endParaRPr>
          </a:p>
          <a:p>
            <a:pPr algn="l"/>
            <a:r>
              <a:rPr lang="en-US" sz="1400">
                <a:solidFill>
                  <a:srgbClr val="FF0000"/>
                </a:solidFill>
                <a:sym typeface="+mn-ea"/>
              </a:rPr>
              <a:t>Index         </a:t>
            </a:r>
            <a:r>
              <a:rPr lang="en-US" sz="1400">
                <a:solidFill>
                  <a:schemeClr val="bg1"/>
                </a:solidFill>
                <a:sym typeface="+mn-ea"/>
              </a:rPr>
              <a:t>[‘k01’]               [‘k02’]            [‘k03’]            [‘k04’]                [‘k05’]</a:t>
            </a:r>
            <a:endParaRPr lang="en-US" sz="1400">
              <a:solidFill>
                <a:schemeClr val="bg1"/>
              </a:solidFill>
              <a:sym typeface="+mn-ea"/>
            </a:endParaRPr>
          </a:p>
          <a:p>
            <a:pPr algn="l"/>
            <a:r>
              <a:rPr lang="en-US" sz="1400" b="1">
                <a:solidFill>
                  <a:schemeClr val="accent6"/>
                </a:solidFill>
                <a:sym typeface="+mn-ea"/>
              </a:rPr>
              <a:t> // object contain another array</a:t>
            </a:r>
            <a:endParaRPr lang="en-US" sz="1400" b="1">
              <a:solidFill>
                <a:schemeClr val="accent6"/>
              </a:solidFill>
              <a:sym typeface="+mn-ea"/>
            </a:endParaRPr>
          </a:p>
          <a:p>
            <a:pPr algn="l"/>
            <a:r>
              <a:rPr lang="en-US" sz="1400">
                <a:solidFill>
                  <a:schemeClr val="bg1"/>
                </a:solidFill>
                <a:sym typeface="+mn-ea"/>
              </a:rPr>
              <a:t>obj7 = {"k00" : ["v00",         "v01",             "v02"       ] ,              "k11" : ["v10",      "v11",              "v12"] ,         "k22" : "v22" }</a:t>
            </a:r>
            <a:endParaRPr lang="en-US" sz="1400">
              <a:solidFill>
                <a:schemeClr val="bg1"/>
              </a:solidFill>
              <a:sym typeface="+mn-ea"/>
            </a:endParaRPr>
          </a:p>
          <a:p>
            <a:pPr algn="l"/>
            <a:r>
              <a:rPr lang="en-US" sz="1400">
                <a:solidFill>
                  <a:srgbClr val="FF0000"/>
                </a:solidFill>
                <a:sym typeface="+mn-ea"/>
              </a:rPr>
              <a:t>Index                 </a:t>
            </a:r>
            <a:r>
              <a:rPr lang="en-US" sz="1400">
                <a:solidFill>
                  <a:schemeClr val="bg1"/>
                </a:solidFill>
                <a:sym typeface="+mn-ea"/>
              </a:rPr>
              <a:t>[‘k00’][0]       [‘k00’][1]      [‘k00’][2]                              [‘k11’][0]     [‘k11’][1]        [‘k11’][2]        [‘k22’] </a:t>
            </a:r>
            <a:endParaRPr lang="en-US" sz="1400">
              <a:solidFill>
                <a:schemeClr val="bg1"/>
              </a:solidFill>
              <a:sym typeface="+mn-ea"/>
            </a:endParaRPr>
          </a:p>
          <a:p>
            <a:pPr algn="l"/>
            <a:r>
              <a:rPr lang="en-US" sz="1400">
                <a:solidFill>
                  <a:schemeClr val="bg1"/>
                </a:solidFill>
                <a:sym typeface="+mn-ea"/>
              </a:rPr>
              <a:t> </a:t>
            </a:r>
            <a:r>
              <a:rPr lang="en-US" sz="1400" b="1">
                <a:solidFill>
                  <a:schemeClr val="accent6"/>
                </a:solidFill>
                <a:sym typeface="+mn-ea"/>
              </a:rPr>
              <a:t>// object contain object</a:t>
            </a:r>
            <a:endParaRPr lang="en-US" sz="1400">
              <a:solidFill>
                <a:schemeClr val="bg1"/>
              </a:solidFill>
              <a:sym typeface="+mn-ea"/>
            </a:endParaRPr>
          </a:p>
          <a:p>
            <a:pPr algn="l"/>
            <a:r>
              <a:rPr lang="en-US" sz="1400">
                <a:solidFill>
                  <a:schemeClr val="bg1"/>
                </a:solidFill>
                <a:sym typeface="+mn-ea"/>
              </a:rPr>
              <a:t>obj8 = { "a20" : {"k21" : "v21" ,        "k22":"v22"} ,        "a30" : {"k31" : "v31" ,        "k32":"v32"} }</a:t>
            </a:r>
            <a:endParaRPr lang="en-US" sz="1400">
              <a:solidFill>
                <a:schemeClr val="bg1"/>
              </a:solidFill>
              <a:sym typeface="+mn-ea"/>
            </a:endParaRPr>
          </a:p>
          <a:p>
            <a:pPr algn="l"/>
            <a:r>
              <a:rPr lang="en-US" sz="1400">
                <a:solidFill>
                  <a:srgbClr val="FF0000"/>
                </a:solidFill>
                <a:sym typeface="+mn-ea"/>
              </a:rPr>
              <a:t>Index                    </a:t>
            </a:r>
            <a:r>
              <a:rPr lang="en-US" sz="1400">
                <a:solidFill>
                  <a:schemeClr val="bg1"/>
                </a:solidFill>
                <a:sym typeface="+mn-ea"/>
              </a:rPr>
              <a:t>[‘a20’][‘k21’]           [‘a20’][‘k22’]                          [‘a30’][‘k31’]         [‘a30’][‘k32’] </a:t>
            </a:r>
            <a:endParaRPr lang="en-US" sz="1400">
              <a:solidFill>
                <a:schemeClr val="bg1"/>
              </a:solidFill>
              <a:sym typeface="+mn-ea"/>
            </a:endParaRPr>
          </a:p>
          <a:p>
            <a:pPr algn="l"/>
            <a:r>
              <a:rPr lang="en-US" sz="1400">
                <a:solidFill>
                  <a:schemeClr val="bg1"/>
                </a:solidFill>
                <a:sym typeface="+mn-ea"/>
              </a:rPr>
              <a:t>obj9 =     {"k1" : "v1" ,     "k2" : {"k21" : "v21" ,      "k22":"v22"} ,       "k3" : ["v30" ,          "v31" ,              "v33"]   }</a:t>
            </a:r>
            <a:endParaRPr lang="en-US" sz="1400">
              <a:solidFill>
                <a:schemeClr val="bg1"/>
              </a:solidFill>
              <a:sym typeface="+mn-ea"/>
            </a:endParaRPr>
          </a:p>
          <a:p>
            <a:pPr algn="l"/>
            <a:r>
              <a:rPr lang="en-US" sz="1400">
                <a:solidFill>
                  <a:srgbClr val="FF0000"/>
                </a:solidFill>
                <a:sym typeface="+mn-ea"/>
              </a:rPr>
              <a:t>Index         </a:t>
            </a:r>
            <a:r>
              <a:rPr lang="en-US" sz="1400">
                <a:solidFill>
                  <a:schemeClr val="bg1"/>
                </a:solidFill>
                <a:sym typeface="+mn-ea"/>
              </a:rPr>
              <a:t>["k1"]                         ["k2"][‘k21’]            ["k2"][‘k22’]                    ["k3"][0]         ["k3"][1]        ["k3"][2]</a:t>
            </a:r>
            <a:endParaRPr lang="en-US" sz="1400">
              <a:solidFill>
                <a:schemeClr val="bg1"/>
              </a:solidFill>
              <a:sym typeface="+mn-ea"/>
            </a:endParaRPr>
          </a:p>
        </p:txBody>
      </p:sp>
      <p:sp>
        <p:nvSpPr>
          <p:cNvPr id="6" name="矩形 23"/>
          <p:cNvSpPr/>
          <p:nvPr/>
        </p:nvSpPr>
        <p:spPr>
          <a:xfrm>
            <a:off x="803910" y="3637280"/>
            <a:ext cx="3895725"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Index an Object/Dictionaries</a:t>
            </a:r>
            <a:endParaRPr lang="en-US" altLang="zh-CN" sz="2000" b="1" dirty="0">
              <a:solidFill>
                <a:schemeClr val="bg1"/>
              </a:solidFill>
              <a:sym typeface="+mn-ea"/>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4" name="文本框 25"/>
          <p:cNvSpPr txBox="1"/>
          <p:nvPr/>
        </p:nvSpPr>
        <p:spPr>
          <a:xfrm>
            <a:off x="2575401" y="2067500"/>
            <a:ext cx="7310438" cy="829945"/>
          </a:xfrm>
          <a:prstGeom prst="rect">
            <a:avLst/>
          </a:prstGeom>
          <a:noFill/>
        </p:spPr>
        <p:txBody>
          <a:bodyPr wrap="square" rtlCol="0">
            <a:spAutoFit/>
          </a:bodyPr>
          <a:p>
            <a:pPr algn="ctr"/>
            <a:r>
              <a:rPr lang="en-US" altLang="zh-CN" sz="4800" b="1" dirty="0">
                <a:solidFill>
                  <a:schemeClr val="accent1"/>
                </a:solidFill>
              </a:rPr>
              <a:t>Objects or Dictionaries</a:t>
            </a:r>
            <a:endParaRPr lang="en-US" altLang="zh-CN" sz="3600" b="1" dirty="0">
              <a:solidFill>
                <a:schemeClr val="tx1">
                  <a:lumMod val="75000"/>
                  <a:lumOff val="25000"/>
                </a:schemeClr>
              </a:solidFill>
            </a:endParaRPr>
          </a:p>
        </p:txBody>
      </p:sp>
      <p:sp>
        <p:nvSpPr>
          <p:cNvPr id="5" name="矩形 26"/>
          <p:cNvSpPr/>
          <p:nvPr/>
        </p:nvSpPr>
        <p:spPr>
          <a:xfrm>
            <a:off x="1327150" y="2897505"/>
            <a:ext cx="9806940" cy="1468755"/>
          </a:xfrm>
          <a:prstGeom prst="rect">
            <a:avLst/>
          </a:prstGeom>
        </p:spPr>
        <p:txBody>
          <a:bodyPr wrap="square">
            <a:spAutoFit/>
          </a:bodyPr>
          <a:p>
            <a:pPr algn="ctr">
              <a:lnSpc>
                <a:spcPct val="140000"/>
              </a:lnSpc>
            </a:pPr>
            <a:r>
              <a:rPr lang="en-US" altLang="zh-CN" sz="1600" b="1" dirty="0">
                <a:solidFill>
                  <a:schemeClr val="bg1">
                    <a:lumMod val="65000"/>
                  </a:schemeClr>
                </a:solidFill>
                <a:sym typeface="+mn-ea"/>
              </a:rPr>
              <a:t>In JavaScript Objects are used to store data values in</a:t>
            </a:r>
            <a:r>
              <a:rPr lang="en-US" altLang="zh-CN" sz="1600" b="1" dirty="0">
                <a:solidFill>
                  <a:srgbClr val="C00000"/>
                </a:solidFill>
                <a:sym typeface="+mn-ea"/>
              </a:rPr>
              <a:t> {key:value}</a:t>
            </a:r>
            <a:r>
              <a:rPr lang="en-US" altLang="zh-CN" sz="1600" b="1" dirty="0">
                <a:solidFill>
                  <a:schemeClr val="bg1">
                    <a:lumMod val="65000"/>
                  </a:schemeClr>
                </a:solidFill>
                <a:sym typeface="+mn-ea"/>
              </a:rPr>
              <a:t> pairs.</a:t>
            </a:r>
            <a:r>
              <a:rPr lang="en-US" altLang="zh-CN" sz="1600" b="1" dirty="0">
                <a:solidFill>
                  <a:schemeClr val="bg1">
                    <a:lumMod val="65000"/>
                  </a:schemeClr>
                </a:solidFill>
              </a:rPr>
              <a:t>An object is a container, and the contents of that container can change over time (it’s the same object with different contents). Object can contain </a:t>
            </a:r>
            <a:endParaRPr lang="en-US" altLang="zh-CN" sz="1600" b="1" dirty="0">
              <a:solidFill>
                <a:schemeClr val="bg1">
                  <a:lumMod val="65000"/>
                </a:schemeClr>
              </a:solidFill>
            </a:endParaRPr>
          </a:p>
          <a:p>
            <a:pPr algn="ctr">
              <a:lnSpc>
                <a:spcPct val="140000"/>
              </a:lnSpc>
            </a:pPr>
            <a:endParaRPr lang="en-US" altLang="zh-CN" sz="1600" b="1" dirty="0">
              <a:solidFill>
                <a:schemeClr val="bg1">
                  <a:lumMod val="65000"/>
                </a:schemeClr>
              </a:solidFill>
            </a:endParaRPr>
          </a:p>
          <a:p>
            <a:pPr algn="ctr">
              <a:lnSpc>
                <a:spcPct val="140000"/>
              </a:lnSpc>
            </a:pPr>
            <a:r>
              <a:rPr lang="en-US" altLang="zh-CN" sz="1600" b="1" dirty="0">
                <a:solidFill>
                  <a:schemeClr val="bg1">
                    <a:lumMod val="65000"/>
                  </a:schemeClr>
                </a:solidFill>
              </a:rPr>
              <a:t>In Python Dictionaries are used to store data values in</a:t>
            </a:r>
            <a:r>
              <a:rPr lang="en-US" altLang="zh-CN" sz="1600" b="1" dirty="0">
                <a:solidFill>
                  <a:srgbClr val="C00000"/>
                </a:solidFill>
              </a:rPr>
              <a:t> </a:t>
            </a:r>
            <a:r>
              <a:rPr lang="en-US" altLang="zh-CN" sz="1600" b="1" dirty="0">
                <a:solidFill>
                  <a:srgbClr val="C00000"/>
                </a:solidFill>
                <a:sym typeface="+mn-ea"/>
              </a:rPr>
              <a:t>{key:value}</a:t>
            </a:r>
            <a:r>
              <a:rPr lang="en-US" altLang="zh-CN" sz="1600" b="1" dirty="0">
                <a:solidFill>
                  <a:schemeClr val="bg1">
                    <a:lumMod val="65000"/>
                  </a:schemeClr>
                </a:solidFill>
              </a:rPr>
              <a:t> pairs.</a:t>
            </a:r>
            <a:endParaRPr lang="en-US" altLang="zh-CN" sz="1600" b="1" dirty="0">
              <a:solidFill>
                <a:schemeClr val="bg1">
                  <a:lumMod val="65000"/>
                </a:schemeClr>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0" name="矩形 23"/>
          <p:cNvSpPr/>
          <p:nvPr/>
        </p:nvSpPr>
        <p:spPr>
          <a:xfrm>
            <a:off x="0" y="0"/>
            <a:ext cx="1804035" cy="339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JavaScript </a:t>
            </a:r>
            <a:endParaRPr lang="en-US" altLang="zh-CN" sz="2000" b="1" dirty="0">
              <a:solidFill>
                <a:schemeClr val="bg1"/>
              </a:solidFill>
              <a:sym typeface="+mn-ea"/>
            </a:endParaRPr>
          </a:p>
        </p:txBody>
      </p:sp>
      <p:sp>
        <p:nvSpPr>
          <p:cNvPr id="11" name="Rectangles 10"/>
          <p:cNvSpPr/>
          <p:nvPr/>
        </p:nvSpPr>
        <p:spPr>
          <a:xfrm>
            <a:off x="90805" y="339090"/>
            <a:ext cx="2449830" cy="153289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Create A Object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a:solidFill>
                  <a:schemeClr val="bg1"/>
                </a:solidFill>
                <a:sym typeface="+mn-ea"/>
              </a:rPr>
              <a:t> </a:t>
            </a:r>
            <a:r>
              <a:rPr lang="en-US" sz="1400" b="1">
                <a:solidFill>
                  <a:srgbClr val="C00000"/>
                </a:solidFill>
                <a:sym typeface="+mn-ea"/>
              </a:rPr>
              <a:t> </a:t>
            </a:r>
            <a:r>
              <a:rPr lang="en-US" sz="1400" b="1">
                <a:solidFill>
                  <a:schemeClr val="accent6"/>
                </a:solidFill>
                <a:sym typeface="+mn-ea"/>
              </a:rPr>
              <a:t>// literal constructor :- </a:t>
            </a:r>
            <a:endParaRPr lang="en-US" sz="1400" b="1">
              <a:solidFill>
                <a:srgbClr val="C00000"/>
              </a:solidFill>
            </a:endParaRPr>
          </a:p>
          <a:p>
            <a:pPr algn="l"/>
            <a:r>
              <a:rPr lang="en-US" sz="1400">
                <a:solidFill>
                  <a:schemeClr val="bg1"/>
                </a:solidFill>
                <a:sym typeface="+mn-ea"/>
              </a:rPr>
              <a:t> </a:t>
            </a:r>
            <a:r>
              <a:rPr lang="en-US" sz="1400">
                <a:solidFill>
                  <a:schemeClr val="accent2"/>
                </a:solidFill>
                <a:sym typeface="+mn-ea"/>
              </a:rPr>
              <a:t>obj1 </a:t>
            </a:r>
            <a:r>
              <a:rPr lang="en-US" sz="1400">
                <a:solidFill>
                  <a:schemeClr val="bg1"/>
                </a:solidFill>
                <a:sym typeface="+mn-ea"/>
              </a:rPr>
              <a:t>=</a:t>
            </a:r>
            <a:r>
              <a:rPr lang="en-US" sz="1400">
                <a:solidFill>
                  <a:schemeClr val="accent2"/>
                </a:solidFill>
                <a:sym typeface="+mn-ea"/>
              </a:rPr>
              <a:t> {</a:t>
            </a:r>
            <a:r>
              <a:rPr lang="en-US" sz="1400">
                <a:solidFill>
                  <a:srgbClr val="FF0000"/>
                </a:solidFill>
                <a:sym typeface="+mn-ea"/>
              </a:rPr>
              <a:t> </a:t>
            </a:r>
            <a:r>
              <a:rPr lang="en-US" sz="1400">
                <a:solidFill>
                  <a:schemeClr val="bg1"/>
                </a:solidFill>
                <a:sym typeface="+mn-ea"/>
              </a:rPr>
              <a:t> "key1" : value1 </a:t>
            </a:r>
            <a:r>
              <a:rPr lang="en-US" sz="1400">
                <a:solidFill>
                  <a:srgbClr val="FF0000"/>
                </a:solidFill>
                <a:sym typeface="+mn-ea"/>
              </a:rPr>
              <a:t> </a:t>
            </a:r>
            <a:r>
              <a:rPr lang="en-US" sz="1400">
                <a:solidFill>
                  <a:schemeClr val="accent2"/>
                </a:solidFill>
                <a:sym typeface="+mn-ea"/>
              </a:rPr>
              <a:t>}</a:t>
            </a:r>
            <a:r>
              <a:rPr lang="en-US" sz="1400">
                <a:solidFill>
                  <a:schemeClr val="bg1"/>
                </a:solidFill>
                <a:sym typeface="+mn-ea"/>
              </a:rPr>
              <a:t>; </a:t>
            </a:r>
            <a:endParaRPr lang="en-US" sz="1400">
              <a:solidFill>
                <a:schemeClr val="bg1"/>
              </a:solidFill>
            </a:endParaRPr>
          </a:p>
          <a:p>
            <a:pPr algn="l"/>
            <a:r>
              <a:rPr lang="en-US" sz="1400" b="1">
                <a:solidFill>
                  <a:schemeClr val="accent6"/>
                </a:solidFill>
                <a:sym typeface="+mn-ea"/>
              </a:rPr>
              <a:t> // construct from elements :-</a:t>
            </a:r>
            <a:endParaRPr lang="en-US" sz="1400" b="1">
              <a:solidFill>
                <a:schemeClr val="accent6"/>
              </a:solidFill>
            </a:endParaRPr>
          </a:p>
          <a:p>
            <a:pPr algn="l"/>
            <a:r>
              <a:rPr lang="en-US" sz="1400">
                <a:solidFill>
                  <a:schemeClr val="bg1"/>
                </a:solidFill>
                <a:sym typeface="+mn-ea"/>
              </a:rPr>
              <a:t> </a:t>
            </a:r>
            <a:r>
              <a:rPr lang="en-US" sz="1400">
                <a:solidFill>
                  <a:schemeClr val="accent2"/>
                </a:solidFill>
                <a:sym typeface="+mn-ea"/>
              </a:rPr>
              <a:t>obj1 </a:t>
            </a:r>
            <a:r>
              <a:rPr lang="en-US" sz="1400">
                <a:solidFill>
                  <a:schemeClr val="bg1"/>
                </a:solidFill>
                <a:sym typeface="+mn-ea"/>
              </a:rPr>
              <a:t>=</a:t>
            </a:r>
            <a:r>
              <a:rPr lang="en-US" sz="1400">
                <a:solidFill>
                  <a:srgbClr val="FF0000"/>
                </a:solidFill>
                <a:sym typeface="+mn-ea"/>
              </a:rPr>
              <a:t> </a:t>
            </a:r>
            <a:r>
              <a:rPr lang="en-US" sz="1400" b="1">
                <a:solidFill>
                  <a:srgbClr val="00B0F0"/>
                </a:solidFill>
                <a:sym typeface="+mn-ea"/>
              </a:rPr>
              <a:t>new Object()</a:t>
            </a:r>
            <a:r>
              <a:rPr lang="en-US" sz="1400">
                <a:solidFill>
                  <a:schemeClr val="bg1"/>
                </a:solidFill>
                <a:sym typeface="+mn-ea"/>
              </a:rPr>
              <a:t>; </a:t>
            </a:r>
            <a:endParaRPr lang="en-US" sz="1400">
              <a:solidFill>
                <a:schemeClr val="bg1"/>
              </a:solidFill>
            </a:endParaRPr>
          </a:p>
          <a:p>
            <a:pPr algn="l"/>
            <a:r>
              <a:rPr lang="en-US" sz="1400">
                <a:solidFill>
                  <a:schemeClr val="bg1"/>
                </a:solidFill>
                <a:sym typeface="+mn-ea"/>
              </a:rPr>
              <a:t> obj1.key1 = value1; </a:t>
            </a:r>
            <a:endParaRPr lang="en-US" sz="1400" b="1">
              <a:solidFill>
                <a:schemeClr val="accent1"/>
              </a:solidFill>
              <a:sym typeface="+mn-ea"/>
            </a:endParaRPr>
          </a:p>
        </p:txBody>
      </p:sp>
      <p:sp>
        <p:nvSpPr>
          <p:cNvPr id="14" name="Rectangles 13"/>
          <p:cNvSpPr/>
          <p:nvPr/>
        </p:nvSpPr>
        <p:spPr>
          <a:xfrm>
            <a:off x="90805" y="1871980"/>
            <a:ext cx="2449830" cy="173037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Length Of</a:t>
            </a:r>
            <a:r>
              <a:rPr lang="en-US" b="1">
                <a:highlight>
                  <a:srgbClr val="FFFF00"/>
                </a:highlight>
              </a:rPr>
              <a:t> Object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method 1  :- </a:t>
            </a:r>
            <a:endParaRPr lang="en-US" sz="1400" b="1">
              <a:solidFill>
                <a:schemeClr val="accent6"/>
              </a:solidFill>
              <a:sym typeface="+mn-ea"/>
            </a:endParaRPr>
          </a:p>
          <a:p>
            <a:pPr algn="l"/>
            <a:r>
              <a:rPr lang="en-US" sz="1400" b="1">
                <a:solidFill>
                  <a:srgbClr val="00B0F0"/>
                </a:solidFill>
                <a:sym typeface="+mn-ea"/>
              </a:rPr>
              <a:t>Object.entries(</a:t>
            </a:r>
            <a:r>
              <a:rPr lang="en-US" sz="1400" b="1">
                <a:solidFill>
                  <a:schemeClr val="accent2"/>
                </a:solidFill>
                <a:sym typeface="+mn-ea"/>
              </a:rPr>
              <a:t>obj1</a:t>
            </a:r>
            <a:r>
              <a:rPr lang="en-US" sz="1400" b="1">
                <a:solidFill>
                  <a:srgbClr val="00B0F0"/>
                </a:solidFill>
                <a:sym typeface="+mn-ea"/>
              </a:rPr>
              <a:t>).length</a:t>
            </a:r>
            <a:endParaRPr lang="en-US" sz="1400" b="1">
              <a:solidFill>
                <a:srgbClr val="00B0F0"/>
              </a:solidFill>
              <a:sym typeface="+mn-ea"/>
            </a:endParaRPr>
          </a:p>
          <a:p>
            <a:pPr algn="l"/>
            <a:r>
              <a:rPr lang="en-US" sz="1400" b="1">
                <a:solidFill>
                  <a:schemeClr val="accent6"/>
                </a:solidFill>
                <a:sym typeface="+mn-ea"/>
              </a:rPr>
              <a:t>method 2  :- </a:t>
            </a:r>
            <a:r>
              <a:rPr lang="en-US" sz="1400" b="1">
                <a:solidFill>
                  <a:schemeClr val="bg1"/>
                </a:solidFill>
                <a:sym typeface="+mn-ea"/>
              </a:rPr>
              <a:t> </a:t>
            </a:r>
            <a:endParaRPr lang="en-US" sz="1400">
              <a:solidFill>
                <a:schemeClr val="bg1"/>
              </a:solidFill>
            </a:endParaRPr>
          </a:p>
          <a:p>
            <a:pPr algn="l"/>
            <a:r>
              <a:rPr lang="en-US" sz="1400" b="1">
                <a:solidFill>
                  <a:srgbClr val="00B0F0"/>
                </a:solidFill>
                <a:sym typeface="+mn-ea"/>
              </a:rPr>
              <a:t>Object.keys(</a:t>
            </a:r>
            <a:r>
              <a:rPr lang="en-US" sz="1400" b="1">
                <a:solidFill>
                  <a:schemeClr val="accent2"/>
                </a:solidFill>
                <a:sym typeface="+mn-ea"/>
              </a:rPr>
              <a:t>obj1</a:t>
            </a:r>
            <a:r>
              <a:rPr lang="en-US" sz="1400" b="1">
                <a:solidFill>
                  <a:srgbClr val="00B0F0"/>
                </a:solidFill>
                <a:sym typeface="+mn-ea"/>
              </a:rPr>
              <a:t>).length</a:t>
            </a:r>
            <a:endParaRPr lang="en-US" sz="1400" b="1">
              <a:solidFill>
                <a:srgbClr val="00B0F0"/>
              </a:solidFill>
              <a:sym typeface="+mn-ea"/>
            </a:endParaRPr>
          </a:p>
          <a:p>
            <a:pPr algn="l"/>
            <a:r>
              <a:rPr lang="en-US" sz="1400" b="1">
                <a:solidFill>
                  <a:schemeClr val="accent6"/>
                </a:solidFill>
                <a:sym typeface="+mn-ea"/>
              </a:rPr>
              <a:t>method 3  :- </a:t>
            </a:r>
            <a:r>
              <a:rPr lang="en-US" sz="1400" b="1">
                <a:solidFill>
                  <a:schemeClr val="bg1"/>
                </a:solidFill>
                <a:sym typeface="+mn-ea"/>
              </a:rPr>
              <a:t> </a:t>
            </a:r>
            <a:endParaRPr lang="en-US" sz="1400">
              <a:solidFill>
                <a:schemeClr val="bg1"/>
              </a:solidFill>
            </a:endParaRPr>
          </a:p>
          <a:p>
            <a:pPr algn="l"/>
            <a:r>
              <a:rPr lang="en-US" sz="1400" b="1">
                <a:solidFill>
                  <a:srgbClr val="00B0F0"/>
                </a:solidFill>
                <a:sym typeface="+mn-ea"/>
              </a:rPr>
              <a:t>Object.values(</a:t>
            </a:r>
            <a:r>
              <a:rPr lang="en-US" sz="1400" b="1">
                <a:solidFill>
                  <a:schemeClr val="accent2"/>
                </a:solidFill>
                <a:sym typeface="+mn-ea"/>
              </a:rPr>
              <a:t>obj1</a:t>
            </a:r>
            <a:r>
              <a:rPr lang="en-US" sz="1400" b="1">
                <a:solidFill>
                  <a:srgbClr val="00B0F0"/>
                </a:solidFill>
                <a:sym typeface="+mn-ea"/>
              </a:rPr>
              <a:t>).length</a:t>
            </a:r>
            <a:endParaRPr lang="en-US" sz="1400" b="1">
              <a:solidFill>
                <a:schemeClr val="accent1"/>
              </a:solidFill>
              <a:sym typeface="+mn-ea"/>
            </a:endParaRPr>
          </a:p>
        </p:txBody>
      </p:sp>
      <p:sp>
        <p:nvSpPr>
          <p:cNvPr id="22" name="Rectangles 21"/>
          <p:cNvSpPr/>
          <p:nvPr/>
        </p:nvSpPr>
        <p:spPr>
          <a:xfrm>
            <a:off x="90805" y="3602355"/>
            <a:ext cx="2449830" cy="151955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Access an item from Object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Method1</a:t>
            </a:r>
            <a:endParaRPr lang="en-US" sz="1400" b="1">
              <a:solidFill>
                <a:schemeClr val="accent6"/>
              </a:solidFill>
              <a:sym typeface="+mn-ea"/>
            </a:endParaRPr>
          </a:p>
          <a:p>
            <a:pPr algn="l"/>
            <a:r>
              <a:rPr lang="en-US" sz="1400" b="1">
                <a:solidFill>
                  <a:schemeClr val="accent5"/>
                </a:solidFill>
                <a:sym typeface="+mn-ea"/>
              </a:rPr>
              <a:t> </a:t>
            </a:r>
            <a:r>
              <a:rPr lang="en-US" sz="1400">
                <a:solidFill>
                  <a:schemeClr val="accent2"/>
                </a:solidFill>
                <a:sym typeface="+mn-ea"/>
              </a:rPr>
              <a:t>obj1</a:t>
            </a:r>
            <a:r>
              <a:rPr lang="en-US" sz="1400">
                <a:solidFill>
                  <a:srgbClr val="00B0F0"/>
                </a:solidFill>
                <a:sym typeface="+mn-ea"/>
              </a:rPr>
              <a:t>[“</a:t>
            </a:r>
            <a:r>
              <a:rPr lang="en-US" sz="1400">
                <a:solidFill>
                  <a:srgbClr val="FF0000"/>
                </a:solidFill>
                <a:sym typeface="+mn-ea"/>
              </a:rPr>
              <a:t>keyName</a:t>
            </a:r>
            <a:r>
              <a:rPr lang="en-US" sz="1400">
                <a:solidFill>
                  <a:srgbClr val="00B0F0"/>
                </a:solidFill>
                <a:sym typeface="+mn-ea"/>
              </a:rPr>
              <a:t>”]</a:t>
            </a:r>
            <a:r>
              <a:rPr lang="en-US" sz="1400">
                <a:solidFill>
                  <a:schemeClr val="bg1"/>
                </a:solidFill>
                <a:sym typeface="+mn-ea"/>
              </a:rPr>
              <a:t> </a:t>
            </a:r>
            <a:r>
              <a:rPr lang="en-US" sz="1400" b="1">
                <a:solidFill>
                  <a:schemeClr val="accent5"/>
                </a:solidFill>
                <a:sym typeface="+mn-ea"/>
              </a:rPr>
              <a:t> </a:t>
            </a:r>
            <a:endParaRPr lang="en-US" sz="1400" b="1">
              <a:solidFill>
                <a:schemeClr val="accent5"/>
              </a:solidFill>
              <a:sym typeface="+mn-ea"/>
            </a:endParaRPr>
          </a:p>
          <a:p>
            <a:pPr algn="l"/>
            <a:r>
              <a:rPr lang="en-US" sz="1400" b="1">
                <a:solidFill>
                  <a:schemeClr val="accent6"/>
                </a:solidFill>
                <a:sym typeface="+mn-ea"/>
              </a:rPr>
              <a:t>Method2</a:t>
            </a:r>
            <a:endParaRPr lang="en-US" sz="1400" b="1">
              <a:solidFill>
                <a:schemeClr val="accent5"/>
              </a:solidFill>
              <a:sym typeface="+mn-ea"/>
            </a:endParaRPr>
          </a:p>
          <a:p>
            <a:pPr algn="l"/>
            <a:r>
              <a:rPr lang="en-US" sz="1400">
                <a:solidFill>
                  <a:schemeClr val="accent2"/>
                </a:solidFill>
                <a:sym typeface="+mn-ea"/>
              </a:rPr>
              <a:t>obj1</a:t>
            </a:r>
            <a:r>
              <a:rPr lang="en-US" sz="1400">
                <a:solidFill>
                  <a:srgbClr val="0070C0"/>
                </a:solidFill>
                <a:sym typeface="+mn-ea"/>
              </a:rPr>
              <a:t>.</a:t>
            </a:r>
            <a:r>
              <a:rPr lang="en-US" sz="1400">
                <a:solidFill>
                  <a:srgbClr val="FF0000"/>
                </a:solidFill>
                <a:sym typeface="+mn-ea"/>
              </a:rPr>
              <a:t>keyName</a:t>
            </a:r>
            <a:endParaRPr lang="en-US" sz="1400" b="1">
              <a:solidFill>
                <a:schemeClr val="accent1"/>
              </a:solidFill>
              <a:sym typeface="+mn-ea"/>
            </a:endParaRPr>
          </a:p>
        </p:txBody>
      </p:sp>
      <p:sp>
        <p:nvSpPr>
          <p:cNvPr id="24" name="Rectangles 23"/>
          <p:cNvSpPr/>
          <p:nvPr/>
        </p:nvSpPr>
        <p:spPr>
          <a:xfrm>
            <a:off x="90805" y="5135245"/>
            <a:ext cx="2449830" cy="151955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Update </a:t>
            </a:r>
            <a:r>
              <a:rPr lang="en-US" b="1">
                <a:highlight>
                  <a:srgbClr val="FFFF00"/>
                </a:highlight>
              </a:rPr>
              <a:t>and add  item in Object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Method1	-&gt; </a:t>
            </a:r>
            <a:endParaRPr lang="en-US" sz="1400" b="1">
              <a:solidFill>
                <a:schemeClr val="accent6"/>
              </a:solidFill>
              <a:sym typeface="+mn-ea"/>
            </a:endParaRPr>
          </a:p>
          <a:p>
            <a:pPr algn="l"/>
            <a:r>
              <a:rPr lang="en-US" sz="1400">
                <a:solidFill>
                  <a:schemeClr val="accent2"/>
                </a:solidFill>
                <a:sym typeface="+mn-ea"/>
              </a:rPr>
              <a:t>obj1</a:t>
            </a:r>
            <a:r>
              <a:rPr lang="en-US" sz="1400">
                <a:solidFill>
                  <a:srgbClr val="00B0F0"/>
                </a:solidFill>
                <a:sym typeface="+mn-ea"/>
              </a:rPr>
              <a:t>[“</a:t>
            </a:r>
            <a:r>
              <a:rPr lang="en-US" sz="1400">
                <a:solidFill>
                  <a:srgbClr val="FF0000"/>
                </a:solidFill>
                <a:sym typeface="+mn-ea"/>
              </a:rPr>
              <a:t>keyName</a:t>
            </a:r>
            <a:r>
              <a:rPr lang="en-US" sz="1400">
                <a:solidFill>
                  <a:srgbClr val="00B0F0"/>
                </a:solidFill>
                <a:sym typeface="+mn-ea"/>
              </a:rPr>
              <a:t>”]</a:t>
            </a:r>
            <a:r>
              <a:rPr lang="en-US" sz="1400" b="1">
                <a:solidFill>
                  <a:srgbClr val="00B0F0"/>
                </a:solidFill>
                <a:sym typeface="+mn-ea"/>
              </a:rPr>
              <a:t> =</a:t>
            </a:r>
            <a:r>
              <a:rPr lang="en-US" sz="1400" b="1">
                <a:solidFill>
                  <a:schemeClr val="accent5"/>
                </a:solidFill>
                <a:sym typeface="+mn-ea"/>
              </a:rPr>
              <a:t> </a:t>
            </a:r>
            <a:r>
              <a:rPr lang="en-US" sz="1400" b="1">
                <a:solidFill>
                  <a:schemeClr val="bg1"/>
                </a:solidFill>
                <a:sym typeface="+mn-ea"/>
              </a:rPr>
              <a:t>value</a:t>
            </a:r>
            <a:r>
              <a:rPr lang="en-US" sz="1400">
                <a:solidFill>
                  <a:schemeClr val="bg1"/>
                </a:solidFill>
                <a:sym typeface="+mn-ea"/>
              </a:rPr>
              <a:t> </a:t>
            </a:r>
            <a:r>
              <a:rPr lang="en-US" sz="1400" b="1">
                <a:solidFill>
                  <a:schemeClr val="accent5"/>
                </a:solidFill>
                <a:sym typeface="+mn-ea"/>
              </a:rPr>
              <a:t> </a:t>
            </a:r>
            <a:endParaRPr lang="en-US" sz="1400" b="1">
              <a:solidFill>
                <a:schemeClr val="accent5"/>
              </a:solidFill>
              <a:sym typeface="+mn-ea"/>
            </a:endParaRPr>
          </a:p>
          <a:p>
            <a:pPr algn="l"/>
            <a:r>
              <a:rPr lang="en-US" sz="1400" b="1">
                <a:solidFill>
                  <a:schemeClr val="accent6"/>
                </a:solidFill>
                <a:sym typeface="+mn-ea"/>
              </a:rPr>
              <a:t>Method2	-&gt;</a:t>
            </a:r>
            <a:r>
              <a:rPr lang="en-US" sz="1400" b="1">
                <a:solidFill>
                  <a:schemeClr val="accent5"/>
                </a:solidFill>
                <a:sym typeface="+mn-ea"/>
              </a:rPr>
              <a:t> </a:t>
            </a:r>
            <a:endParaRPr lang="en-US" sz="1400" b="1">
              <a:solidFill>
                <a:schemeClr val="accent5"/>
              </a:solidFill>
              <a:sym typeface="+mn-ea"/>
            </a:endParaRPr>
          </a:p>
          <a:p>
            <a:pPr algn="l"/>
            <a:r>
              <a:rPr lang="en-US" sz="1400">
                <a:solidFill>
                  <a:schemeClr val="accent2"/>
                </a:solidFill>
                <a:sym typeface="+mn-ea"/>
              </a:rPr>
              <a:t>obj1</a:t>
            </a:r>
            <a:r>
              <a:rPr lang="en-US" sz="1400">
                <a:solidFill>
                  <a:srgbClr val="0070C0"/>
                </a:solidFill>
                <a:sym typeface="+mn-ea"/>
              </a:rPr>
              <a:t>.</a:t>
            </a:r>
            <a:r>
              <a:rPr lang="en-US" sz="1400">
                <a:solidFill>
                  <a:srgbClr val="FF0000"/>
                </a:solidFill>
                <a:sym typeface="+mn-ea"/>
              </a:rPr>
              <a:t>keyName</a:t>
            </a:r>
            <a:r>
              <a:rPr lang="en-US" sz="1400" b="1">
                <a:solidFill>
                  <a:srgbClr val="FF0000"/>
                </a:solidFill>
                <a:sym typeface="+mn-ea"/>
              </a:rPr>
              <a:t> </a:t>
            </a:r>
            <a:r>
              <a:rPr lang="en-US" sz="1400" b="1">
                <a:solidFill>
                  <a:srgbClr val="00B0F0"/>
                </a:solidFill>
                <a:sym typeface="+mn-ea"/>
              </a:rPr>
              <a:t>= </a:t>
            </a:r>
            <a:r>
              <a:rPr lang="en-US" sz="1400" b="1">
                <a:solidFill>
                  <a:schemeClr val="bg1"/>
                </a:solidFill>
                <a:sym typeface="+mn-ea"/>
              </a:rPr>
              <a:t>value</a:t>
            </a:r>
            <a:endParaRPr lang="en-US" sz="1400" b="1">
              <a:solidFill>
                <a:schemeClr val="accent1"/>
              </a:solidFill>
              <a:sym typeface="+mn-ea"/>
            </a:endParaRPr>
          </a:p>
        </p:txBody>
      </p:sp>
      <p:sp>
        <p:nvSpPr>
          <p:cNvPr id="26" name="Rectangles 25"/>
          <p:cNvSpPr/>
          <p:nvPr/>
        </p:nvSpPr>
        <p:spPr>
          <a:xfrm>
            <a:off x="2540635" y="339090"/>
            <a:ext cx="3098165" cy="85915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Remove </a:t>
            </a:r>
            <a:r>
              <a:rPr lang="en-US" b="1">
                <a:highlight>
                  <a:srgbClr val="FFFF00"/>
                </a:highlight>
              </a:rPr>
              <a:t>an item from Object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Method1	-&gt; </a:t>
            </a:r>
            <a:r>
              <a:rPr lang="en-US" sz="1400" b="1">
                <a:solidFill>
                  <a:srgbClr val="00B0F0"/>
                </a:solidFill>
                <a:sym typeface="+mn-ea"/>
              </a:rPr>
              <a:t>delete </a:t>
            </a:r>
            <a:r>
              <a:rPr lang="en-US" sz="1400">
                <a:solidFill>
                  <a:schemeClr val="accent2"/>
                </a:solidFill>
                <a:sym typeface="+mn-ea"/>
              </a:rPr>
              <a:t>obj1</a:t>
            </a:r>
            <a:r>
              <a:rPr lang="en-US" sz="1400">
                <a:solidFill>
                  <a:srgbClr val="00B0F0"/>
                </a:solidFill>
                <a:sym typeface="+mn-ea"/>
              </a:rPr>
              <a:t>[“</a:t>
            </a:r>
            <a:r>
              <a:rPr lang="en-US" sz="1400">
                <a:solidFill>
                  <a:srgbClr val="FF0000"/>
                </a:solidFill>
                <a:sym typeface="+mn-ea"/>
              </a:rPr>
              <a:t>keyName</a:t>
            </a:r>
            <a:r>
              <a:rPr lang="en-US" sz="1400">
                <a:solidFill>
                  <a:srgbClr val="00B0F0"/>
                </a:solidFill>
                <a:sym typeface="+mn-ea"/>
              </a:rPr>
              <a:t>”]</a:t>
            </a:r>
            <a:r>
              <a:rPr lang="en-US" sz="1400" b="1">
                <a:solidFill>
                  <a:schemeClr val="accent5"/>
                </a:solidFill>
                <a:sym typeface="+mn-ea"/>
              </a:rPr>
              <a:t> </a:t>
            </a:r>
            <a:r>
              <a:rPr lang="en-US" sz="1400">
                <a:solidFill>
                  <a:schemeClr val="bg1"/>
                </a:solidFill>
                <a:sym typeface="+mn-ea"/>
              </a:rPr>
              <a:t> </a:t>
            </a:r>
            <a:r>
              <a:rPr lang="en-US" sz="1400" b="1">
                <a:solidFill>
                  <a:schemeClr val="accent5"/>
                </a:solidFill>
                <a:sym typeface="+mn-ea"/>
              </a:rPr>
              <a:t> </a:t>
            </a:r>
            <a:endParaRPr lang="en-US" sz="1400" b="1">
              <a:solidFill>
                <a:schemeClr val="accent5"/>
              </a:solidFill>
              <a:sym typeface="+mn-ea"/>
            </a:endParaRPr>
          </a:p>
          <a:p>
            <a:pPr algn="l"/>
            <a:r>
              <a:rPr lang="en-US" sz="1400" b="1">
                <a:solidFill>
                  <a:schemeClr val="accent6"/>
                </a:solidFill>
                <a:sym typeface="+mn-ea"/>
              </a:rPr>
              <a:t>Method2	-&gt;</a:t>
            </a:r>
            <a:r>
              <a:rPr lang="en-US" sz="1400" b="1">
                <a:solidFill>
                  <a:schemeClr val="accent5"/>
                </a:solidFill>
                <a:sym typeface="+mn-ea"/>
              </a:rPr>
              <a:t> </a:t>
            </a:r>
            <a:r>
              <a:rPr lang="en-US" sz="1400" b="1">
                <a:solidFill>
                  <a:srgbClr val="00B0F0"/>
                </a:solidFill>
                <a:sym typeface="+mn-ea"/>
              </a:rPr>
              <a:t>delete </a:t>
            </a:r>
            <a:r>
              <a:rPr lang="en-US" sz="1400">
                <a:solidFill>
                  <a:schemeClr val="accent2"/>
                </a:solidFill>
                <a:sym typeface="+mn-ea"/>
              </a:rPr>
              <a:t>obj1</a:t>
            </a:r>
            <a:r>
              <a:rPr lang="en-US" sz="1400">
                <a:solidFill>
                  <a:srgbClr val="0070C0"/>
                </a:solidFill>
                <a:sym typeface="+mn-ea"/>
              </a:rPr>
              <a:t>.</a:t>
            </a:r>
            <a:r>
              <a:rPr lang="en-US" sz="1400">
                <a:solidFill>
                  <a:srgbClr val="FF0000"/>
                </a:solidFill>
                <a:sym typeface="+mn-ea"/>
              </a:rPr>
              <a:t>keyName </a:t>
            </a:r>
            <a:endParaRPr lang="en-US" sz="1400" b="1">
              <a:solidFill>
                <a:schemeClr val="accent1"/>
              </a:solidFill>
              <a:sym typeface="+mn-ea"/>
            </a:endParaRPr>
          </a:p>
        </p:txBody>
      </p:sp>
      <p:sp>
        <p:nvSpPr>
          <p:cNvPr id="27" name="Rectangles 26"/>
          <p:cNvSpPr/>
          <p:nvPr/>
        </p:nvSpPr>
        <p:spPr>
          <a:xfrm>
            <a:off x="5638800" y="339090"/>
            <a:ext cx="5722620" cy="143954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Copy Objects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Use equal (=) operator:-  </a:t>
            </a:r>
            <a:r>
              <a:rPr lang="en-US" sz="1400" b="1">
                <a:solidFill>
                  <a:schemeClr val="accent2"/>
                </a:solidFill>
                <a:sym typeface="+mn-ea"/>
              </a:rPr>
              <a:t>obj2  </a:t>
            </a:r>
            <a:r>
              <a:rPr lang="en-US" sz="1400">
                <a:solidFill>
                  <a:schemeClr val="accent2"/>
                </a:solidFill>
                <a:sym typeface="+mn-ea"/>
              </a:rPr>
              <a:t>= </a:t>
            </a:r>
            <a:r>
              <a:rPr lang="en-US" sz="1400" b="1">
                <a:solidFill>
                  <a:schemeClr val="accent2"/>
                </a:solidFill>
                <a:sym typeface="+mn-ea"/>
              </a:rPr>
              <a:t>obj1  </a:t>
            </a:r>
            <a:endParaRPr lang="en-US" sz="1400" b="1">
              <a:solidFill>
                <a:schemeClr val="accent6"/>
              </a:solidFill>
              <a:sym typeface="+mn-ea"/>
            </a:endParaRPr>
          </a:p>
          <a:p>
            <a:pPr algn="l"/>
            <a:r>
              <a:rPr lang="en-US" sz="1400" b="1">
                <a:solidFill>
                  <a:schemeClr val="accent6"/>
                </a:solidFill>
                <a:sym typeface="+mn-ea"/>
              </a:rPr>
              <a:t>Use the spread (...) syntax :-  </a:t>
            </a:r>
            <a:r>
              <a:rPr lang="en-US" sz="1400" b="1">
                <a:solidFill>
                  <a:schemeClr val="accent1"/>
                </a:solidFill>
                <a:sym typeface="+mn-ea"/>
              </a:rPr>
              <a:t>{ </a:t>
            </a:r>
            <a:r>
              <a:rPr lang="en-US" sz="1400" b="1">
                <a:solidFill>
                  <a:srgbClr val="00B0F0"/>
                </a:solidFill>
                <a:sym typeface="+mn-ea"/>
              </a:rPr>
              <a:t>...</a:t>
            </a:r>
            <a:r>
              <a:rPr lang="en-US" sz="1400" b="1">
                <a:solidFill>
                  <a:schemeClr val="accent2"/>
                </a:solidFill>
                <a:sym typeface="+mn-ea"/>
              </a:rPr>
              <a:t>obj1  </a:t>
            </a:r>
            <a:r>
              <a:rPr lang="en-US" sz="1400" b="1">
                <a:solidFill>
                  <a:srgbClr val="FF0000"/>
                </a:solidFill>
                <a:sym typeface="+mn-ea"/>
              </a:rPr>
              <a:t>, </a:t>
            </a:r>
            <a:r>
              <a:rPr lang="en-US" sz="1400" b="1">
                <a:solidFill>
                  <a:srgbClr val="00B0F0"/>
                </a:solidFill>
                <a:sym typeface="+mn-ea"/>
              </a:rPr>
              <a:t> ...</a:t>
            </a:r>
            <a:r>
              <a:rPr lang="en-US" sz="1400" b="1">
                <a:solidFill>
                  <a:schemeClr val="accent2"/>
                </a:solidFill>
                <a:sym typeface="+mn-ea"/>
              </a:rPr>
              <a:t>obj2  </a:t>
            </a:r>
            <a:r>
              <a:rPr lang="en-US" sz="1400" b="1">
                <a:solidFill>
                  <a:srgbClr val="FF0000"/>
                </a:solidFill>
                <a:sym typeface="+mn-ea"/>
              </a:rPr>
              <a:t>, </a:t>
            </a:r>
            <a:r>
              <a:rPr lang="en-US" sz="1400" b="1">
                <a:solidFill>
                  <a:schemeClr val="accent1"/>
                </a:solidFill>
                <a:sym typeface="+mn-ea"/>
              </a:rPr>
              <a:t> </a:t>
            </a:r>
            <a:r>
              <a:rPr lang="en-US" sz="1400" b="1">
                <a:solidFill>
                  <a:srgbClr val="00B0F0"/>
                </a:solidFill>
                <a:sym typeface="+mn-ea"/>
              </a:rPr>
              <a:t>...</a:t>
            </a:r>
            <a:r>
              <a:rPr lang="en-US" sz="1400" b="1">
                <a:solidFill>
                  <a:schemeClr val="accent2"/>
                </a:solidFill>
                <a:sym typeface="+mn-ea"/>
              </a:rPr>
              <a:t>obj3  </a:t>
            </a:r>
            <a:r>
              <a:rPr lang="en-US" sz="1400" b="1">
                <a:solidFill>
                  <a:srgbClr val="FF0000"/>
                </a:solidFill>
                <a:sym typeface="+mn-ea"/>
              </a:rPr>
              <a:t>, </a:t>
            </a:r>
            <a:r>
              <a:rPr lang="en-US" sz="1400" b="1">
                <a:solidFill>
                  <a:srgbClr val="00B0F0"/>
                </a:solidFill>
                <a:sym typeface="+mn-ea"/>
              </a:rPr>
              <a:t> .......</a:t>
            </a:r>
            <a:r>
              <a:rPr lang="en-US" sz="1400" b="1">
                <a:solidFill>
                  <a:schemeClr val="accent1"/>
                </a:solidFill>
                <a:sym typeface="+mn-ea"/>
              </a:rPr>
              <a:t>  </a:t>
            </a:r>
            <a:r>
              <a:rPr lang="en-US" sz="1400" b="1">
                <a:solidFill>
                  <a:srgbClr val="FF0000"/>
                </a:solidFill>
                <a:sym typeface="+mn-ea"/>
              </a:rPr>
              <a:t> , </a:t>
            </a:r>
            <a:r>
              <a:rPr lang="en-US" sz="1400" b="1">
                <a:solidFill>
                  <a:schemeClr val="accent1"/>
                </a:solidFill>
                <a:sym typeface="+mn-ea"/>
              </a:rPr>
              <a:t> </a:t>
            </a:r>
            <a:r>
              <a:rPr lang="en-US" sz="1400" b="1">
                <a:solidFill>
                  <a:srgbClr val="00B0F0"/>
                </a:solidFill>
                <a:sym typeface="+mn-ea"/>
              </a:rPr>
              <a:t>...</a:t>
            </a:r>
            <a:r>
              <a:rPr lang="en-US" sz="1400" b="1">
                <a:solidFill>
                  <a:schemeClr val="accent2"/>
                </a:solidFill>
                <a:sym typeface="+mn-ea"/>
              </a:rPr>
              <a:t>objN </a:t>
            </a:r>
            <a:r>
              <a:rPr lang="en-US" sz="1400" b="1">
                <a:solidFill>
                  <a:schemeClr val="accent1"/>
                </a:solidFill>
                <a:sym typeface="+mn-ea"/>
              </a:rPr>
              <a:t>}</a:t>
            </a:r>
            <a:endParaRPr lang="en-US" sz="1400" b="1">
              <a:solidFill>
                <a:schemeClr val="accent6"/>
              </a:solidFill>
              <a:sym typeface="+mn-ea"/>
            </a:endParaRPr>
          </a:p>
          <a:p>
            <a:pPr algn="l"/>
            <a:r>
              <a:rPr lang="en-US" sz="1400" b="1">
                <a:solidFill>
                  <a:schemeClr val="accent6"/>
                </a:solidFill>
                <a:sym typeface="+mn-ea"/>
              </a:rPr>
              <a:t>Use the Object.assign() method :-  </a:t>
            </a:r>
            <a:r>
              <a:rPr lang="en-US" sz="1400" b="1">
                <a:solidFill>
                  <a:srgbClr val="00B0F0"/>
                </a:solidFill>
                <a:sym typeface="+mn-ea"/>
              </a:rPr>
              <a:t>Object.assign(</a:t>
            </a:r>
            <a:r>
              <a:rPr lang="en-US" sz="1400" b="1">
                <a:solidFill>
                  <a:srgbClr val="FF0000"/>
                </a:solidFill>
                <a:sym typeface="+mn-ea"/>
              </a:rPr>
              <a:t>target</a:t>
            </a:r>
            <a:r>
              <a:rPr lang="en-US" sz="1400" b="1">
                <a:solidFill>
                  <a:schemeClr val="accent6"/>
                </a:solidFill>
                <a:sym typeface="+mn-ea"/>
              </a:rPr>
              <a:t>, </a:t>
            </a:r>
            <a:r>
              <a:rPr lang="en-US" sz="1400" b="1">
                <a:solidFill>
                  <a:srgbClr val="FF0000"/>
                </a:solidFill>
                <a:sym typeface="+mn-ea"/>
              </a:rPr>
              <a:t>sources</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 JSON.stringify() and JSON.parse() methods :- </a:t>
            </a:r>
            <a:endParaRPr lang="en-US" sz="1400" b="1">
              <a:solidFill>
                <a:schemeClr val="accent6"/>
              </a:solidFill>
              <a:sym typeface="+mn-ea"/>
            </a:endParaRPr>
          </a:p>
          <a:p>
            <a:pPr algn="l"/>
            <a:r>
              <a:rPr lang="en-US" sz="1400" b="1">
                <a:solidFill>
                  <a:schemeClr val="bg1"/>
                </a:solidFill>
                <a:sym typeface="+mn-ea"/>
              </a:rPr>
              <a:t>copiedObj </a:t>
            </a:r>
            <a:r>
              <a:rPr lang="en-US" sz="1400" b="1">
                <a:solidFill>
                  <a:schemeClr val="accent6"/>
                </a:solidFill>
                <a:sym typeface="+mn-ea"/>
              </a:rPr>
              <a:t>= </a:t>
            </a:r>
            <a:r>
              <a:rPr lang="en-US" sz="1400" b="1">
                <a:solidFill>
                  <a:srgbClr val="00B0F0"/>
                </a:solidFill>
                <a:sym typeface="+mn-ea"/>
              </a:rPr>
              <a:t>JSON.parse(  JSON.stringify(</a:t>
            </a:r>
            <a:r>
              <a:rPr lang="en-US" sz="1400" b="1">
                <a:solidFill>
                  <a:schemeClr val="accent2"/>
                </a:solidFill>
                <a:sym typeface="+mn-ea"/>
              </a:rPr>
              <a:t>Obj</a:t>
            </a:r>
            <a:r>
              <a:rPr lang="en-US" sz="1400" b="1">
                <a:solidFill>
                  <a:schemeClr val="accent1"/>
                </a:solidFill>
                <a:sym typeface="+mn-ea"/>
              </a:rPr>
              <a:t>)  )</a:t>
            </a:r>
            <a:endParaRPr lang="en-US" sz="1400" b="1">
              <a:solidFill>
                <a:schemeClr val="accent1"/>
              </a:solidFill>
              <a:sym typeface="+mn-ea"/>
            </a:endParaRPr>
          </a:p>
        </p:txBody>
      </p:sp>
      <p:sp>
        <p:nvSpPr>
          <p:cNvPr id="28" name="Rectangles 27"/>
          <p:cNvSpPr/>
          <p:nvPr/>
        </p:nvSpPr>
        <p:spPr>
          <a:xfrm>
            <a:off x="2540635" y="1198245"/>
            <a:ext cx="3097530" cy="132461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Object To Array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rgbClr val="00B0F0"/>
                </a:solidFill>
                <a:sym typeface="+mn-ea"/>
              </a:rPr>
              <a:t>Object.entries(</a:t>
            </a:r>
            <a:r>
              <a:rPr lang="en-US" sz="1400" b="1">
                <a:solidFill>
                  <a:schemeClr val="accent2"/>
                </a:solidFill>
                <a:sym typeface="+mn-ea"/>
              </a:rPr>
              <a:t>obj1</a:t>
            </a:r>
            <a:r>
              <a:rPr lang="en-US" sz="1400" b="1">
                <a:solidFill>
                  <a:srgbClr val="00B0F0"/>
                </a:solidFill>
                <a:sym typeface="+mn-ea"/>
              </a:rPr>
              <a:t>)</a:t>
            </a:r>
            <a:r>
              <a:rPr lang="en-US" sz="1400" b="1">
                <a:solidFill>
                  <a:schemeClr val="bg1"/>
                </a:solidFill>
                <a:sym typeface="+mn-ea"/>
              </a:rPr>
              <a:t> </a:t>
            </a:r>
            <a:endParaRPr lang="en-US" sz="1400" b="1">
              <a:solidFill>
                <a:schemeClr val="bg1"/>
              </a:solidFill>
              <a:sym typeface="+mn-ea"/>
            </a:endParaRPr>
          </a:p>
          <a:p>
            <a:pPr algn="l"/>
            <a:r>
              <a:rPr lang="en-US" sz="1400" b="1">
                <a:solidFill>
                  <a:srgbClr val="00B0F0"/>
                </a:solidFill>
                <a:sym typeface="+mn-ea"/>
              </a:rPr>
              <a:t>Object.keys(</a:t>
            </a:r>
            <a:r>
              <a:rPr lang="en-US" sz="1400" b="1">
                <a:solidFill>
                  <a:schemeClr val="accent2"/>
                </a:solidFill>
                <a:sym typeface="+mn-ea"/>
              </a:rPr>
              <a:t>obj1</a:t>
            </a:r>
            <a:r>
              <a:rPr lang="en-US" sz="1400" b="1">
                <a:solidFill>
                  <a:srgbClr val="00B0F0"/>
                </a:solidFill>
                <a:sym typeface="+mn-ea"/>
              </a:rPr>
              <a:t>)</a:t>
            </a:r>
            <a:r>
              <a:rPr lang="en-US" sz="1400" b="1">
                <a:solidFill>
                  <a:schemeClr val="accent5"/>
                </a:solidFill>
                <a:sym typeface="+mn-ea"/>
              </a:rPr>
              <a:t> </a:t>
            </a:r>
            <a:endParaRPr lang="en-US" sz="1400" b="1">
              <a:solidFill>
                <a:schemeClr val="bg1"/>
              </a:solidFill>
              <a:sym typeface="+mn-ea"/>
            </a:endParaRPr>
          </a:p>
          <a:p>
            <a:pPr algn="l"/>
            <a:r>
              <a:rPr lang="en-US" sz="1400" b="1">
                <a:solidFill>
                  <a:srgbClr val="00B0F0"/>
                </a:solidFill>
                <a:sym typeface="+mn-ea"/>
              </a:rPr>
              <a:t>Object.values(</a:t>
            </a:r>
            <a:r>
              <a:rPr lang="en-US" sz="1400" b="1">
                <a:solidFill>
                  <a:schemeClr val="accent2"/>
                </a:solidFill>
                <a:sym typeface="+mn-ea"/>
              </a:rPr>
              <a:t>obj1</a:t>
            </a:r>
            <a:r>
              <a:rPr lang="en-US" sz="1400" b="1">
                <a:solidFill>
                  <a:srgbClr val="00B0F0"/>
                </a:solidFill>
                <a:sym typeface="+mn-ea"/>
              </a:rPr>
              <a:t>)</a:t>
            </a:r>
            <a:r>
              <a:rPr lang="en-US" sz="1400" b="1">
                <a:solidFill>
                  <a:schemeClr val="bg1"/>
                </a:solidFill>
                <a:sym typeface="+mn-ea"/>
              </a:rPr>
              <a:t> </a:t>
            </a:r>
            <a:endParaRPr lang="en-US" sz="1400" b="1">
              <a:solidFill>
                <a:schemeClr val="bg1"/>
              </a:solidFill>
              <a:sym typeface="+mn-ea"/>
            </a:endParaRPr>
          </a:p>
          <a:p>
            <a:pPr algn="l"/>
            <a:r>
              <a:rPr lang="en-US" sz="1400" b="1">
                <a:solidFill>
                  <a:srgbClr val="00B0F0"/>
                </a:solidFill>
                <a:sym typeface="+mn-ea"/>
              </a:rPr>
              <a:t>Object.fromEntries(</a:t>
            </a:r>
            <a:r>
              <a:rPr lang="en-US" sz="1400" b="1">
                <a:solidFill>
                  <a:schemeClr val="accent2"/>
                </a:solidFill>
                <a:sym typeface="+mn-ea"/>
              </a:rPr>
              <a:t>Arr1</a:t>
            </a:r>
            <a:r>
              <a:rPr lang="en-US" sz="1400" b="1">
                <a:solidFill>
                  <a:srgbClr val="00B0F0"/>
                </a:solidFill>
                <a:sym typeface="+mn-ea"/>
              </a:rPr>
              <a:t>)</a:t>
            </a:r>
            <a:endParaRPr lang="en-US" sz="1400" b="1">
              <a:solidFill>
                <a:schemeClr val="accent1"/>
              </a:solidFill>
              <a:sym typeface="+mn-ea"/>
            </a:endParaRPr>
          </a:p>
        </p:txBody>
      </p:sp>
      <p:sp>
        <p:nvSpPr>
          <p:cNvPr id="29" name="Rectangles 28"/>
          <p:cNvSpPr/>
          <p:nvPr/>
        </p:nvSpPr>
        <p:spPr>
          <a:xfrm>
            <a:off x="2541270" y="2522855"/>
            <a:ext cx="3097530" cy="66103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Array To Object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rgbClr val="00B0F0"/>
                </a:solidFill>
                <a:sym typeface="+mn-ea"/>
              </a:rPr>
              <a:t>Object.fromEntries(</a:t>
            </a:r>
            <a:r>
              <a:rPr lang="en-US" sz="1400" b="1">
                <a:solidFill>
                  <a:schemeClr val="accent2"/>
                </a:solidFill>
                <a:sym typeface="+mn-ea"/>
              </a:rPr>
              <a:t>Arr1</a:t>
            </a:r>
            <a:r>
              <a:rPr lang="en-US" sz="1400" b="1">
                <a:solidFill>
                  <a:srgbClr val="00B0F0"/>
                </a:solidFill>
                <a:sym typeface="+mn-ea"/>
              </a:rPr>
              <a:t>)</a:t>
            </a:r>
            <a:endParaRPr lang="en-US" sz="1400" b="1">
              <a:solidFill>
                <a:schemeClr val="accent1"/>
              </a:solidFill>
              <a:sym typeface="+mn-ea"/>
            </a:endParaRPr>
          </a:p>
        </p:txBody>
      </p:sp>
      <p:sp>
        <p:nvSpPr>
          <p:cNvPr id="31" name="Rectangles 30"/>
          <p:cNvSpPr/>
          <p:nvPr/>
        </p:nvSpPr>
        <p:spPr>
          <a:xfrm>
            <a:off x="2541270" y="3183890"/>
            <a:ext cx="3098165" cy="66040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sym typeface="+mn-ea"/>
              </a:rPr>
              <a:t>Check Key Exists in</a:t>
            </a:r>
            <a:r>
              <a:rPr lang="en-US" b="1">
                <a:highlight>
                  <a:srgbClr val="FFFF00"/>
                </a:highlight>
                <a:sym typeface="+mn-ea"/>
              </a:rPr>
              <a:t> Object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 </a:t>
            </a:r>
            <a:r>
              <a:rPr lang="en-US" sz="1400" b="1">
                <a:solidFill>
                  <a:schemeClr val="accent6"/>
                </a:solidFill>
                <a:sym typeface="+mn-ea"/>
              </a:rPr>
              <a:t> </a:t>
            </a:r>
            <a:r>
              <a:rPr lang="en-US" sz="1400" b="1">
                <a:solidFill>
                  <a:srgbClr val="FF0000"/>
                </a:solidFill>
                <a:sym typeface="+mn-ea"/>
              </a:rPr>
              <a:t>keyName </a:t>
            </a:r>
            <a:r>
              <a:rPr lang="en-US" sz="1400" b="1">
                <a:solidFill>
                  <a:srgbClr val="00B0F0"/>
                </a:solidFill>
                <a:sym typeface="+mn-ea"/>
              </a:rPr>
              <a:t>in </a:t>
            </a:r>
            <a:r>
              <a:rPr lang="en-US" sz="1400" b="1">
                <a:solidFill>
                  <a:schemeClr val="accent2"/>
                </a:solidFill>
                <a:sym typeface="+mn-ea"/>
              </a:rPr>
              <a:t>obj1</a:t>
            </a:r>
            <a:endParaRPr lang="en-US" sz="1400" b="1">
              <a:solidFill>
                <a:schemeClr val="accent1"/>
              </a:solidFill>
              <a:sym typeface="+mn-ea"/>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0" name="矩形 23"/>
          <p:cNvSpPr/>
          <p:nvPr/>
        </p:nvSpPr>
        <p:spPr>
          <a:xfrm>
            <a:off x="0" y="0"/>
            <a:ext cx="1804035" cy="339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Python</a:t>
            </a:r>
            <a:endParaRPr lang="en-US" altLang="zh-CN" sz="2000" b="1" dirty="0">
              <a:solidFill>
                <a:schemeClr val="bg1"/>
              </a:solidFill>
              <a:sym typeface="+mn-ea"/>
            </a:endParaRPr>
          </a:p>
        </p:txBody>
      </p:sp>
      <p:sp>
        <p:nvSpPr>
          <p:cNvPr id="11" name="Rectangles 10"/>
          <p:cNvSpPr/>
          <p:nvPr/>
        </p:nvSpPr>
        <p:spPr>
          <a:xfrm>
            <a:off x="105410" y="339090"/>
            <a:ext cx="2917825" cy="215265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Create A Dictionary</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 // method 1  :-</a:t>
            </a:r>
            <a:r>
              <a:rPr lang="en-US" sz="1400" b="1">
                <a:solidFill>
                  <a:srgbClr val="C00000"/>
                </a:solidFill>
                <a:sym typeface="+mn-ea"/>
              </a:rPr>
              <a:t> </a:t>
            </a:r>
            <a:r>
              <a:rPr lang="en-US" sz="1400" b="1">
                <a:solidFill>
                  <a:schemeClr val="accent6"/>
                </a:solidFill>
                <a:sym typeface="+mn-ea"/>
              </a:rPr>
              <a:t>literal constructor</a:t>
            </a:r>
            <a:endParaRPr lang="en-US" sz="1400" b="1">
              <a:solidFill>
                <a:srgbClr val="C00000"/>
              </a:solidFill>
            </a:endParaRPr>
          </a:p>
          <a:p>
            <a:pPr algn="l"/>
            <a:r>
              <a:rPr lang="en-US" sz="1400">
                <a:solidFill>
                  <a:schemeClr val="bg1"/>
                </a:solidFill>
                <a:sym typeface="+mn-ea"/>
              </a:rPr>
              <a:t> </a:t>
            </a:r>
            <a:r>
              <a:rPr lang="en-US" sz="1400">
                <a:solidFill>
                  <a:schemeClr val="accent2"/>
                </a:solidFill>
                <a:sym typeface="+mn-ea"/>
              </a:rPr>
              <a:t>dict1 </a:t>
            </a:r>
            <a:r>
              <a:rPr lang="en-US" sz="1400">
                <a:solidFill>
                  <a:schemeClr val="bg1"/>
                </a:solidFill>
                <a:sym typeface="+mn-ea"/>
              </a:rPr>
              <a:t>= </a:t>
            </a:r>
            <a:r>
              <a:rPr lang="en-US" sz="1400">
                <a:solidFill>
                  <a:srgbClr val="FF0000"/>
                </a:solidFill>
                <a:sym typeface="+mn-ea"/>
              </a:rPr>
              <a:t> </a:t>
            </a:r>
            <a:r>
              <a:rPr lang="en-US" sz="1400" b="1">
                <a:solidFill>
                  <a:schemeClr val="accent1"/>
                </a:solidFill>
                <a:sym typeface="+mn-ea"/>
              </a:rPr>
              <a:t>{</a:t>
            </a:r>
            <a:r>
              <a:rPr lang="en-US" sz="1400">
                <a:solidFill>
                  <a:schemeClr val="bg1"/>
                </a:solidFill>
                <a:sym typeface="+mn-ea"/>
              </a:rPr>
              <a:t> key1 : value1 ,..</a:t>
            </a:r>
            <a:r>
              <a:rPr lang="en-US" sz="1400" b="1">
                <a:solidFill>
                  <a:schemeClr val="accent1"/>
                </a:solidFill>
                <a:sym typeface="+mn-ea"/>
              </a:rPr>
              <a:t>}</a:t>
            </a:r>
            <a:endParaRPr lang="en-US" sz="1400">
              <a:solidFill>
                <a:schemeClr val="bg1"/>
              </a:solidFill>
            </a:endParaRPr>
          </a:p>
          <a:p>
            <a:pPr algn="l"/>
            <a:r>
              <a:rPr lang="en-US" sz="1400" b="1">
                <a:solidFill>
                  <a:srgbClr val="C00000"/>
                </a:solidFill>
                <a:sym typeface="+mn-ea"/>
              </a:rPr>
              <a:t> </a:t>
            </a:r>
            <a:r>
              <a:rPr lang="en-US" sz="1400" b="1">
                <a:solidFill>
                  <a:schemeClr val="accent6"/>
                </a:solidFill>
                <a:sym typeface="+mn-ea"/>
              </a:rPr>
              <a:t>// method 2  :-  dict() constructor</a:t>
            </a:r>
            <a:endParaRPr lang="en-US" sz="1400" b="1">
              <a:solidFill>
                <a:srgbClr val="C00000"/>
              </a:solidFill>
            </a:endParaRPr>
          </a:p>
          <a:p>
            <a:pPr algn="l"/>
            <a:r>
              <a:rPr lang="en-US" sz="1400">
                <a:solidFill>
                  <a:schemeClr val="bg1"/>
                </a:solidFill>
                <a:sym typeface="+mn-ea"/>
              </a:rPr>
              <a:t> </a:t>
            </a:r>
            <a:r>
              <a:rPr lang="en-US" sz="1400">
                <a:solidFill>
                  <a:schemeClr val="accent2"/>
                </a:solidFill>
                <a:sym typeface="+mn-ea"/>
              </a:rPr>
              <a:t>dict1 </a:t>
            </a:r>
            <a:r>
              <a:rPr lang="en-US" sz="1400">
                <a:solidFill>
                  <a:schemeClr val="bg1"/>
                </a:solidFill>
                <a:sym typeface="+mn-ea"/>
              </a:rPr>
              <a:t>= </a:t>
            </a:r>
            <a:r>
              <a:rPr lang="en-US" sz="1400">
                <a:solidFill>
                  <a:schemeClr val="accent2"/>
                </a:solidFill>
                <a:sym typeface="+mn-ea"/>
              </a:rPr>
              <a:t> </a:t>
            </a:r>
            <a:r>
              <a:rPr lang="en-US" sz="1400" b="1">
                <a:solidFill>
                  <a:srgbClr val="00B0F0"/>
                </a:solidFill>
                <a:sym typeface="+mn-ea"/>
              </a:rPr>
              <a:t>dict</a:t>
            </a:r>
            <a:r>
              <a:rPr lang="en-US" sz="1400" b="1">
                <a:solidFill>
                  <a:schemeClr val="accent1"/>
                </a:solidFill>
                <a:sym typeface="+mn-ea"/>
              </a:rPr>
              <a:t>({</a:t>
            </a:r>
            <a:r>
              <a:rPr lang="en-US" sz="1400">
                <a:solidFill>
                  <a:srgbClr val="FF0000"/>
                </a:solidFill>
                <a:sym typeface="+mn-ea"/>
              </a:rPr>
              <a:t> </a:t>
            </a:r>
            <a:r>
              <a:rPr lang="en-US" sz="1400">
                <a:solidFill>
                  <a:schemeClr val="bg1"/>
                </a:solidFill>
                <a:sym typeface="+mn-ea"/>
              </a:rPr>
              <a:t>key1 = value1  ,....</a:t>
            </a:r>
            <a:r>
              <a:rPr lang="en-US" sz="1400">
                <a:solidFill>
                  <a:schemeClr val="accent2"/>
                </a:solidFill>
                <a:sym typeface="+mn-ea"/>
              </a:rPr>
              <a:t> </a:t>
            </a:r>
            <a:r>
              <a:rPr lang="en-US" sz="1400" b="1">
                <a:solidFill>
                  <a:schemeClr val="accent1"/>
                </a:solidFill>
                <a:sym typeface="+mn-ea"/>
              </a:rPr>
              <a:t>})</a:t>
            </a:r>
            <a:endParaRPr lang="en-US" sz="1400">
              <a:solidFill>
                <a:schemeClr val="bg1"/>
              </a:solidFill>
            </a:endParaRPr>
          </a:p>
          <a:p>
            <a:pPr algn="l"/>
            <a:r>
              <a:rPr lang="en-US" sz="1400" b="1">
                <a:solidFill>
                  <a:schemeClr val="accent6"/>
                </a:solidFill>
                <a:sym typeface="+mn-ea"/>
              </a:rPr>
              <a:t>// method 3  :-   dict() constructor</a:t>
            </a:r>
            <a:endParaRPr lang="en-US" sz="1400" b="1">
              <a:solidFill>
                <a:srgbClr val="C00000"/>
              </a:solidFill>
            </a:endParaRPr>
          </a:p>
          <a:p>
            <a:pPr algn="l"/>
            <a:r>
              <a:rPr lang="en-US" sz="1400">
                <a:solidFill>
                  <a:schemeClr val="bg1"/>
                </a:solidFill>
                <a:sym typeface="+mn-ea"/>
              </a:rPr>
              <a:t> </a:t>
            </a:r>
            <a:r>
              <a:rPr lang="en-US" sz="1400">
                <a:solidFill>
                  <a:schemeClr val="accent2"/>
                </a:solidFill>
                <a:sym typeface="+mn-ea"/>
              </a:rPr>
              <a:t>dict1 </a:t>
            </a:r>
            <a:r>
              <a:rPr lang="en-US" sz="1400">
                <a:solidFill>
                  <a:schemeClr val="bg1"/>
                </a:solidFill>
                <a:sym typeface="+mn-ea"/>
              </a:rPr>
              <a:t>= </a:t>
            </a:r>
            <a:r>
              <a:rPr lang="en-US" sz="1400">
                <a:solidFill>
                  <a:schemeClr val="accent2"/>
                </a:solidFill>
                <a:sym typeface="+mn-ea"/>
              </a:rPr>
              <a:t> </a:t>
            </a:r>
            <a:r>
              <a:rPr lang="en-US" sz="1400" b="1">
                <a:solidFill>
                  <a:srgbClr val="00B0F0"/>
                </a:solidFill>
                <a:sym typeface="+mn-ea"/>
              </a:rPr>
              <a:t>dict</a:t>
            </a:r>
            <a:r>
              <a:rPr lang="en-US" sz="1400" b="1">
                <a:solidFill>
                  <a:schemeClr val="accent1"/>
                </a:solidFill>
                <a:sym typeface="+mn-ea"/>
              </a:rPr>
              <a:t>({</a:t>
            </a:r>
            <a:r>
              <a:rPr lang="en-US" sz="1400">
                <a:solidFill>
                  <a:srgbClr val="FF0000"/>
                </a:solidFill>
                <a:sym typeface="+mn-ea"/>
              </a:rPr>
              <a:t> </a:t>
            </a:r>
            <a:r>
              <a:rPr lang="en-US" sz="1400">
                <a:solidFill>
                  <a:schemeClr val="bg1"/>
                </a:solidFill>
                <a:sym typeface="+mn-ea"/>
              </a:rPr>
              <a:t>key1 : value1  ,.....</a:t>
            </a:r>
            <a:r>
              <a:rPr lang="en-US" sz="1400">
                <a:solidFill>
                  <a:schemeClr val="accent2"/>
                </a:solidFill>
                <a:sym typeface="+mn-ea"/>
              </a:rPr>
              <a:t> </a:t>
            </a:r>
            <a:r>
              <a:rPr lang="en-US" sz="1400" b="1">
                <a:solidFill>
                  <a:schemeClr val="accent1"/>
                </a:solidFill>
                <a:sym typeface="+mn-ea"/>
              </a:rPr>
              <a:t>})</a:t>
            </a:r>
            <a:endParaRPr lang="en-US" sz="1400">
              <a:solidFill>
                <a:schemeClr val="bg1"/>
              </a:solidFill>
            </a:endParaRPr>
          </a:p>
          <a:p>
            <a:pPr algn="l"/>
            <a:r>
              <a:rPr lang="en-US" sz="1400" b="1">
                <a:solidFill>
                  <a:schemeClr val="accent6"/>
                </a:solidFill>
                <a:sym typeface="+mn-ea"/>
              </a:rPr>
              <a:t>// method 4  :- </a:t>
            </a:r>
            <a:r>
              <a:rPr lang="en-US" sz="1400" b="1">
                <a:solidFill>
                  <a:srgbClr val="C00000"/>
                </a:solidFill>
                <a:sym typeface="+mn-ea"/>
              </a:rPr>
              <a:t> </a:t>
            </a:r>
            <a:r>
              <a:rPr lang="en-US" sz="1400" b="1">
                <a:solidFill>
                  <a:schemeClr val="accent6"/>
                </a:solidFill>
                <a:sym typeface="+mn-ea"/>
              </a:rPr>
              <a:t>  dict() constructor</a:t>
            </a:r>
            <a:endParaRPr lang="en-US" sz="1400" b="1">
              <a:solidFill>
                <a:srgbClr val="C00000"/>
              </a:solidFill>
            </a:endParaRPr>
          </a:p>
          <a:p>
            <a:pPr algn="l"/>
            <a:r>
              <a:rPr lang="en-US" sz="1400">
                <a:solidFill>
                  <a:schemeClr val="bg1"/>
                </a:solidFill>
                <a:sym typeface="+mn-ea"/>
              </a:rPr>
              <a:t> </a:t>
            </a:r>
            <a:r>
              <a:rPr lang="en-US" sz="1400">
                <a:solidFill>
                  <a:schemeClr val="accent2"/>
                </a:solidFill>
                <a:sym typeface="+mn-ea"/>
              </a:rPr>
              <a:t>dict1 </a:t>
            </a:r>
            <a:r>
              <a:rPr lang="en-US" sz="1400">
                <a:solidFill>
                  <a:schemeClr val="bg1"/>
                </a:solidFill>
                <a:sym typeface="+mn-ea"/>
              </a:rPr>
              <a:t>=  </a:t>
            </a:r>
            <a:r>
              <a:rPr lang="en-US" sz="1400" b="1">
                <a:solidFill>
                  <a:srgbClr val="00B0F0"/>
                </a:solidFill>
                <a:sym typeface="+mn-ea"/>
              </a:rPr>
              <a:t>dict</a:t>
            </a:r>
            <a:r>
              <a:rPr lang="en-US" sz="1400" b="1">
                <a:solidFill>
                  <a:schemeClr val="accent1"/>
                </a:solidFill>
                <a:sym typeface="+mn-ea"/>
              </a:rPr>
              <a:t>([</a:t>
            </a:r>
            <a:r>
              <a:rPr lang="en-US" sz="1400">
                <a:solidFill>
                  <a:srgbClr val="FF0000"/>
                </a:solidFill>
                <a:sym typeface="+mn-ea"/>
              </a:rPr>
              <a:t> </a:t>
            </a:r>
            <a:r>
              <a:rPr lang="en-US" sz="1400">
                <a:solidFill>
                  <a:schemeClr val="bg1"/>
                </a:solidFill>
                <a:sym typeface="+mn-ea"/>
              </a:rPr>
              <a:t> (key1 : value1)  , .... </a:t>
            </a:r>
            <a:r>
              <a:rPr lang="en-US" sz="1400">
                <a:solidFill>
                  <a:schemeClr val="accent2"/>
                </a:solidFill>
                <a:sym typeface="+mn-ea"/>
              </a:rPr>
              <a:t> </a:t>
            </a:r>
            <a:r>
              <a:rPr lang="en-US" sz="1400" b="1">
                <a:solidFill>
                  <a:schemeClr val="accent1"/>
                </a:solidFill>
                <a:sym typeface="+mn-ea"/>
              </a:rPr>
              <a:t>])</a:t>
            </a:r>
            <a:endParaRPr lang="en-US" sz="1400" b="1">
              <a:solidFill>
                <a:schemeClr val="accent1"/>
              </a:solidFill>
              <a:sym typeface="+mn-ea"/>
            </a:endParaRPr>
          </a:p>
        </p:txBody>
      </p:sp>
      <p:sp>
        <p:nvSpPr>
          <p:cNvPr id="15" name="Rectangles 14"/>
          <p:cNvSpPr/>
          <p:nvPr/>
        </p:nvSpPr>
        <p:spPr>
          <a:xfrm>
            <a:off x="121285" y="4994275"/>
            <a:ext cx="2900680" cy="70612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Length Of </a:t>
            </a:r>
            <a:r>
              <a:rPr lang="en-US" b="1">
                <a:highlight>
                  <a:srgbClr val="FFFF00"/>
                </a:highlight>
                <a:sym typeface="+mn-ea"/>
              </a:rPr>
              <a:t>Dictionary</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rgbClr val="00B0F0"/>
                </a:solidFill>
                <a:sym typeface="+mn-ea"/>
              </a:rPr>
              <a:t>len(</a:t>
            </a:r>
            <a:r>
              <a:rPr lang="en-US" sz="1400" b="1">
                <a:solidFill>
                  <a:schemeClr val="accent2"/>
                </a:solidFill>
                <a:sym typeface="+mn-ea"/>
              </a:rPr>
              <a:t>dict1</a:t>
            </a:r>
            <a:r>
              <a:rPr lang="en-US" sz="1400" b="1">
                <a:solidFill>
                  <a:srgbClr val="00B0F0"/>
                </a:solidFill>
                <a:sym typeface="+mn-ea"/>
              </a:rPr>
              <a:t>)</a:t>
            </a:r>
            <a:endParaRPr lang="en-US" sz="1400" b="1">
              <a:solidFill>
                <a:schemeClr val="accent1"/>
              </a:solidFill>
              <a:sym typeface="+mn-ea"/>
            </a:endParaRPr>
          </a:p>
        </p:txBody>
      </p:sp>
      <p:sp>
        <p:nvSpPr>
          <p:cNvPr id="23" name="Rectangles 22"/>
          <p:cNvSpPr/>
          <p:nvPr/>
        </p:nvSpPr>
        <p:spPr>
          <a:xfrm>
            <a:off x="3023235" y="127635"/>
            <a:ext cx="3174365" cy="132778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Access an item from </a:t>
            </a:r>
            <a:r>
              <a:rPr lang="en-US" b="1">
                <a:highlight>
                  <a:srgbClr val="FFFF00"/>
                </a:highlight>
                <a:sym typeface="+mn-ea"/>
              </a:rPr>
              <a:t>Dictionary</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a:solidFill>
                  <a:schemeClr val="accent2"/>
                </a:solidFill>
                <a:sym typeface="+mn-ea"/>
              </a:rPr>
              <a:t>dict1 </a:t>
            </a:r>
            <a:r>
              <a:rPr lang="en-US" sz="1400">
                <a:solidFill>
                  <a:srgbClr val="0070C0"/>
                </a:solidFill>
                <a:sym typeface="+mn-ea"/>
              </a:rPr>
              <a:t>[</a:t>
            </a:r>
            <a:r>
              <a:rPr lang="en-US" sz="1400">
                <a:solidFill>
                  <a:srgbClr val="FF0000"/>
                </a:solidFill>
                <a:sym typeface="+mn-ea"/>
              </a:rPr>
              <a:t>keyName</a:t>
            </a:r>
            <a:r>
              <a:rPr lang="en-US" sz="1400">
                <a:solidFill>
                  <a:srgbClr val="0070C0"/>
                </a:solidFill>
                <a:sym typeface="+mn-ea"/>
              </a:rPr>
              <a:t>]</a:t>
            </a:r>
            <a:r>
              <a:rPr lang="en-US" sz="1400">
                <a:solidFill>
                  <a:schemeClr val="bg1"/>
                </a:solidFill>
                <a:sym typeface="+mn-ea"/>
              </a:rPr>
              <a:t> </a:t>
            </a:r>
            <a:r>
              <a:rPr lang="en-US" sz="1400" b="1">
                <a:solidFill>
                  <a:schemeClr val="accent5"/>
                </a:solidFill>
                <a:sym typeface="+mn-ea"/>
              </a:rPr>
              <a:t> </a:t>
            </a:r>
            <a:endParaRPr lang="en-US" sz="1400" b="1">
              <a:solidFill>
                <a:schemeClr val="accent5"/>
              </a:solidFill>
              <a:sym typeface="+mn-ea"/>
            </a:endParaRPr>
          </a:p>
          <a:p>
            <a:pPr algn="l"/>
            <a:r>
              <a:rPr lang="en-US" sz="1400">
                <a:solidFill>
                  <a:schemeClr val="accent2"/>
                </a:solidFill>
                <a:sym typeface="+mn-ea"/>
              </a:rPr>
              <a:t>dict1 </a:t>
            </a:r>
            <a:r>
              <a:rPr lang="en-US" sz="1400">
                <a:solidFill>
                  <a:srgbClr val="0070C0"/>
                </a:solidFill>
                <a:sym typeface="+mn-ea"/>
              </a:rPr>
              <a:t>.</a:t>
            </a:r>
            <a:r>
              <a:rPr lang="en-US" sz="1400" b="1">
                <a:solidFill>
                  <a:srgbClr val="00B0F0"/>
                </a:solidFill>
                <a:sym typeface="+mn-ea"/>
              </a:rPr>
              <a:t>get</a:t>
            </a:r>
            <a:r>
              <a:rPr lang="en-US" sz="1400">
                <a:solidFill>
                  <a:srgbClr val="0070C0"/>
                </a:solidFill>
                <a:sym typeface="+mn-ea"/>
              </a:rPr>
              <a:t>(</a:t>
            </a:r>
            <a:r>
              <a:rPr lang="en-US" sz="1400">
                <a:solidFill>
                  <a:srgbClr val="FF0000"/>
                </a:solidFill>
                <a:sym typeface="+mn-ea"/>
              </a:rPr>
              <a:t>keyName , </a:t>
            </a:r>
            <a:r>
              <a:rPr lang="en-US" sz="1400">
                <a:solidFill>
                  <a:schemeClr val="bg1"/>
                </a:solidFill>
                <a:sym typeface="+mn-ea"/>
              </a:rPr>
              <a:t>value</a:t>
            </a:r>
            <a:r>
              <a:rPr lang="en-US" sz="1400">
                <a:solidFill>
                  <a:srgbClr val="0070C0"/>
                </a:solidFill>
                <a:sym typeface="+mn-ea"/>
              </a:rPr>
              <a:t>)</a:t>
            </a:r>
            <a:endParaRPr lang="en-US" sz="1400">
              <a:solidFill>
                <a:srgbClr val="0070C0"/>
              </a:solidFill>
              <a:sym typeface="+mn-ea"/>
            </a:endParaRPr>
          </a:p>
          <a:p>
            <a:pPr algn="l"/>
            <a:r>
              <a:rPr lang="en-US" sz="1400">
                <a:solidFill>
                  <a:schemeClr val="accent2"/>
                </a:solidFill>
                <a:sym typeface="+mn-ea"/>
              </a:rPr>
              <a:t>dict1 </a:t>
            </a:r>
            <a:r>
              <a:rPr lang="en-US" sz="1400">
                <a:solidFill>
                  <a:srgbClr val="0070C0"/>
                </a:solidFill>
                <a:sym typeface="+mn-ea"/>
              </a:rPr>
              <a:t>.</a:t>
            </a:r>
            <a:r>
              <a:rPr lang="en-US" sz="1400" b="1">
                <a:solidFill>
                  <a:srgbClr val="00B0F0"/>
                </a:solidFill>
                <a:sym typeface="+mn-ea"/>
              </a:rPr>
              <a:t>setdefault</a:t>
            </a:r>
            <a:r>
              <a:rPr lang="en-US" sz="1400">
                <a:solidFill>
                  <a:srgbClr val="0070C0"/>
                </a:solidFill>
                <a:sym typeface="+mn-ea"/>
              </a:rPr>
              <a:t>(</a:t>
            </a:r>
            <a:r>
              <a:rPr lang="en-US" sz="1400">
                <a:solidFill>
                  <a:srgbClr val="FF0000"/>
                </a:solidFill>
                <a:sym typeface="+mn-ea"/>
              </a:rPr>
              <a:t>keyName , </a:t>
            </a:r>
            <a:r>
              <a:rPr lang="en-US" sz="1400">
                <a:solidFill>
                  <a:schemeClr val="bg1"/>
                </a:solidFill>
                <a:sym typeface="+mn-ea"/>
              </a:rPr>
              <a:t>value</a:t>
            </a:r>
            <a:r>
              <a:rPr lang="en-US" sz="1400">
                <a:solidFill>
                  <a:srgbClr val="0070C0"/>
                </a:solidFill>
                <a:sym typeface="+mn-ea"/>
              </a:rPr>
              <a:t>)</a:t>
            </a:r>
            <a:endParaRPr lang="en-US" sz="1400" b="1">
              <a:solidFill>
                <a:schemeClr val="accent1"/>
              </a:solidFill>
              <a:sym typeface="+mn-ea"/>
            </a:endParaRPr>
          </a:p>
        </p:txBody>
      </p:sp>
      <p:sp>
        <p:nvSpPr>
          <p:cNvPr id="2" name="Rectangles 1"/>
          <p:cNvSpPr/>
          <p:nvPr/>
        </p:nvSpPr>
        <p:spPr>
          <a:xfrm>
            <a:off x="105410" y="3938905"/>
            <a:ext cx="2918460" cy="105537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Update and add </a:t>
            </a:r>
            <a:r>
              <a:rPr lang="en-US" b="1">
                <a:highlight>
                  <a:srgbClr val="FFFF00"/>
                </a:highlight>
              </a:rPr>
              <a:t>an item in </a:t>
            </a:r>
            <a:r>
              <a:rPr lang="en-US" b="1">
                <a:highlight>
                  <a:srgbClr val="FFFF00"/>
                </a:highlight>
                <a:sym typeface="+mn-ea"/>
              </a:rPr>
              <a:t>Dictionary</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a:solidFill>
                  <a:schemeClr val="accent2"/>
                </a:solidFill>
                <a:sym typeface="+mn-ea"/>
              </a:rPr>
              <a:t>dict1 </a:t>
            </a:r>
            <a:r>
              <a:rPr lang="en-US" sz="1400">
                <a:solidFill>
                  <a:srgbClr val="0070C0"/>
                </a:solidFill>
                <a:sym typeface="+mn-ea"/>
              </a:rPr>
              <a:t>[</a:t>
            </a:r>
            <a:r>
              <a:rPr lang="en-US" sz="1400">
                <a:solidFill>
                  <a:schemeClr val="bg1"/>
                </a:solidFill>
                <a:sym typeface="+mn-ea"/>
              </a:rPr>
              <a:t>keyName</a:t>
            </a:r>
            <a:r>
              <a:rPr lang="en-US" sz="1400">
                <a:solidFill>
                  <a:srgbClr val="0070C0"/>
                </a:solidFill>
                <a:sym typeface="+mn-ea"/>
              </a:rPr>
              <a:t>]</a:t>
            </a:r>
            <a:r>
              <a:rPr lang="en-US" sz="1400">
                <a:solidFill>
                  <a:schemeClr val="bg1"/>
                </a:solidFill>
                <a:sym typeface="+mn-ea"/>
              </a:rPr>
              <a:t> </a:t>
            </a:r>
            <a:r>
              <a:rPr lang="en-US" sz="1400" b="1">
                <a:solidFill>
                  <a:schemeClr val="accent5"/>
                </a:solidFill>
                <a:sym typeface="+mn-ea"/>
              </a:rPr>
              <a:t> = </a:t>
            </a:r>
            <a:r>
              <a:rPr lang="en-US" sz="1400" b="1">
                <a:solidFill>
                  <a:schemeClr val="bg1"/>
                </a:solidFill>
                <a:sym typeface="+mn-ea"/>
              </a:rPr>
              <a:t>value</a:t>
            </a:r>
            <a:endParaRPr lang="en-US" sz="1400" b="1">
              <a:solidFill>
                <a:schemeClr val="bg1"/>
              </a:solidFill>
              <a:sym typeface="+mn-ea"/>
            </a:endParaRPr>
          </a:p>
          <a:p>
            <a:pPr algn="l"/>
            <a:r>
              <a:rPr lang="en-US" sz="1400">
                <a:solidFill>
                  <a:schemeClr val="accent2"/>
                </a:solidFill>
                <a:sym typeface="+mn-ea"/>
              </a:rPr>
              <a:t>dict1 </a:t>
            </a:r>
            <a:r>
              <a:rPr lang="en-US" sz="1400" b="1">
                <a:solidFill>
                  <a:schemeClr val="bg1"/>
                </a:solidFill>
                <a:sym typeface="+mn-ea"/>
              </a:rPr>
              <a:t>.</a:t>
            </a:r>
            <a:r>
              <a:rPr lang="en-US" sz="1400" b="1">
                <a:solidFill>
                  <a:srgbClr val="00B0F0"/>
                </a:solidFill>
                <a:sym typeface="+mn-ea"/>
              </a:rPr>
              <a:t>update</a:t>
            </a:r>
            <a:r>
              <a:rPr lang="en-US" sz="1400" b="1">
                <a:solidFill>
                  <a:schemeClr val="accent5"/>
                </a:solidFill>
                <a:sym typeface="+mn-ea"/>
              </a:rPr>
              <a:t>({  </a:t>
            </a:r>
            <a:r>
              <a:rPr lang="en-US" sz="1400">
                <a:solidFill>
                  <a:schemeClr val="bg1"/>
                </a:solidFill>
                <a:sym typeface="+mn-ea"/>
              </a:rPr>
              <a:t>key1 : value1  ,... </a:t>
            </a:r>
            <a:r>
              <a:rPr lang="en-US" sz="1400" b="1">
                <a:solidFill>
                  <a:schemeClr val="accent5"/>
                </a:solidFill>
                <a:sym typeface="+mn-ea"/>
              </a:rPr>
              <a:t>})</a:t>
            </a:r>
            <a:endParaRPr lang="en-US" sz="1400" b="1">
              <a:solidFill>
                <a:schemeClr val="accent1"/>
              </a:solidFill>
              <a:sym typeface="+mn-ea"/>
            </a:endParaRPr>
          </a:p>
        </p:txBody>
      </p:sp>
      <p:sp>
        <p:nvSpPr>
          <p:cNvPr id="3" name="Rectangles 2"/>
          <p:cNvSpPr/>
          <p:nvPr/>
        </p:nvSpPr>
        <p:spPr>
          <a:xfrm>
            <a:off x="113030" y="2491740"/>
            <a:ext cx="2909570" cy="144716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Remove </a:t>
            </a:r>
            <a:r>
              <a:rPr lang="en-US" b="1">
                <a:highlight>
                  <a:srgbClr val="FFFF00"/>
                </a:highlight>
              </a:rPr>
              <a:t>an item from </a:t>
            </a:r>
            <a:r>
              <a:rPr lang="en-US" b="1">
                <a:highlight>
                  <a:srgbClr val="FFFF00"/>
                </a:highlight>
                <a:sym typeface="+mn-ea"/>
              </a:rPr>
              <a:t>Dictionary</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a:solidFill>
                  <a:schemeClr val="accent2"/>
                </a:solidFill>
                <a:sym typeface="+mn-ea"/>
              </a:rPr>
              <a:t>dict1</a:t>
            </a:r>
            <a:r>
              <a:rPr lang="en-US" sz="1400">
                <a:solidFill>
                  <a:schemeClr val="accent1"/>
                </a:solidFill>
                <a:sym typeface="+mn-ea"/>
              </a:rPr>
              <a:t>.</a:t>
            </a:r>
            <a:r>
              <a:rPr lang="en-US" sz="1400" b="1">
                <a:solidFill>
                  <a:srgbClr val="00B0F0"/>
                </a:solidFill>
                <a:sym typeface="+mn-ea"/>
              </a:rPr>
              <a:t>clear</a:t>
            </a:r>
            <a:r>
              <a:rPr lang="en-US" sz="1400" b="1">
                <a:solidFill>
                  <a:schemeClr val="accent1"/>
                </a:solidFill>
                <a:sym typeface="+mn-ea"/>
              </a:rPr>
              <a:t>()</a:t>
            </a:r>
            <a:endParaRPr lang="en-US" sz="1400" b="1">
              <a:solidFill>
                <a:schemeClr val="accent1"/>
              </a:solidFill>
              <a:sym typeface="+mn-ea"/>
            </a:endParaRPr>
          </a:p>
          <a:p>
            <a:pPr algn="l"/>
            <a:r>
              <a:rPr lang="en-US" sz="1400">
                <a:solidFill>
                  <a:schemeClr val="accent2"/>
                </a:solidFill>
                <a:sym typeface="+mn-ea"/>
              </a:rPr>
              <a:t>dict1 </a:t>
            </a:r>
            <a:r>
              <a:rPr lang="en-US" sz="1400" b="1">
                <a:solidFill>
                  <a:schemeClr val="accent1"/>
                </a:solidFill>
                <a:sym typeface="+mn-ea"/>
              </a:rPr>
              <a:t>.</a:t>
            </a:r>
            <a:r>
              <a:rPr lang="en-US" sz="1400" b="1">
                <a:solidFill>
                  <a:srgbClr val="00B0F0"/>
                </a:solidFill>
                <a:sym typeface="+mn-ea"/>
              </a:rPr>
              <a:t>pop</a:t>
            </a:r>
            <a:r>
              <a:rPr lang="en-US" sz="1400" b="1">
                <a:solidFill>
                  <a:schemeClr val="accent5"/>
                </a:solidFill>
                <a:sym typeface="+mn-ea"/>
              </a:rPr>
              <a:t>(</a:t>
            </a:r>
            <a:r>
              <a:rPr lang="en-US" sz="1400" b="1">
                <a:solidFill>
                  <a:srgbClr val="FF0000"/>
                </a:solidFill>
                <a:sym typeface="+mn-ea"/>
              </a:rPr>
              <a:t>keyname </a:t>
            </a:r>
            <a:r>
              <a:rPr lang="en-US" sz="1400" b="1">
                <a:solidFill>
                  <a:schemeClr val="bg1"/>
                </a:solidFill>
                <a:sym typeface="+mn-ea"/>
              </a:rPr>
              <a:t>, defaultValue</a:t>
            </a:r>
            <a:r>
              <a:rPr lang="en-US" sz="1400" b="1">
                <a:solidFill>
                  <a:schemeClr val="accent5"/>
                </a:solidFill>
                <a:sym typeface="+mn-ea"/>
              </a:rPr>
              <a:t>)</a:t>
            </a:r>
            <a:endParaRPr lang="en-US" sz="1400" b="1">
              <a:solidFill>
                <a:schemeClr val="accent5"/>
              </a:solidFill>
              <a:sym typeface="+mn-ea"/>
            </a:endParaRPr>
          </a:p>
          <a:p>
            <a:pPr algn="l"/>
            <a:r>
              <a:rPr lang="en-US" sz="1400">
                <a:solidFill>
                  <a:schemeClr val="accent2"/>
                </a:solidFill>
                <a:sym typeface="+mn-ea"/>
              </a:rPr>
              <a:t>dict1 </a:t>
            </a:r>
            <a:r>
              <a:rPr lang="en-US" sz="1400" b="1">
                <a:solidFill>
                  <a:schemeClr val="accent1"/>
                </a:solidFill>
                <a:sym typeface="+mn-ea"/>
              </a:rPr>
              <a:t>.</a:t>
            </a:r>
            <a:r>
              <a:rPr lang="en-US" sz="1400" b="1">
                <a:solidFill>
                  <a:srgbClr val="00B0F0"/>
                </a:solidFill>
                <a:sym typeface="+mn-ea"/>
              </a:rPr>
              <a:t>popitem</a:t>
            </a:r>
            <a:r>
              <a:rPr lang="en-US" sz="1400" b="1">
                <a:solidFill>
                  <a:schemeClr val="accent5"/>
                </a:solidFill>
                <a:sym typeface="+mn-ea"/>
              </a:rPr>
              <a:t>()</a:t>
            </a:r>
            <a:endParaRPr lang="en-US" sz="1400" b="1">
              <a:solidFill>
                <a:schemeClr val="accent5"/>
              </a:solidFill>
              <a:sym typeface="+mn-ea"/>
            </a:endParaRPr>
          </a:p>
          <a:p>
            <a:pPr algn="l"/>
            <a:r>
              <a:rPr lang="en-US" sz="1400" b="1">
                <a:solidFill>
                  <a:srgbClr val="00B0F0"/>
                </a:solidFill>
                <a:sym typeface="+mn-ea"/>
              </a:rPr>
              <a:t>del </a:t>
            </a:r>
            <a:r>
              <a:rPr lang="en-US" sz="1400">
                <a:solidFill>
                  <a:schemeClr val="accent2"/>
                </a:solidFill>
                <a:sym typeface="+mn-ea"/>
              </a:rPr>
              <a:t>dict1 </a:t>
            </a:r>
            <a:endParaRPr lang="en-US" sz="1400" b="1">
              <a:solidFill>
                <a:schemeClr val="accent1"/>
              </a:solidFill>
              <a:sym typeface="+mn-ea"/>
            </a:endParaRPr>
          </a:p>
        </p:txBody>
      </p:sp>
      <p:sp>
        <p:nvSpPr>
          <p:cNvPr id="27" name="Rectangles 26"/>
          <p:cNvSpPr/>
          <p:nvPr/>
        </p:nvSpPr>
        <p:spPr>
          <a:xfrm>
            <a:off x="121285" y="5700395"/>
            <a:ext cx="2901950" cy="106553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Copy Dictionaries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 </a:t>
            </a:r>
            <a:r>
              <a:rPr lang="en-US" sz="1400">
                <a:solidFill>
                  <a:schemeClr val="accent2"/>
                </a:solidFill>
                <a:sym typeface="+mn-ea"/>
              </a:rPr>
              <a:t>dict1</a:t>
            </a:r>
            <a:r>
              <a:rPr lang="en-US" sz="1400">
                <a:solidFill>
                  <a:schemeClr val="accent1"/>
                </a:solidFill>
                <a:sym typeface="+mn-ea"/>
              </a:rPr>
              <a:t>.</a:t>
            </a:r>
            <a:r>
              <a:rPr lang="en-US" sz="1400" b="1">
                <a:solidFill>
                  <a:srgbClr val="00B0F0"/>
                </a:solidFill>
                <a:sym typeface="+mn-ea"/>
              </a:rPr>
              <a:t>copy</a:t>
            </a:r>
            <a:r>
              <a:rPr lang="en-US" sz="1400" b="1">
                <a:solidFill>
                  <a:schemeClr val="accent1"/>
                </a:solidFill>
                <a:sym typeface="+mn-ea"/>
              </a:rPr>
              <a:t>()</a:t>
            </a:r>
            <a:endParaRPr lang="en-US" sz="1400" b="1">
              <a:solidFill>
                <a:schemeClr val="accent1"/>
              </a:solidFill>
              <a:sym typeface="+mn-ea"/>
            </a:endParaRPr>
          </a:p>
          <a:p>
            <a:pPr algn="l"/>
            <a:r>
              <a:rPr lang="en-US" sz="1400" b="1">
                <a:solidFill>
                  <a:srgbClr val="00B0F0"/>
                </a:solidFill>
                <a:sym typeface="+mn-ea"/>
              </a:rPr>
              <a:t>dict</a:t>
            </a:r>
            <a:r>
              <a:rPr lang="en-US" sz="1400" b="1">
                <a:solidFill>
                  <a:schemeClr val="accent1"/>
                </a:solidFill>
                <a:sym typeface="+mn-ea"/>
              </a:rPr>
              <a:t>(</a:t>
            </a:r>
            <a:r>
              <a:rPr lang="en-US" sz="1400">
                <a:solidFill>
                  <a:schemeClr val="accent2"/>
                </a:solidFill>
                <a:sym typeface="+mn-ea"/>
              </a:rPr>
              <a:t>dict1</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2"/>
                </a:solidFill>
                <a:sym typeface="+mn-ea"/>
              </a:rPr>
              <a:t>dict2 = dict1</a:t>
            </a:r>
            <a:endParaRPr lang="en-US" sz="1400" b="1">
              <a:solidFill>
                <a:schemeClr val="accent1"/>
              </a:solidFill>
              <a:sym typeface="+mn-ea"/>
            </a:endParaRPr>
          </a:p>
        </p:txBody>
      </p:sp>
      <p:sp>
        <p:nvSpPr>
          <p:cNvPr id="4" name="Rectangles 3"/>
          <p:cNvSpPr/>
          <p:nvPr/>
        </p:nvSpPr>
        <p:spPr>
          <a:xfrm>
            <a:off x="3022600" y="1455420"/>
            <a:ext cx="3174365" cy="103632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sym typeface="+mn-ea"/>
              </a:rPr>
              <a:t>Dictionary To List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a:solidFill>
                  <a:schemeClr val="accent2"/>
                </a:solidFill>
                <a:sym typeface="+mn-ea"/>
              </a:rPr>
              <a:t>dict1</a:t>
            </a:r>
            <a:r>
              <a:rPr lang="en-US" sz="1400" b="1">
                <a:solidFill>
                  <a:schemeClr val="bg1"/>
                </a:solidFill>
                <a:sym typeface="+mn-ea"/>
              </a:rPr>
              <a:t>.</a:t>
            </a:r>
            <a:r>
              <a:rPr lang="en-US" sz="1400" b="1">
                <a:solidFill>
                  <a:srgbClr val="00B0F0"/>
                </a:solidFill>
                <a:sym typeface="+mn-ea"/>
              </a:rPr>
              <a:t>items</a:t>
            </a:r>
            <a:r>
              <a:rPr lang="en-US" sz="1400" b="1">
                <a:solidFill>
                  <a:schemeClr val="accent1"/>
                </a:solidFill>
                <a:sym typeface="+mn-ea"/>
              </a:rPr>
              <a:t>()</a:t>
            </a:r>
            <a:r>
              <a:rPr lang="en-US" sz="1400" b="1">
                <a:solidFill>
                  <a:schemeClr val="bg1"/>
                </a:solidFill>
                <a:sym typeface="+mn-ea"/>
              </a:rPr>
              <a:t> </a:t>
            </a:r>
            <a:endParaRPr lang="en-US" sz="1400" b="1">
              <a:solidFill>
                <a:schemeClr val="bg1"/>
              </a:solidFill>
              <a:sym typeface="+mn-ea"/>
            </a:endParaRPr>
          </a:p>
          <a:p>
            <a:pPr algn="l"/>
            <a:r>
              <a:rPr lang="en-US" sz="1400">
                <a:solidFill>
                  <a:schemeClr val="accent2"/>
                </a:solidFill>
                <a:sym typeface="+mn-ea"/>
              </a:rPr>
              <a:t>dict1</a:t>
            </a:r>
            <a:r>
              <a:rPr lang="en-US" sz="1400" b="1">
                <a:solidFill>
                  <a:schemeClr val="bg1"/>
                </a:solidFill>
                <a:sym typeface="+mn-ea"/>
              </a:rPr>
              <a:t>.</a:t>
            </a:r>
            <a:r>
              <a:rPr lang="en-US" sz="1400" b="1">
                <a:solidFill>
                  <a:srgbClr val="00B0F0"/>
                </a:solidFill>
                <a:sym typeface="+mn-ea"/>
              </a:rPr>
              <a:t>keys</a:t>
            </a:r>
            <a:r>
              <a:rPr lang="en-US" sz="1400" b="1">
                <a:solidFill>
                  <a:schemeClr val="accent1"/>
                </a:solidFill>
                <a:sym typeface="+mn-ea"/>
              </a:rPr>
              <a:t>()</a:t>
            </a:r>
            <a:r>
              <a:rPr lang="en-US" sz="1400" b="1">
                <a:solidFill>
                  <a:schemeClr val="bg1"/>
                </a:solidFill>
                <a:sym typeface="+mn-ea"/>
              </a:rPr>
              <a:t> </a:t>
            </a:r>
            <a:endParaRPr lang="en-US" sz="1400" b="1">
              <a:solidFill>
                <a:schemeClr val="bg1"/>
              </a:solidFill>
              <a:sym typeface="+mn-ea"/>
            </a:endParaRPr>
          </a:p>
          <a:p>
            <a:pPr algn="l"/>
            <a:r>
              <a:rPr lang="en-US" sz="1400">
                <a:solidFill>
                  <a:schemeClr val="accent2"/>
                </a:solidFill>
                <a:sym typeface="+mn-ea"/>
              </a:rPr>
              <a:t>dict1</a:t>
            </a:r>
            <a:r>
              <a:rPr lang="en-US" sz="1400" b="1">
                <a:solidFill>
                  <a:schemeClr val="bg1"/>
                </a:solidFill>
                <a:sym typeface="+mn-ea"/>
              </a:rPr>
              <a:t>.</a:t>
            </a:r>
            <a:r>
              <a:rPr lang="en-US" sz="1400" b="1">
                <a:solidFill>
                  <a:srgbClr val="00B0F0"/>
                </a:solidFill>
                <a:sym typeface="+mn-ea"/>
              </a:rPr>
              <a:t>values</a:t>
            </a:r>
            <a:r>
              <a:rPr lang="en-US" sz="1400" b="1">
                <a:solidFill>
                  <a:schemeClr val="accent1"/>
                </a:solidFill>
                <a:sym typeface="+mn-ea"/>
              </a:rPr>
              <a:t>()</a:t>
            </a:r>
            <a:r>
              <a:rPr lang="en-US" sz="1400" b="1">
                <a:solidFill>
                  <a:schemeClr val="bg1"/>
                </a:solidFill>
                <a:sym typeface="+mn-ea"/>
              </a:rPr>
              <a:t> </a:t>
            </a:r>
            <a:endParaRPr lang="en-US" sz="1400" b="1">
              <a:solidFill>
                <a:schemeClr val="accent1"/>
              </a:solidFill>
              <a:sym typeface="+mn-ea"/>
            </a:endParaRPr>
          </a:p>
        </p:txBody>
      </p:sp>
      <p:sp>
        <p:nvSpPr>
          <p:cNvPr id="5" name="Rectangles 4"/>
          <p:cNvSpPr/>
          <p:nvPr/>
        </p:nvSpPr>
        <p:spPr>
          <a:xfrm>
            <a:off x="3023870" y="2491740"/>
            <a:ext cx="3174365" cy="66040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sym typeface="+mn-ea"/>
              </a:rPr>
              <a:t>List To </a:t>
            </a:r>
            <a:r>
              <a:rPr lang="en-US" b="1">
                <a:highlight>
                  <a:srgbClr val="FFFF00"/>
                </a:highlight>
                <a:sym typeface="+mn-ea"/>
              </a:rPr>
              <a:t>Dictionary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 </a:t>
            </a:r>
            <a:r>
              <a:rPr lang="en-US" sz="1400">
                <a:solidFill>
                  <a:schemeClr val="accent2"/>
                </a:solidFill>
                <a:sym typeface="+mn-ea"/>
              </a:rPr>
              <a:t>dict1</a:t>
            </a:r>
            <a:r>
              <a:rPr lang="en-US" sz="1400" b="1">
                <a:solidFill>
                  <a:schemeClr val="bg1"/>
                </a:solidFill>
                <a:sym typeface="+mn-ea"/>
              </a:rPr>
              <a:t>.</a:t>
            </a:r>
            <a:r>
              <a:rPr lang="en-US" sz="1400" b="1">
                <a:solidFill>
                  <a:srgbClr val="00B0F0"/>
                </a:solidFill>
                <a:sym typeface="+mn-ea"/>
              </a:rPr>
              <a:t>fromKeys</a:t>
            </a:r>
            <a:r>
              <a:rPr lang="en-US" sz="1400" b="1">
                <a:solidFill>
                  <a:schemeClr val="bg1"/>
                </a:solidFill>
                <a:sym typeface="+mn-ea"/>
              </a:rPr>
              <a:t>(</a:t>
            </a:r>
            <a:r>
              <a:rPr lang="en-US" sz="1400" b="1">
                <a:solidFill>
                  <a:srgbClr val="FF0000"/>
                </a:solidFill>
                <a:sym typeface="+mn-ea"/>
              </a:rPr>
              <a:t>iterableObj </a:t>
            </a:r>
            <a:r>
              <a:rPr lang="en-US" sz="1400" b="1">
                <a:solidFill>
                  <a:schemeClr val="bg1"/>
                </a:solidFill>
                <a:sym typeface="+mn-ea"/>
              </a:rPr>
              <a:t>, value) </a:t>
            </a:r>
            <a:endParaRPr lang="en-US" sz="1400" b="1">
              <a:solidFill>
                <a:schemeClr val="accent1"/>
              </a:solidFill>
              <a:sym typeface="+mn-ea"/>
            </a:endParaRPr>
          </a:p>
        </p:txBody>
      </p:sp>
      <p:sp>
        <p:nvSpPr>
          <p:cNvPr id="6" name="Rectangles 5"/>
          <p:cNvSpPr/>
          <p:nvPr/>
        </p:nvSpPr>
        <p:spPr>
          <a:xfrm>
            <a:off x="3023870" y="3152140"/>
            <a:ext cx="3174365" cy="66040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sym typeface="+mn-ea"/>
              </a:rPr>
              <a:t>Check Key Exists in</a:t>
            </a:r>
            <a:r>
              <a:rPr lang="en-US" b="1">
                <a:highlight>
                  <a:srgbClr val="FFFF00"/>
                </a:highlight>
                <a:sym typeface="+mn-ea"/>
              </a:rPr>
              <a:t> </a:t>
            </a:r>
            <a:r>
              <a:rPr lang="en-US" b="1">
                <a:highlight>
                  <a:srgbClr val="FFFF00"/>
                </a:highlight>
                <a:sym typeface="+mn-ea"/>
              </a:rPr>
              <a:t>Dictionary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  </a:t>
            </a:r>
            <a:r>
              <a:rPr lang="en-US" sz="1400" b="1">
                <a:solidFill>
                  <a:srgbClr val="FF0000"/>
                </a:solidFill>
                <a:sym typeface="+mn-ea"/>
              </a:rPr>
              <a:t>keyName </a:t>
            </a:r>
            <a:r>
              <a:rPr lang="en-US" sz="1400" b="1">
                <a:solidFill>
                  <a:srgbClr val="00B0F0"/>
                </a:solidFill>
                <a:sym typeface="+mn-ea"/>
              </a:rPr>
              <a:t>in </a:t>
            </a:r>
            <a:r>
              <a:rPr lang="en-US" sz="1400" b="1">
                <a:solidFill>
                  <a:schemeClr val="accent2"/>
                </a:solidFill>
                <a:sym typeface="+mn-ea"/>
              </a:rPr>
              <a:t>dict1</a:t>
            </a:r>
            <a:endParaRPr lang="en-US" sz="1400" b="1">
              <a:solidFill>
                <a:schemeClr val="accent1"/>
              </a:solidFill>
              <a:sym typeface="+mn-ea"/>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0" name="矩形 23"/>
          <p:cNvSpPr/>
          <p:nvPr/>
        </p:nvSpPr>
        <p:spPr>
          <a:xfrm>
            <a:off x="4084320" y="0"/>
            <a:ext cx="3538855" cy="3581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Create an Object - Dictionaries</a:t>
            </a:r>
            <a:endParaRPr lang="en-US" altLang="zh-CN" sz="2000" b="1" dirty="0">
              <a:solidFill>
                <a:schemeClr val="bg1"/>
              </a:solidFill>
              <a:sym typeface="+mn-ea"/>
            </a:endParaRPr>
          </a:p>
        </p:txBody>
      </p:sp>
      <p:sp>
        <p:nvSpPr>
          <p:cNvPr id="3" name="Rectangles 2"/>
          <p:cNvSpPr/>
          <p:nvPr/>
        </p:nvSpPr>
        <p:spPr>
          <a:xfrm>
            <a:off x="104140" y="358140"/>
            <a:ext cx="4176395" cy="261874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JavaScript...  </a:t>
            </a:r>
            <a:r>
              <a:rPr lang="en-US" sz="1200" b="1">
                <a:solidFill>
                  <a:schemeClr val="accent1"/>
                </a:solidFill>
              </a:rPr>
              <a:t> </a:t>
            </a:r>
            <a:endParaRPr lang="en-US" sz="1200">
              <a:solidFill>
                <a:schemeClr val="bg1"/>
              </a:solidFill>
            </a:endParaRPr>
          </a:p>
          <a:p>
            <a:pPr algn="ctr"/>
            <a:r>
              <a:rPr lang="en-US" sz="1200">
                <a:solidFill>
                  <a:schemeClr val="bg1"/>
                </a:solidFill>
              </a:rPr>
              <a:t> </a:t>
            </a:r>
            <a:r>
              <a:rPr lang="en-US" sz="1200" b="1">
                <a:solidFill>
                  <a:srgbClr val="C00000"/>
                </a:solidFill>
                <a:sym typeface="+mn-ea"/>
              </a:rPr>
              <a:t> </a:t>
            </a:r>
            <a:r>
              <a:rPr lang="en-US" sz="1200" b="1">
                <a:solidFill>
                  <a:schemeClr val="accent6"/>
                </a:solidFill>
                <a:sym typeface="+mn-ea"/>
              </a:rPr>
              <a:t>// literal constructor :- </a:t>
            </a:r>
            <a:endParaRPr lang="en-US" sz="1200" b="1">
              <a:solidFill>
                <a:srgbClr val="C00000"/>
              </a:solidFill>
            </a:endParaRPr>
          </a:p>
          <a:p>
            <a:pPr algn="l"/>
            <a:r>
              <a:rPr lang="en-US" sz="1200">
                <a:solidFill>
                  <a:schemeClr val="bg1"/>
                </a:solidFill>
                <a:sym typeface="+mn-ea"/>
              </a:rPr>
              <a:t> </a:t>
            </a:r>
            <a:r>
              <a:rPr lang="en-US" sz="1200">
                <a:solidFill>
                  <a:schemeClr val="accent2"/>
                </a:solidFill>
                <a:sym typeface="+mn-ea"/>
              </a:rPr>
              <a:t>obj1 </a:t>
            </a:r>
            <a:r>
              <a:rPr lang="en-US" sz="1200">
                <a:solidFill>
                  <a:schemeClr val="bg1"/>
                </a:solidFill>
                <a:sym typeface="+mn-ea"/>
              </a:rPr>
              <a:t>=</a:t>
            </a:r>
            <a:r>
              <a:rPr lang="en-US" sz="1200">
                <a:solidFill>
                  <a:schemeClr val="accent2"/>
                </a:solidFill>
                <a:sym typeface="+mn-ea"/>
              </a:rPr>
              <a:t> {</a:t>
            </a:r>
            <a:r>
              <a:rPr lang="en-US" sz="1200">
                <a:solidFill>
                  <a:srgbClr val="FF0000"/>
                </a:solidFill>
                <a:sym typeface="+mn-ea"/>
              </a:rPr>
              <a:t> </a:t>
            </a:r>
            <a:r>
              <a:rPr lang="en-US" sz="1200">
                <a:solidFill>
                  <a:schemeClr val="bg1"/>
                </a:solidFill>
                <a:sym typeface="+mn-ea"/>
              </a:rPr>
              <a:t> "key1" : value1  ,   "key2" : value2  ,   .....  , "keyN" : valueN </a:t>
            </a:r>
            <a:r>
              <a:rPr lang="en-US" sz="1200">
                <a:solidFill>
                  <a:srgbClr val="FF0000"/>
                </a:solidFill>
                <a:sym typeface="+mn-ea"/>
              </a:rPr>
              <a:t> </a:t>
            </a:r>
            <a:r>
              <a:rPr lang="en-US" sz="1200">
                <a:solidFill>
                  <a:schemeClr val="accent2"/>
                </a:solidFill>
                <a:sym typeface="+mn-ea"/>
              </a:rPr>
              <a:t>}</a:t>
            </a:r>
            <a:r>
              <a:rPr lang="en-US" sz="1200">
                <a:solidFill>
                  <a:schemeClr val="bg1"/>
                </a:solidFill>
                <a:sym typeface="+mn-ea"/>
              </a:rPr>
              <a:t>;</a:t>
            </a:r>
            <a:endParaRPr lang="en-US" sz="1200">
              <a:solidFill>
                <a:schemeClr val="bg1"/>
              </a:solidFill>
              <a:sym typeface="+mn-ea"/>
            </a:endParaRPr>
          </a:p>
          <a:p>
            <a:pPr algn="ctr"/>
            <a:r>
              <a:rPr lang="en-US" sz="1200">
                <a:solidFill>
                  <a:schemeClr val="bg1"/>
                </a:solidFill>
                <a:sym typeface="+mn-ea"/>
              </a:rPr>
              <a:t> </a:t>
            </a:r>
            <a:r>
              <a:rPr lang="en-US" sz="1200" b="1">
                <a:solidFill>
                  <a:srgbClr val="C00000"/>
                </a:solidFill>
                <a:sym typeface="+mn-ea"/>
              </a:rPr>
              <a:t> </a:t>
            </a:r>
            <a:r>
              <a:rPr lang="en-US" sz="1200" b="1">
                <a:solidFill>
                  <a:schemeClr val="accent6"/>
                </a:solidFill>
                <a:sym typeface="+mn-ea"/>
              </a:rPr>
              <a:t>// constructor :- </a:t>
            </a:r>
            <a:endParaRPr lang="en-US" sz="1200" b="1">
              <a:solidFill>
                <a:srgbClr val="C00000"/>
              </a:solidFill>
            </a:endParaRPr>
          </a:p>
          <a:p>
            <a:pPr algn="l"/>
            <a:r>
              <a:rPr lang="en-US" sz="1200">
                <a:solidFill>
                  <a:schemeClr val="bg1"/>
                </a:solidFill>
                <a:sym typeface="+mn-ea"/>
              </a:rPr>
              <a:t> </a:t>
            </a:r>
            <a:r>
              <a:rPr lang="en-US" sz="1200">
                <a:solidFill>
                  <a:schemeClr val="accent2"/>
                </a:solidFill>
                <a:sym typeface="+mn-ea"/>
              </a:rPr>
              <a:t>obj1 </a:t>
            </a:r>
            <a:r>
              <a:rPr lang="en-US" sz="1200">
                <a:solidFill>
                  <a:schemeClr val="bg1"/>
                </a:solidFill>
                <a:sym typeface="+mn-ea"/>
              </a:rPr>
              <a:t>=</a:t>
            </a:r>
            <a:r>
              <a:rPr lang="en-US" sz="1200">
                <a:solidFill>
                  <a:schemeClr val="accent2"/>
                </a:solidFill>
                <a:sym typeface="+mn-ea"/>
              </a:rPr>
              <a:t> </a:t>
            </a:r>
            <a:r>
              <a:rPr lang="en-US" sz="1200">
                <a:solidFill>
                  <a:schemeClr val="bg1"/>
                </a:solidFill>
                <a:sym typeface="+mn-ea"/>
              </a:rPr>
              <a:t> </a:t>
            </a:r>
            <a:r>
              <a:rPr lang="en-US" sz="1200" b="1">
                <a:solidFill>
                  <a:srgbClr val="00B0F0"/>
                </a:solidFill>
                <a:sym typeface="+mn-ea"/>
              </a:rPr>
              <a:t>new Object</a:t>
            </a:r>
            <a:r>
              <a:rPr lang="en-US" sz="1200" b="1">
                <a:solidFill>
                  <a:schemeClr val="accent1"/>
                </a:solidFill>
                <a:sym typeface="+mn-ea"/>
              </a:rPr>
              <a:t>(</a:t>
            </a:r>
            <a:r>
              <a:rPr lang="en-US" sz="1200">
                <a:solidFill>
                  <a:schemeClr val="accent2"/>
                </a:solidFill>
                <a:sym typeface="+mn-ea"/>
              </a:rPr>
              <a:t>{</a:t>
            </a:r>
            <a:r>
              <a:rPr lang="en-US" sz="1200">
                <a:solidFill>
                  <a:srgbClr val="FF0000"/>
                </a:solidFill>
                <a:sym typeface="+mn-ea"/>
              </a:rPr>
              <a:t> </a:t>
            </a:r>
            <a:r>
              <a:rPr lang="en-US" sz="1200">
                <a:solidFill>
                  <a:schemeClr val="bg1"/>
                </a:solidFill>
                <a:sym typeface="+mn-ea"/>
              </a:rPr>
              <a:t> "key1" : value1  ,   "key2" : value2  ,   .....  , "keyN" : valueN </a:t>
            </a:r>
            <a:r>
              <a:rPr lang="en-US" sz="1200">
                <a:solidFill>
                  <a:srgbClr val="FF0000"/>
                </a:solidFill>
                <a:sym typeface="+mn-ea"/>
              </a:rPr>
              <a:t> </a:t>
            </a:r>
            <a:r>
              <a:rPr lang="en-US" sz="1200">
                <a:solidFill>
                  <a:schemeClr val="accent2"/>
                </a:solidFill>
                <a:sym typeface="+mn-ea"/>
              </a:rPr>
              <a:t>}</a:t>
            </a:r>
            <a:r>
              <a:rPr lang="en-US" sz="1200" b="1">
                <a:solidFill>
                  <a:schemeClr val="accent1"/>
                </a:solidFill>
                <a:sym typeface="+mn-ea"/>
              </a:rPr>
              <a:t>)</a:t>
            </a:r>
            <a:r>
              <a:rPr lang="en-US" sz="1200">
                <a:solidFill>
                  <a:schemeClr val="bg1"/>
                </a:solidFill>
                <a:sym typeface="+mn-ea"/>
              </a:rPr>
              <a:t>;</a:t>
            </a:r>
            <a:endParaRPr lang="en-US" sz="1200">
              <a:solidFill>
                <a:schemeClr val="bg1"/>
              </a:solidFill>
            </a:endParaRPr>
          </a:p>
          <a:p>
            <a:pPr algn="ctr"/>
            <a:r>
              <a:rPr lang="en-US" sz="1200" b="1">
                <a:solidFill>
                  <a:schemeClr val="accent6"/>
                </a:solidFill>
                <a:sym typeface="+mn-ea"/>
              </a:rPr>
              <a:t> // construct from elements :-</a:t>
            </a:r>
            <a:endParaRPr lang="en-US" sz="1200" b="1">
              <a:solidFill>
                <a:schemeClr val="accent6"/>
              </a:solidFill>
            </a:endParaRPr>
          </a:p>
          <a:p>
            <a:pPr algn="ctr"/>
            <a:r>
              <a:rPr lang="en-US" sz="1200">
                <a:solidFill>
                  <a:schemeClr val="bg1"/>
                </a:solidFill>
                <a:sym typeface="+mn-ea"/>
              </a:rPr>
              <a:t> </a:t>
            </a:r>
            <a:r>
              <a:rPr lang="en-US" sz="1200">
                <a:solidFill>
                  <a:schemeClr val="accent2"/>
                </a:solidFill>
                <a:sym typeface="+mn-ea"/>
              </a:rPr>
              <a:t>obj1 </a:t>
            </a:r>
            <a:r>
              <a:rPr lang="en-US" sz="1200">
                <a:solidFill>
                  <a:schemeClr val="bg1"/>
                </a:solidFill>
                <a:sym typeface="+mn-ea"/>
              </a:rPr>
              <a:t>=</a:t>
            </a:r>
            <a:r>
              <a:rPr lang="en-US" sz="1200">
                <a:solidFill>
                  <a:srgbClr val="FF0000"/>
                </a:solidFill>
                <a:sym typeface="+mn-ea"/>
              </a:rPr>
              <a:t> </a:t>
            </a:r>
            <a:r>
              <a:rPr lang="en-US" sz="1200" b="1">
                <a:solidFill>
                  <a:srgbClr val="00B0F0"/>
                </a:solidFill>
                <a:sym typeface="+mn-ea"/>
              </a:rPr>
              <a:t>new Object</a:t>
            </a:r>
            <a:r>
              <a:rPr lang="en-US" sz="1200" b="1">
                <a:solidFill>
                  <a:schemeClr val="accent1"/>
                </a:solidFill>
                <a:sym typeface="+mn-ea"/>
              </a:rPr>
              <a:t>()</a:t>
            </a:r>
            <a:r>
              <a:rPr lang="en-US" sz="1200">
                <a:solidFill>
                  <a:schemeClr val="bg1"/>
                </a:solidFill>
                <a:sym typeface="+mn-ea"/>
              </a:rPr>
              <a:t>; </a:t>
            </a:r>
            <a:endParaRPr lang="en-US" sz="1200">
              <a:solidFill>
                <a:schemeClr val="bg1"/>
              </a:solidFill>
            </a:endParaRPr>
          </a:p>
          <a:p>
            <a:pPr algn="ctr"/>
            <a:r>
              <a:rPr lang="en-US" sz="1200">
                <a:solidFill>
                  <a:schemeClr val="bg1"/>
                </a:solidFill>
                <a:sym typeface="+mn-ea"/>
              </a:rPr>
              <a:t> obj1.key1 = value1; </a:t>
            </a:r>
            <a:endParaRPr lang="en-US" sz="1200">
              <a:solidFill>
                <a:schemeClr val="bg1"/>
              </a:solidFill>
            </a:endParaRPr>
          </a:p>
          <a:p>
            <a:pPr algn="ctr"/>
            <a:r>
              <a:rPr lang="en-US" sz="1200">
                <a:solidFill>
                  <a:schemeClr val="bg1"/>
                </a:solidFill>
                <a:sym typeface="+mn-ea"/>
              </a:rPr>
              <a:t>obj1.key2 = value2;</a:t>
            </a:r>
            <a:endParaRPr lang="en-US" sz="1200">
              <a:solidFill>
                <a:schemeClr val="bg1"/>
              </a:solidFill>
            </a:endParaRPr>
          </a:p>
          <a:p>
            <a:pPr algn="ctr"/>
            <a:r>
              <a:rPr lang="en-US" sz="1200">
                <a:solidFill>
                  <a:schemeClr val="bg1"/>
                </a:solidFill>
                <a:sym typeface="+mn-ea"/>
              </a:rPr>
              <a:t> ....... </a:t>
            </a:r>
            <a:endParaRPr lang="en-US" sz="1200">
              <a:solidFill>
                <a:schemeClr val="bg1"/>
              </a:solidFill>
            </a:endParaRPr>
          </a:p>
          <a:p>
            <a:pPr algn="ctr"/>
            <a:r>
              <a:rPr lang="en-US" sz="1200">
                <a:solidFill>
                  <a:schemeClr val="bg1"/>
                </a:solidFill>
                <a:sym typeface="+mn-ea"/>
              </a:rPr>
              <a:t>obj1.keyN = valueN; </a:t>
            </a:r>
            <a:endParaRPr lang="en-US" sz="1200" b="1">
              <a:solidFill>
                <a:schemeClr val="bg1"/>
              </a:solidFill>
              <a:sym typeface="+mn-ea"/>
            </a:endParaRPr>
          </a:p>
        </p:txBody>
      </p:sp>
      <p:sp>
        <p:nvSpPr>
          <p:cNvPr id="25" name="Rectangles 24"/>
          <p:cNvSpPr/>
          <p:nvPr/>
        </p:nvSpPr>
        <p:spPr>
          <a:xfrm>
            <a:off x="4280535" y="358140"/>
            <a:ext cx="3187065" cy="1241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sz="1200" b="1">
                <a:solidFill>
                  <a:schemeClr val="tx1"/>
                </a:solidFill>
                <a:sym typeface="+mn-ea"/>
              </a:rPr>
              <a:t>in JavaScript</a:t>
            </a:r>
            <a:r>
              <a:rPr lang="en-US" sz="1200">
                <a:solidFill>
                  <a:schemeClr val="bg1"/>
                </a:solidFill>
                <a:sym typeface="+mn-ea"/>
              </a:rPr>
              <a:t> object me keyName ko doubleQuotes/singleQuotes/backTick ke andr likhna jaruri nhi hai . ydi nhi likhoge to javaSvript apke object ke keyName ko string hi consider krega .</a:t>
            </a:r>
            <a:r>
              <a:rPr lang="en-US" sz="1200" b="1">
                <a:solidFill>
                  <a:schemeClr val="bg1"/>
                </a:solidFill>
                <a:sym typeface="+mn-ea"/>
              </a:rPr>
              <a:t> The </a:t>
            </a:r>
            <a:r>
              <a:rPr lang="en-US" sz="1200" b="1">
                <a:solidFill>
                  <a:schemeClr val="tx1"/>
                </a:solidFill>
                <a:sym typeface="+mn-ea"/>
              </a:rPr>
              <a:t>key:values</a:t>
            </a:r>
            <a:r>
              <a:rPr lang="en-US" sz="1200" b="1">
                <a:solidFill>
                  <a:schemeClr val="bg1"/>
                </a:solidFill>
                <a:sym typeface="+mn-ea"/>
              </a:rPr>
              <a:t> pairs in JavaScript objects are called </a:t>
            </a:r>
            <a:r>
              <a:rPr lang="en-US" sz="1200" b="1">
                <a:solidFill>
                  <a:srgbClr val="C00000"/>
                </a:solidFill>
                <a:sym typeface="+mn-ea"/>
              </a:rPr>
              <a:t>properties.</a:t>
            </a:r>
            <a:endParaRPr lang="en-US" sz="1200" b="1">
              <a:solidFill>
                <a:srgbClr val="C00000"/>
              </a:solidFill>
              <a:sym typeface="+mn-ea"/>
            </a:endParaRPr>
          </a:p>
        </p:txBody>
      </p:sp>
      <p:sp>
        <p:nvSpPr>
          <p:cNvPr id="4" name="Rectangles 3"/>
          <p:cNvSpPr/>
          <p:nvPr/>
        </p:nvSpPr>
        <p:spPr>
          <a:xfrm>
            <a:off x="7486650" y="364490"/>
            <a:ext cx="4683760" cy="181546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Python...  </a:t>
            </a:r>
            <a:r>
              <a:rPr lang="en-US" sz="1200" b="1">
                <a:solidFill>
                  <a:schemeClr val="accent1"/>
                </a:solidFill>
              </a:rPr>
              <a:t> </a:t>
            </a:r>
            <a:endParaRPr lang="en-US" sz="1200">
              <a:solidFill>
                <a:schemeClr val="bg1"/>
              </a:solidFill>
            </a:endParaRPr>
          </a:p>
          <a:p>
            <a:pPr algn="ctr"/>
            <a:r>
              <a:rPr lang="en-US" sz="1200" b="1">
                <a:solidFill>
                  <a:schemeClr val="accent6"/>
                </a:solidFill>
              </a:rPr>
              <a:t> // method 1  :-</a:t>
            </a:r>
            <a:r>
              <a:rPr lang="en-US" sz="1200" b="1">
                <a:solidFill>
                  <a:srgbClr val="C00000"/>
                </a:solidFill>
              </a:rPr>
              <a:t> </a:t>
            </a:r>
            <a:r>
              <a:rPr lang="en-US" sz="1200" b="1">
                <a:solidFill>
                  <a:schemeClr val="accent6"/>
                </a:solidFill>
                <a:sym typeface="+mn-ea"/>
              </a:rPr>
              <a:t>literal constructor</a:t>
            </a:r>
            <a:endParaRPr lang="en-US" sz="1200" b="1">
              <a:solidFill>
                <a:srgbClr val="C00000"/>
              </a:solidFill>
            </a:endParaRPr>
          </a:p>
          <a:p>
            <a:pPr algn="l"/>
            <a:r>
              <a:rPr lang="en-US" sz="1200">
                <a:solidFill>
                  <a:schemeClr val="bg1"/>
                </a:solidFill>
              </a:rPr>
              <a:t> </a:t>
            </a:r>
            <a:r>
              <a:rPr lang="en-US" sz="1200">
                <a:solidFill>
                  <a:schemeClr val="accent2"/>
                </a:solidFill>
              </a:rPr>
              <a:t>dict1 </a:t>
            </a:r>
            <a:r>
              <a:rPr lang="en-US" sz="1200">
                <a:solidFill>
                  <a:schemeClr val="bg1"/>
                </a:solidFill>
              </a:rPr>
              <a:t>= </a:t>
            </a:r>
            <a:r>
              <a:rPr lang="en-US" sz="1200">
                <a:solidFill>
                  <a:srgbClr val="FF0000"/>
                </a:solidFill>
              </a:rPr>
              <a:t> </a:t>
            </a:r>
            <a:r>
              <a:rPr lang="en-US" sz="1200" b="1">
                <a:solidFill>
                  <a:schemeClr val="accent1"/>
                </a:solidFill>
              </a:rPr>
              <a:t>{</a:t>
            </a:r>
            <a:r>
              <a:rPr lang="en-US" sz="1200">
                <a:solidFill>
                  <a:schemeClr val="bg1"/>
                </a:solidFill>
              </a:rPr>
              <a:t> key1 : value1  , key2 : value2  ,  ..... ,  keyN : valueN </a:t>
            </a:r>
            <a:r>
              <a:rPr lang="en-US" sz="1200" b="1">
                <a:solidFill>
                  <a:schemeClr val="accent1"/>
                </a:solidFill>
              </a:rPr>
              <a:t>}</a:t>
            </a:r>
            <a:endParaRPr lang="en-US" sz="1200">
              <a:solidFill>
                <a:schemeClr val="bg1"/>
              </a:solidFill>
            </a:endParaRPr>
          </a:p>
          <a:p>
            <a:pPr algn="ctr"/>
            <a:r>
              <a:rPr lang="en-US" sz="1200" b="1">
                <a:solidFill>
                  <a:srgbClr val="C00000"/>
                </a:solidFill>
                <a:sym typeface="+mn-ea"/>
              </a:rPr>
              <a:t> </a:t>
            </a:r>
            <a:r>
              <a:rPr lang="en-US" sz="1200" b="1">
                <a:solidFill>
                  <a:schemeClr val="accent6"/>
                </a:solidFill>
                <a:sym typeface="+mn-ea"/>
              </a:rPr>
              <a:t>// method 2  :-  dict() constructor</a:t>
            </a:r>
            <a:endParaRPr lang="en-US" sz="1200" b="1">
              <a:solidFill>
                <a:srgbClr val="C00000"/>
              </a:solidFill>
            </a:endParaRPr>
          </a:p>
          <a:p>
            <a:pPr algn="l"/>
            <a:r>
              <a:rPr lang="en-US" sz="1200">
                <a:solidFill>
                  <a:schemeClr val="bg1"/>
                </a:solidFill>
                <a:sym typeface="+mn-ea"/>
              </a:rPr>
              <a:t> </a:t>
            </a:r>
            <a:r>
              <a:rPr lang="en-US" sz="1200">
                <a:solidFill>
                  <a:schemeClr val="accent2"/>
                </a:solidFill>
                <a:sym typeface="+mn-ea"/>
              </a:rPr>
              <a:t>dict1 </a:t>
            </a:r>
            <a:r>
              <a:rPr lang="en-US" sz="1200">
                <a:solidFill>
                  <a:schemeClr val="bg1"/>
                </a:solidFill>
                <a:sym typeface="+mn-ea"/>
              </a:rPr>
              <a:t>= </a:t>
            </a:r>
            <a:r>
              <a:rPr lang="en-US" sz="1200">
                <a:solidFill>
                  <a:schemeClr val="accent2"/>
                </a:solidFill>
                <a:sym typeface="+mn-ea"/>
              </a:rPr>
              <a:t> </a:t>
            </a:r>
            <a:r>
              <a:rPr lang="en-US" sz="1200" b="1">
                <a:solidFill>
                  <a:srgbClr val="00B0F0"/>
                </a:solidFill>
                <a:sym typeface="+mn-ea"/>
              </a:rPr>
              <a:t>dict</a:t>
            </a:r>
            <a:r>
              <a:rPr lang="en-US" sz="1200" b="1">
                <a:solidFill>
                  <a:schemeClr val="accent1"/>
                </a:solidFill>
                <a:sym typeface="+mn-ea"/>
              </a:rPr>
              <a:t>({</a:t>
            </a:r>
            <a:r>
              <a:rPr lang="en-US" sz="1200">
                <a:solidFill>
                  <a:srgbClr val="FF0000"/>
                </a:solidFill>
                <a:sym typeface="+mn-ea"/>
              </a:rPr>
              <a:t> </a:t>
            </a:r>
            <a:r>
              <a:rPr lang="en-US" sz="1200">
                <a:solidFill>
                  <a:schemeClr val="bg1"/>
                </a:solidFill>
                <a:sym typeface="+mn-ea"/>
              </a:rPr>
              <a:t>key1 = value1  , key2 = value2  ,  ..... ,  keyN = valueN</a:t>
            </a:r>
            <a:r>
              <a:rPr lang="en-US" sz="1200">
                <a:solidFill>
                  <a:schemeClr val="accent2"/>
                </a:solidFill>
                <a:sym typeface="+mn-ea"/>
              </a:rPr>
              <a:t> </a:t>
            </a:r>
            <a:r>
              <a:rPr lang="en-US" sz="1200" b="1">
                <a:solidFill>
                  <a:schemeClr val="accent1"/>
                </a:solidFill>
                <a:sym typeface="+mn-ea"/>
              </a:rPr>
              <a:t>})</a:t>
            </a:r>
            <a:endParaRPr lang="en-US" sz="1200">
              <a:solidFill>
                <a:schemeClr val="bg1"/>
              </a:solidFill>
            </a:endParaRPr>
          </a:p>
          <a:p>
            <a:pPr algn="ctr"/>
            <a:r>
              <a:rPr lang="en-US" sz="1200" b="1">
                <a:solidFill>
                  <a:schemeClr val="accent6"/>
                </a:solidFill>
                <a:sym typeface="+mn-ea"/>
              </a:rPr>
              <a:t>// method 3  :-   dict() constructor</a:t>
            </a:r>
            <a:endParaRPr lang="en-US" sz="1200" b="1">
              <a:solidFill>
                <a:srgbClr val="C00000"/>
              </a:solidFill>
            </a:endParaRPr>
          </a:p>
          <a:p>
            <a:pPr algn="l"/>
            <a:r>
              <a:rPr lang="en-US" sz="1200">
                <a:solidFill>
                  <a:schemeClr val="bg1"/>
                </a:solidFill>
                <a:sym typeface="+mn-ea"/>
              </a:rPr>
              <a:t> </a:t>
            </a:r>
            <a:r>
              <a:rPr lang="en-US" sz="1200">
                <a:solidFill>
                  <a:schemeClr val="accent2"/>
                </a:solidFill>
                <a:sym typeface="+mn-ea"/>
              </a:rPr>
              <a:t>dict1 </a:t>
            </a:r>
            <a:r>
              <a:rPr lang="en-US" sz="1200">
                <a:solidFill>
                  <a:schemeClr val="bg1"/>
                </a:solidFill>
                <a:sym typeface="+mn-ea"/>
              </a:rPr>
              <a:t>= </a:t>
            </a:r>
            <a:r>
              <a:rPr lang="en-US" sz="1200">
                <a:solidFill>
                  <a:schemeClr val="accent2"/>
                </a:solidFill>
                <a:sym typeface="+mn-ea"/>
              </a:rPr>
              <a:t> </a:t>
            </a:r>
            <a:r>
              <a:rPr lang="en-US" sz="1200" b="1">
                <a:solidFill>
                  <a:srgbClr val="00B0F0"/>
                </a:solidFill>
                <a:sym typeface="+mn-ea"/>
              </a:rPr>
              <a:t>dict</a:t>
            </a:r>
            <a:r>
              <a:rPr lang="en-US" sz="1200" b="1">
                <a:solidFill>
                  <a:schemeClr val="accent1"/>
                </a:solidFill>
                <a:sym typeface="+mn-ea"/>
              </a:rPr>
              <a:t>({</a:t>
            </a:r>
            <a:r>
              <a:rPr lang="en-US" sz="1200">
                <a:solidFill>
                  <a:srgbClr val="FF0000"/>
                </a:solidFill>
                <a:sym typeface="+mn-ea"/>
              </a:rPr>
              <a:t> </a:t>
            </a:r>
            <a:r>
              <a:rPr lang="en-US" sz="1200">
                <a:solidFill>
                  <a:schemeClr val="bg1"/>
                </a:solidFill>
                <a:sym typeface="+mn-ea"/>
              </a:rPr>
              <a:t>key1 : value1  , key2 : value2  ,  ..... ,  keyN : valueN</a:t>
            </a:r>
            <a:r>
              <a:rPr lang="en-US" sz="1200">
                <a:solidFill>
                  <a:schemeClr val="accent2"/>
                </a:solidFill>
                <a:sym typeface="+mn-ea"/>
              </a:rPr>
              <a:t> </a:t>
            </a:r>
            <a:r>
              <a:rPr lang="en-US" sz="1200" b="1">
                <a:solidFill>
                  <a:schemeClr val="accent1"/>
                </a:solidFill>
                <a:sym typeface="+mn-ea"/>
              </a:rPr>
              <a:t>})</a:t>
            </a:r>
            <a:endParaRPr lang="en-US" sz="1200">
              <a:solidFill>
                <a:schemeClr val="bg1"/>
              </a:solidFill>
            </a:endParaRPr>
          </a:p>
          <a:p>
            <a:pPr algn="ctr"/>
            <a:r>
              <a:rPr lang="en-US" sz="1200" b="1">
                <a:solidFill>
                  <a:schemeClr val="accent6"/>
                </a:solidFill>
                <a:sym typeface="+mn-ea"/>
              </a:rPr>
              <a:t>// method 4  :- </a:t>
            </a:r>
            <a:r>
              <a:rPr lang="en-US" sz="1200" b="1">
                <a:solidFill>
                  <a:srgbClr val="C00000"/>
                </a:solidFill>
                <a:sym typeface="+mn-ea"/>
              </a:rPr>
              <a:t> </a:t>
            </a:r>
            <a:r>
              <a:rPr lang="en-US" sz="1200" b="1">
                <a:solidFill>
                  <a:schemeClr val="accent6"/>
                </a:solidFill>
                <a:sym typeface="+mn-ea"/>
              </a:rPr>
              <a:t>  dict() constructor</a:t>
            </a:r>
            <a:endParaRPr lang="en-US" sz="1200" b="1">
              <a:solidFill>
                <a:srgbClr val="C00000"/>
              </a:solidFill>
            </a:endParaRPr>
          </a:p>
          <a:p>
            <a:pPr algn="l"/>
            <a:r>
              <a:rPr lang="en-US" sz="1200">
                <a:solidFill>
                  <a:schemeClr val="bg1"/>
                </a:solidFill>
                <a:sym typeface="+mn-ea"/>
              </a:rPr>
              <a:t> </a:t>
            </a:r>
            <a:r>
              <a:rPr lang="en-US" sz="1200">
                <a:solidFill>
                  <a:schemeClr val="accent2"/>
                </a:solidFill>
                <a:sym typeface="+mn-ea"/>
              </a:rPr>
              <a:t>dict1 </a:t>
            </a:r>
            <a:r>
              <a:rPr lang="en-US" sz="1200">
                <a:solidFill>
                  <a:schemeClr val="bg1"/>
                </a:solidFill>
                <a:sym typeface="+mn-ea"/>
              </a:rPr>
              <a:t>=  </a:t>
            </a:r>
            <a:r>
              <a:rPr lang="en-US" sz="1200" b="1">
                <a:solidFill>
                  <a:srgbClr val="00B0F0"/>
                </a:solidFill>
                <a:sym typeface="+mn-ea"/>
              </a:rPr>
              <a:t>dict</a:t>
            </a:r>
            <a:r>
              <a:rPr lang="en-US" sz="1200" b="1">
                <a:solidFill>
                  <a:schemeClr val="accent1"/>
                </a:solidFill>
                <a:sym typeface="+mn-ea"/>
              </a:rPr>
              <a:t>([</a:t>
            </a:r>
            <a:r>
              <a:rPr lang="en-US" sz="1200">
                <a:solidFill>
                  <a:srgbClr val="FF0000"/>
                </a:solidFill>
                <a:sym typeface="+mn-ea"/>
              </a:rPr>
              <a:t> </a:t>
            </a:r>
            <a:r>
              <a:rPr lang="en-US" sz="1200">
                <a:solidFill>
                  <a:schemeClr val="bg1"/>
                </a:solidFill>
                <a:sym typeface="+mn-ea"/>
              </a:rPr>
              <a:t> (key1 : value1)  , (key2 : value2)  ,  ..... ,  (keyN : valueN) </a:t>
            </a:r>
            <a:r>
              <a:rPr lang="en-US" sz="1200">
                <a:solidFill>
                  <a:schemeClr val="accent2"/>
                </a:solidFill>
                <a:sym typeface="+mn-ea"/>
              </a:rPr>
              <a:t> </a:t>
            </a:r>
            <a:r>
              <a:rPr lang="en-US" sz="1200" b="1">
                <a:solidFill>
                  <a:schemeClr val="accent1"/>
                </a:solidFill>
                <a:sym typeface="+mn-ea"/>
              </a:rPr>
              <a:t>])</a:t>
            </a:r>
            <a:endParaRPr lang="en-US" sz="1200" b="1">
              <a:solidFill>
                <a:schemeClr val="accent1"/>
              </a:solidFill>
              <a:sym typeface="+mn-ea"/>
            </a:endParaRPr>
          </a:p>
        </p:txBody>
      </p:sp>
      <p:sp>
        <p:nvSpPr>
          <p:cNvPr id="5" name="Rectangles 4"/>
          <p:cNvSpPr/>
          <p:nvPr/>
        </p:nvSpPr>
        <p:spPr>
          <a:xfrm>
            <a:off x="7493000" y="2186305"/>
            <a:ext cx="4687570" cy="710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200" b="1">
                <a:solidFill>
                  <a:schemeClr val="tx1"/>
                </a:solidFill>
                <a:sym typeface="+mn-ea"/>
              </a:rPr>
              <a:t>in python </a:t>
            </a:r>
            <a:r>
              <a:rPr lang="en-US" sz="1200">
                <a:solidFill>
                  <a:schemeClr val="bg1"/>
                </a:solidFill>
                <a:sym typeface="+mn-ea"/>
              </a:rPr>
              <a:t>dictionary me key aur value “integer , string, boolean , etc “ bhi ho sakta hai .</a:t>
            </a:r>
            <a:r>
              <a:rPr lang="en-US" sz="1200" b="1">
                <a:solidFill>
                  <a:schemeClr val="bg1"/>
                </a:solidFill>
                <a:sym typeface="+mn-ea"/>
              </a:rPr>
              <a:t> The </a:t>
            </a:r>
            <a:r>
              <a:rPr lang="en-US" sz="1200" b="1">
                <a:solidFill>
                  <a:schemeClr val="tx1"/>
                </a:solidFill>
                <a:sym typeface="+mn-ea"/>
              </a:rPr>
              <a:t>key:values</a:t>
            </a:r>
            <a:r>
              <a:rPr lang="en-US" sz="1200" b="1">
                <a:solidFill>
                  <a:schemeClr val="bg1"/>
                </a:solidFill>
                <a:sym typeface="+mn-ea"/>
              </a:rPr>
              <a:t> pairs in Python dictionaries are called </a:t>
            </a:r>
            <a:r>
              <a:rPr lang="en-US" sz="1200" b="1">
                <a:solidFill>
                  <a:srgbClr val="C00000"/>
                </a:solidFill>
                <a:sym typeface="+mn-ea"/>
              </a:rPr>
              <a:t>properties.</a:t>
            </a:r>
            <a:endParaRPr lang="en-US" sz="1200" b="1">
              <a:solidFill>
                <a:srgbClr val="C00000"/>
              </a:solidFill>
              <a:sym typeface="+mn-ea"/>
            </a:endParaRPr>
          </a:p>
        </p:txBody>
      </p:sp>
      <p:sp>
        <p:nvSpPr>
          <p:cNvPr id="2" name="Rectangles 1"/>
          <p:cNvSpPr/>
          <p:nvPr/>
        </p:nvSpPr>
        <p:spPr>
          <a:xfrm>
            <a:off x="104140" y="3237230"/>
            <a:ext cx="7824470" cy="235966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JavaScript...  Python...  </a:t>
            </a:r>
            <a:r>
              <a:rPr lang="en-US" sz="1200" b="1">
                <a:solidFill>
                  <a:schemeClr val="accent1"/>
                </a:solidFill>
              </a:rPr>
              <a:t> </a:t>
            </a:r>
            <a:endParaRPr lang="en-US" sz="1200">
              <a:solidFill>
                <a:schemeClr val="bg1"/>
              </a:solidFill>
            </a:endParaRPr>
          </a:p>
          <a:p>
            <a:pPr algn="l"/>
            <a:r>
              <a:rPr lang="en-US" sz="1200" b="1">
                <a:solidFill>
                  <a:schemeClr val="accent6"/>
                </a:solidFill>
                <a:sym typeface="+mn-ea"/>
              </a:rPr>
              <a:t>// normal object Index in an Object </a:t>
            </a:r>
            <a:endParaRPr lang="en-US" sz="1200" b="1">
              <a:solidFill>
                <a:schemeClr val="accent6"/>
              </a:solidFill>
              <a:sym typeface="+mn-ea"/>
            </a:endParaRPr>
          </a:p>
          <a:p>
            <a:pPr algn="l"/>
            <a:r>
              <a:rPr lang="en-US" sz="1200">
                <a:solidFill>
                  <a:schemeClr val="bg1"/>
                </a:solidFill>
                <a:sym typeface="+mn-ea"/>
              </a:rPr>
              <a:t>obj6 = {"k01" : "v01" , "k02":"v02" , "k03":"v03" , "k04":"v04" , "k05":"v05" }</a:t>
            </a:r>
            <a:endParaRPr lang="en-US" sz="1200">
              <a:solidFill>
                <a:schemeClr val="bg1"/>
              </a:solidFill>
              <a:sym typeface="+mn-ea"/>
            </a:endParaRPr>
          </a:p>
          <a:p>
            <a:pPr algn="l"/>
            <a:r>
              <a:rPr lang="en-US" sz="1200">
                <a:solidFill>
                  <a:srgbClr val="FF0000"/>
                </a:solidFill>
                <a:sym typeface="+mn-ea"/>
              </a:rPr>
              <a:t>Index         </a:t>
            </a:r>
            <a:r>
              <a:rPr lang="en-US" sz="1200">
                <a:solidFill>
                  <a:schemeClr val="bg1"/>
                </a:solidFill>
                <a:sym typeface="+mn-ea"/>
              </a:rPr>
              <a:t>[‘k01’]               [‘k02’]            [‘k03’]            [‘k04’]                [‘k05’]</a:t>
            </a:r>
            <a:endParaRPr lang="en-US" sz="1200">
              <a:solidFill>
                <a:schemeClr val="bg1"/>
              </a:solidFill>
              <a:sym typeface="+mn-ea"/>
            </a:endParaRPr>
          </a:p>
          <a:p>
            <a:pPr algn="l"/>
            <a:r>
              <a:rPr lang="en-US" sz="1200" b="1">
                <a:solidFill>
                  <a:schemeClr val="accent6"/>
                </a:solidFill>
                <a:sym typeface="+mn-ea"/>
              </a:rPr>
              <a:t> // object contain another array</a:t>
            </a:r>
            <a:endParaRPr lang="en-US" sz="1200" b="1">
              <a:solidFill>
                <a:schemeClr val="accent6"/>
              </a:solidFill>
              <a:sym typeface="+mn-ea"/>
            </a:endParaRPr>
          </a:p>
          <a:p>
            <a:pPr algn="l"/>
            <a:r>
              <a:rPr lang="en-US" sz="1200">
                <a:solidFill>
                  <a:schemeClr val="bg1"/>
                </a:solidFill>
                <a:sym typeface="+mn-ea"/>
              </a:rPr>
              <a:t>obj7 = {"k00" : ["v00",         "v01",             "v02"       ] ,              "k11" : ["v10",      "v11",              "v12"] ,         "k22" : "v22" }</a:t>
            </a:r>
            <a:endParaRPr lang="en-US" sz="1200">
              <a:solidFill>
                <a:schemeClr val="bg1"/>
              </a:solidFill>
              <a:sym typeface="+mn-ea"/>
            </a:endParaRPr>
          </a:p>
          <a:p>
            <a:pPr algn="l"/>
            <a:r>
              <a:rPr lang="en-US" sz="1200">
                <a:solidFill>
                  <a:srgbClr val="FF0000"/>
                </a:solidFill>
                <a:sym typeface="+mn-ea"/>
              </a:rPr>
              <a:t>Index                 </a:t>
            </a:r>
            <a:r>
              <a:rPr lang="en-US" sz="1200">
                <a:solidFill>
                  <a:schemeClr val="bg1"/>
                </a:solidFill>
                <a:sym typeface="+mn-ea"/>
              </a:rPr>
              <a:t>[‘k00’][0]       [‘k00’][1]      [‘k00’][2]                              [‘k11’][0]     [‘k11’][1]        [‘k11’][2]        [‘k22’] </a:t>
            </a:r>
            <a:endParaRPr lang="en-US" sz="1200">
              <a:solidFill>
                <a:schemeClr val="bg1"/>
              </a:solidFill>
              <a:sym typeface="+mn-ea"/>
            </a:endParaRPr>
          </a:p>
          <a:p>
            <a:pPr algn="l"/>
            <a:r>
              <a:rPr lang="en-US" sz="1200">
                <a:solidFill>
                  <a:schemeClr val="bg1"/>
                </a:solidFill>
                <a:sym typeface="+mn-ea"/>
              </a:rPr>
              <a:t> </a:t>
            </a:r>
            <a:r>
              <a:rPr lang="en-US" sz="1200" b="1">
                <a:solidFill>
                  <a:schemeClr val="accent6"/>
                </a:solidFill>
                <a:sym typeface="+mn-ea"/>
              </a:rPr>
              <a:t>// object contain object</a:t>
            </a:r>
            <a:endParaRPr lang="en-US" sz="1200">
              <a:solidFill>
                <a:schemeClr val="bg1"/>
              </a:solidFill>
              <a:sym typeface="+mn-ea"/>
            </a:endParaRPr>
          </a:p>
          <a:p>
            <a:pPr algn="l"/>
            <a:r>
              <a:rPr lang="en-US" sz="1200">
                <a:solidFill>
                  <a:schemeClr val="bg1"/>
                </a:solidFill>
                <a:sym typeface="+mn-ea"/>
              </a:rPr>
              <a:t>obj8 = { "a20" : {"k21" : "v21" ,        "k22":"v22"} ,        "a30" : {"k31" : "v31" ,        "k32":"v32"} }</a:t>
            </a:r>
            <a:endParaRPr lang="en-US" sz="1200">
              <a:solidFill>
                <a:schemeClr val="bg1"/>
              </a:solidFill>
              <a:sym typeface="+mn-ea"/>
            </a:endParaRPr>
          </a:p>
          <a:p>
            <a:pPr algn="l"/>
            <a:r>
              <a:rPr lang="en-US" sz="1200">
                <a:solidFill>
                  <a:srgbClr val="FF0000"/>
                </a:solidFill>
                <a:sym typeface="+mn-ea"/>
              </a:rPr>
              <a:t>Index                    </a:t>
            </a:r>
            <a:r>
              <a:rPr lang="en-US" sz="1200">
                <a:solidFill>
                  <a:schemeClr val="bg1"/>
                </a:solidFill>
                <a:sym typeface="+mn-ea"/>
              </a:rPr>
              <a:t>[‘a20’][‘k21’]           [‘a20’][‘k22’]                          [‘a30’][‘k31’]         [‘a30’][‘k32’] </a:t>
            </a:r>
            <a:endParaRPr lang="en-US" sz="1200">
              <a:solidFill>
                <a:schemeClr val="bg1"/>
              </a:solidFill>
              <a:sym typeface="+mn-ea"/>
            </a:endParaRPr>
          </a:p>
          <a:p>
            <a:pPr algn="l"/>
            <a:r>
              <a:rPr lang="en-US" sz="1200">
                <a:solidFill>
                  <a:schemeClr val="bg1"/>
                </a:solidFill>
                <a:sym typeface="+mn-ea"/>
              </a:rPr>
              <a:t>obj9 =     {"k1" : "v1" ,     "k2" : {"k21" : "v21" ,      "k22":"v22"} ,       "k3" : ["v30" ,          "v31" ,              "v33"]   }</a:t>
            </a:r>
            <a:endParaRPr lang="en-US" sz="1200">
              <a:solidFill>
                <a:schemeClr val="bg1"/>
              </a:solidFill>
              <a:sym typeface="+mn-ea"/>
            </a:endParaRPr>
          </a:p>
          <a:p>
            <a:pPr algn="l"/>
            <a:r>
              <a:rPr lang="en-US" sz="1200">
                <a:solidFill>
                  <a:srgbClr val="FF0000"/>
                </a:solidFill>
                <a:sym typeface="+mn-ea"/>
              </a:rPr>
              <a:t>Index         </a:t>
            </a:r>
            <a:r>
              <a:rPr lang="en-US" sz="1200">
                <a:solidFill>
                  <a:schemeClr val="bg1"/>
                </a:solidFill>
                <a:sym typeface="+mn-ea"/>
              </a:rPr>
              <a:t>["k1"]                         ["k2"][‘k21’]            ["k2"][‘k22’]                    ["k3"][0]         ["k3"][1]        ["k3"][2]</a:t>
            </a:r>
            <a:endParaRPr lang="en-US" sz="1200">
              <a:solidFill>
                <a:schemeClr val="bg1"/>
              </a:solidFill>
              <a:sym typeface="+mn-ea"/>
            </a:endParaRPr>
          </a:p>
        </p:txBody>
      </p:sp>
      <p:sp>
        <p:nvSpPr>
          <p:cNvPr id="6" name="矩形 23"/>
          <p:cNvSpPr/>
          <p:nvPr/>
        </p:nvSpPr>
        <p:spPr>
          <a:xfrm>
            <a:off x="104140" y="2976880"/>
            <a:ext cx="3369945" cy="2603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b="1">
                <a:solidFill>
                  <a:schemeClr val="bg1"/>
                </a:solidFill>
                <a:sym typeface="+mn-ea"/>
              </a:rPr>
              <a:t>Index an Object/Dictionaries</a:t>
            </a:r>
            <a:endParaRPr lang="en-US" altLang="zh-CN" sz="1600" b="1" dirty="0">
              <a:solidFill>
                <a:schemeClr val="bg1"/>
              </a:solidFill>
              <a:sym typeface="+mn-ea"/>
            </a:endParaRPr>
          </a:p>
        </p:txBody>
      </p:sp>
      <p:sp>
        <p:nvSpPr>
          <p:cNvPr id="7" name="矩形 23"/>
          <p:cNvSpPr/>
          <p:nvPr/>
        </p:nvSpPr>
        <p:spPr>
          <a:xfrm>
            <a:off x="4869815" y="1678305"/>
            <a:ext cx="2452370" cy="238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sz="1400" b="1">
                <a:solidFill>
                  <a:schemeClr val="bg1"/>
                </a:solidFill>
                <a:sym typeface="+mn-ea"/>
              </a:rPr>
              <a:t>Length Of Object/Dictionaries</a:t>
            </a:r>
            <a:endParaRPr lang="en-US" altLang="zh-CN" sz="1400" b="1" dirty="0">
              <a:solidFill>
                <a:schemeClr val="bg1"/>
              </a:solidFill>
              <a:sym typeface="+mn-ea"/>
            </a:endParaRPr>
          </a:p>
        </p:txBody>
      </p:sp>
      <p:sp>
        <p:nvSpPr>
          <p:cNvPr id="8" name="Rectangles 7"/>
          <p:cNvSpPr/>
          <p:nvPr/>
        </p:nvSpPr>
        <p:spPr>
          <a:xfrm>
            <a:off x="4366260" y="1907540"/>
            <a:ext cx="1946275" cy="102171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JavaScript...  </a:t>
            </a:r>
            <a:r>
              <a:rPr lang="en-US" sz="1200" b="1">
                <a:solidFill>
                  <a:schemeClr val="accent1"/>
                </a:solidFill>
              </a:rPr>
              <a:t> </a:t>
            </a:r>
            <a:r>
              <a:rPr lang="en-US" sz="1200">
                <a:solidFill>
                  <a:schemeClr val="bg1"/>
                </a:solidFill>
                <a:sym typeface="+mn-ea"/>
              </a:rPr>
              <a:t>  </a:t>
            </a:r>
            <a:r>
              <a:rPr lang="en-US" sz="1200" b="1">
                <a:solidFill>
                  <a:schemeClr val="accent6"/>
                </a:solidFill>
                <a:sym typeface="+mn-ea"/>
              </a:rPr>
              <a:t> </a:t>
            </a:r>
            <a:endParaRPr lang="en-US" sz="1200" b="1">
              <a:solidFill>
                <a:schemeClr val="accent6"/>
              </a:solidFill>
              <a:sym typeface="+mn-ea"/>
            </a:endParaRPr>
          </a:p>
          <a:p>
            <a:pPr algn="ctr"/>
            <a:r>
              <a:rPr lang="en-US" sz="1200" b="1">
                <a:solidFill>
                  <a:schemeClr val="accent6"/>
                </a:solidFill>
                <a:sym typeface="+mn-ea"/>
              </a:rPr>
              <a:t>method 1  :- </a:t>
            </a:r>
            <a:endParaRPr lang="en-US" sz="1200" b="1">
              <a:solidFill>
                <a:schemeClr val="accent6"/>
              </a:solidFill>
              <a:sym typeface="+mn-ea"/>
            </a:endParaRPr>
          </a:p>
          <a:p>
            <a:pPr algn="ctr"/>
            <a:r>
              <a:rPr lang="en-US" sz="1200" b="1">
                <a:solidFill>
                  <a:srgbClr val="00B0F0"/>
                </a:solidFill>
                <a:sym typeface="+mn-ea"/>
              </a:rPr>
              <a:t>Object.entries(</a:t>
            </a:r>
            <a:r>
              <a:rPr lang="en-US" sz="1200" b="1">
                <a:solidFill>
                  <a:schemeClr val="accent2"/>
                </a:solidFill>
                <a:sym typeface="+mn-ea"/>
              </a:rPr>
              <a:t>obj1</a:t>
            </a:r>
            <a:r>
              <a:rPr lang="en-US" sz="1200" b="1">
                <a:solidFill>
                  <a:srgbClr val="00B0F0"/>
                </a:solidFill>
                <a:sym typeface="+mn-ea"/>
              </a:rPr>
              <a:t>).length</a:t>
            </a:r>
            <a:endParaRPr lang="en-US" sz="1200" b="1">
              <a:solidFill>
                <a:srgbClr val="00B0F0"/>
              </a:solidFill>
              <a:sym typeface="+mn-ea"/>
            </a:endParaRPr>
          </a:p>
          <a:p>
            <a:pPr algn="ctr"/>
            <a:r>
              <a:rPr lang="en-US" sz="1200" b="1">
                <a:solidFill>
                  <a:schemeClr val="accent6"/>
                </a:solidFill>
                <a:sym typeface="+mn-ea"/>
              </a:rPr>
              <a:t>method 2  :- </a:t>
            </a:r>
            <a:r>
              <a:rPr lang="en-US" sz="1200" b="1">
                <a:solidFill>
                  <a:schemeClr val="bg1"/>
                </a:solidFill>
                <a:sym typeface="+mn-ea"/>
              </a:rPr>
              <a:t> </a:t>
            </a:r>
            <a:endParaRPr lang="en-US" sz="1200">
              <a:solidFill>
                <a:schemeClr val="bg1"/>
              </a:solidFill>
            </a:endParaRPr>
          </a:p>
          <a:p>
            <a:pPr algn="ctr"/>
            <a:r>
              <a:rPr lang="en-US" sz="1200" b="1">
                <a:solidFill>
                  <a:srgbClr val="00B0F0"/>
                </a:solidFill>
                <a:sym typeface="+mn-ea"/>
              </a:rPr>
              <a:t>Object.keys(</a:t>
            </a:r>
            <a:r>
              <a:rPr lang="en-US" sz="1200" b="1">
                <a:solidFill>
                  <a:schemeClr val="accent2"/>
                </a:solidFill>
                <a:sym typeface="+mn-ea"/>
              </a:rPr>
              <a:t>obj1</a:t>
            </a:r>
            <a:r>
              <a:rPr lang="en-US" sz="1200" b="1">
                <a:solidFill>
                  <a:srgbClr val="00B0F0"/>
                </a:solidFill>
                <a:sym typeface="+mn-ea"/>
              </a:rPr>
              <a:t>).length</a:t>
            </a:r>
            <a:r>
              <a:rPr lang="en-US" sz="1200" b="1">
                <a:solidFill>
                  <a:schemeClr val="bg1"/>
                </a:solidFill>
                <a:sym typeface="+mn-ea"/>
              </a:rPr>
              <a:t> </a:t>
            </a:r>
            <a:endParaRPr lang="en-US" sz="1200" b="1">
              <a:solidFill>
                <a:schemeClr val="bg1"/>
              </a:solidFill>
              <a:sym typeface="+mn-ea"/>
            </a:endParaRPr>
          </a:p>
        </p:txBody>
      </p:sp>
      <p:sp>
        <p:nvSpPr>
          <p:cNvPr id="9" name="Rectangles 8"/>
          <p:cNvSpPr/>
          <p:nvPr/>
        </p:nvSpPr>
        <p:spPr>
          <a:xfrm>
            <a:off x="6312535" y="1907540"/>
            <a:ext cx="1179830" cy="67437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  </a:t>
            </a:r>
            <a:r>
              <a:rPr lang="en-US" sz="1400" b="1">
                <a:solidFill>
                  <a:schemeClr val="accent1"/>
                </a:solidFill>
              </a:rPr>
              <a:t> </a:t>
            </a:r>
            <a:r>
              <a:rPr lang="en-US" sz="1400">
                <a:solidFill>
                  <a:schemeClr val="bg1"/>
                </a:solidFill>
                <a:sym typeface="+mn-ea"/>
              </a:rPr>
              <a:t>  </a:t>
            </a:r>
            <a:r>
              <a:rPr lang="en-US" sz="1400" b="1">
                <a:solidFill>
                  <a:schemeClr val="accent6"/>
                </a:solidFill>
                <a:sym typeface="+mn-ea"/>
              </a:rPr>
              <a:t> </a:t>
            </a:r>
            <a:endParaRPr lang="en-US" sz="1400" b="1">
              <a:solidFill>
                <a:schemeClr val="accent6"/>
              </a:solidFill>
              <a:sym typeface="+mn-ea"/>
            </a:endParaRPr>
          </a:p>
          <a:p>
            <a:pPr algn="ctr"/>
            <a:r>
              <a:rPr lang="en-US" sz="1400" b="1">
                <a:solidFill>
                  <a:srgbClr val="00B0F0"/>
                </a:solidFill>
                <a:sym typeface="+mn-ea"/>
              </a:rPr>
              <a:t>len(</a:t>
            </a:r>
            <a:r>
              <a:rPr lang="en-US" sz="1400" b="1">
                <a:solidFill>
                  <a:schemeClr val="accent2"/>
                </a:solidFill>
                <a:sym typeface="+mn-ea"/>
              </a:rPr>
              <a:t>dict1</a:t>
            </a:r>
            <a:r>
              <a:rPr lang="en-US" sz="1400" b="1">
                <a:solidFill>
                  <a:srgbClr val="00B0F0"/>
                </a:solidFill>
                <a:sym typeface="+mn-ea"/>
              </a:rPr>
              <a:t>)</a:t>
            </a:r>
            <a:r>
              <a:rPr lang="en-US" sz="1400" b="1">
                <a:solidFill>
                  <a:schemeClr val="bg1"/>
                </a:solidFill>
                <a:sym typeface="+mn-ea"/>
              </a:rPr>
              <a:t> </a:t>
            </a:r>
            <a:endParaRPr lang="en-US" sz="1400" b="1">
              <a:solidFill>
                <a:schemeClr val="bg1"/>
              </a:solidFill>
            </a:endParaRPr>
          </a:p>
        </p:txBody>
      </p:sp>
      <p:sp>
        <p:nvSpPr>
          <p:cNvPr id="11" name="Rectangles 10"/>
          <p:cNvSpPr/>
          <p:nvPr/>
        </p:nvSpPr>
        <p:spPr>
          <a:xfrm>
            <a:off x="7931150" y="2955925"/>
            <a:ext cx="4239260" cy="3387090"/>
          </a:xfrm>
          <a:prstGeom prst="rect">
            <a:avLst/>
          </a:prstGeom>
        </p:spPr>
        <p:style>
          <a:lnRef idx="2">
            <a:schemeClr val="dk1"/>
          </a:lnRef>
          <a:fillRef idx="1">
            <a:schemeClr val="lt1"/>
          </a:fillRef>
          <a:effectRef idx="0">
            <a:schemeClr val="dk1"/>
          </a:effectRef>
          <a:fontRef idx="minor">
            <a:schemeClr val="dk1"/>
          </a:fontRef>
        </p:style>
        <p:txBody>
          <a:bodyPr rtlCol="0" anchor="ctr"/>
          <a:p>
            <a:pPr indent="0" algn="ctr">
              <a:buNone/>
            </a:pPr>
            <a:r>
              <a:rPr lang="en-US" sz="1200" b="1">
                <a:solidFill>
                  <a:srgbClr val="00B0F0"/>
                </a:solidFill>
              </a:rPr>
              <a:t>Only For JavaScript</a:t>
            </a:r>
            <a:endParaRPr lang="en-US" sz="1200" b="1">
              <a:solidFill>
                <a:srgbClr val="00B0F0"/>
              </a:solidFill>
            </a:endParaRPr>
          </a:p>
          <a:p>
            <a:pPr marL="342900" indent="-342900" algn="l">
              <a:buAutoNum type="arabicPeriod"/>
            </a:pPr>
            <a:r>
              <a:rPr lang="en-US" sz="1200" b="1"/>
              <a:t>In JS </a:t>
            </a:r>
            <a:r>
              <a:rPr lang="en-US" sz="1200" b="1">
                <a:solidFill>
                  <a:srgbClr val="00B050"/>
                </a:solidFill>
              </a:rPr>
              <a:t>everything </a:t>
            </a:r>
            <a:r>
              <a:rPr lang="en-US" sz="1200" b="1"/>
              <a:t>is </a:t>
            </a:r>
            <a:r>
              <a:rPr lang="en-US" sz="1200" b="1">
                <a:solidFill>
                  <a:srgbClr val="FF0000"/>
                </a:solidFill>
              </a:rPr>
              <a:t>Object </a:t>
            </a:r>
            <a:r>
              <a:rPr lang="en-US" sz="1200" b="1"/>
              <a:t>or </a:t>
            </a:r>
            <a:r>
              <a:rPr lang="en-US" sz="1200" b="1">
                <a:solidFill>
                  <a:srgbClr val="FF0000"/>
                </a:solidFill>
              </a:rPr>
              <a:t>part/method/memeber of Object. </a:t>
            </a:r>
            <a:r>
              <a:rPr lang="en-US" sz="1200" b="1">
                <a:solidFill>
                  <a:srgbClr val="7030A0"/>
                </a:solidFill>
              </a:rPr>
              <a:t>you can Create Anything with Object Constructor</a:t>
            </a:r>
            <a:endParaRPr lang="en-US" sz="1200" b="1">
              <a:solidFill>
                <a:srgbClr val="7030A0"/>
              </a:solidFill>
            </a:endParaRPr>
          </a:p>
          <a:p>
            <a:pPr marL="342900" indent="-342900" algn="l">
              <a:buAutoNum type="arabicPeriod"/>
            </a:pPr>
            <a:r>
              <a:rPr lang="en-US" sz="1200" b="1">
                <a:solidFill>
                  <a:schemeClr val="tx1"/>
                </a:solidFill>
              </a:rPr>
              <a:t>in JS</a:t>
            </a:r>
            <a:r>
              <a:rPr lang="en-US" sz="1200" b="1">
                <a:solidFill>
                  <a:schemeClr val="accent2"/>
                </a:solidFill>
              </a:rPr>
              <a:t> string, number, bigInt, boolean, null, undefined, symbol, object, function, promises, error, filereader, array, date, map, set, weakMap, weakSet, math, typedArray,..etc </a:t>
            </a:r>
            <a:r>
              <a:rPr lang="en-US" sz="1200" b="1">
                <a:solidFill>
                  <a:schemeClr val="tx1"/>
                </a:solidFill>
              </a:rPr>
              <a:t>   is object</a:t>
            </a:r>
            <a:endParaRPr lang="en-US" sz="1200" b="1">
              <a:solidFill>
                <a:srgbClr val="7030A0"/>
              </a:solidFill>
            </a:endParaRPr>
          </a:p>
          <a:p>
            <a:pPr marL="342900" indent="-342900" algn="l">
              <a:buAutoNum type="arabicPeriod"/>
            </a:pPr>
            <a:r>
              <a:rPr lang="en-US" sz="1200" b="1">
                <a:solidFill>
                  <a:srgbClr val="7030A0"/>
                </a:solidFill>
              </a:rPr>
              <a:t>syntax:- </a:t>
            </a:r>
            <a:r>
              <a:rPr lang="en-US" sz="1200" b="1">
                <a:solidFill>
                  <a:srgbClr val="FF0000"/>
                </a:solidFill>
              </a:rPr>
              <a:t>new Object (</a:t>
            </a:r>
            <a:r>
              <a:rPr lang="en-US" sz="1200" b="1">
                <a:solidFill>
                  <a:schemeClr val="tx1"/>
                </a:solidFill>
              </a:rPr>
              <a:t>ObjectElement</a:t>
            </a:r>
            <a:r>
              <a:rPr lang="en-US" sz="1200" b="1">
                <a:solidFill>
                  <a:srgbClr val="FF0000"/>
                </a:solidFill>
              </a:rPr>
              <a:t>)</a:t>
            </a:r>
            <a:endParaRPr lang="en-US" sz="1200" b="1">
              <a:solidFill>
                <a:srgbClr val="7030A0"/>
              </a:solidFill>
            </a:endParaRPr>
          </a:p>
          <a:p>
            <a:pPr marL="342900" indent="-342900" algn="l">
              <a:buAutoNum type="arabicPeriod"/>
            </a:pPr>
            <a:r>
              <a:rPr lang="en-US" sz="1200" b="1">
                <a:solidFill>
                  <a:srgbClr val="7030A0"/>
                </a:solidFill>
              </a:rPr>
              <a:t>Example:- </a:t>
            </a:r>
            <a:endParaRPr lang="en-US" sz="1200" b="1">
              <a:solidFill>
                <a:srgbClr val="7030A0"/>
              </a:solidFill>
            </a:endParaRPr>
          </a:p>
          <a:p>
            <a:pPr marL="800100" lvl="1" indent="-342900" algn="l">
              <a:buAutoNum type="arabicPeriod"/>
            </a:pPr>
            <a:r>
              <a:rPr lang="en-US" sz="1200" b="1">
                <a:solidFill>
                  <a:srgbClr val="7030A0"/>
                </a:solidFill>
              </a:rPr>
              <a:t>for string :-   </a:t>
            </a:r>
            <a:r>
              <a:rPr lang="en-US" sz="1200" b="1">
                <a:solidFill>
                  <a:srgbClr val="FF0000"/>
                </a:solidFill>
              </a:rPr>
              <a:t>new Object(“</a:t>
            </a:r>
            <a:r>
              <a:rPr lang="en-US" sz="1200" b="1">
                <a:solidFill>
                  <a:schemeClr val="tx1"/>
                </a:solidFill>
              </a:rPr>
              <a:t>stringValue</a:t>
            </a:r>
            <a:r>
              <a:rPr lang="en-US" sz="1200" b="1">
                <a:solidFill>
                  <a:srgbClr val="FF0000"/>
                </a:solidFill>
              </a:rPr>
              <a:t>”)</a:t>
            </a:r>
            <a:endParaRPr lang="en-US" sz="1200" b="1">
              <a:solidFill>
                <a:srgbClr val="FF0000"/>
              </a:solidFill>
            </a:endParaRPr>
          </a:p>
          <a:p>
            <a:pPr marL="800100" lvl="1" indent="-342900" algn="l">
              <a:buAutoNum type="arabicPeriod"/>
            </a:pPr>
            <a:r>
              <a:rPr lang="en-US" sz="1200" b="1">
                <a:solidFill>
                  <a:srgbClr val="7030A0"/>
                </a:solidFill>
                <a:sym typeface="+mn-ea"/>
              </a:rPr>
              <a:t>for number:-   </a:t>
            </a:r>
            <a:r>
              <a:rPr lang="en-US" sz="1200" b="1">
                <a:solidFill>
                  <a:srgbClr val="FF0000"/>
                </a:solidFill>
                <a:sym typeface="+mn-ea"/>
              </a:rPr>
              <a:t>new Object(</a:t>
            </a:r>
            <a:r>
              <a:rPr lang="en-US" sz="1200" b="1">
                <a:solidFill>
                  <a:schemeClr val="tx1"/>
                </a:solidFill>
                <a:sym typeface="+mn-ea"/>
              </a:rPr>
              <a:t>numberValue</a:t>
            </a:r>
            <a:r>
              <a:rPr lang="en-US" sz="1200" b="1">
                <a:solidFill>
                  <a:srgbClr val="FF0000"/>
                </a:solidFill>
                <a:sym typeface="+mn-ea"/>
              </a:rPr>
              <a:t>)</a:t>
            </a:r>
            <a:endParaRPr lang="en-US" sz="1200" b="1">
              <a:solidFill>
                <a:srgbClr val="FF0000"/>
              </a:solidFill>
              <a:sym typeface="+mn-ea"/>
            </a:endParaRPr>
          </a:p>
          <a:p>
            <a:pPr marL="800100" lvl="1" indent="-342900" algn="l">
              <a:buAutoNum type="arabicPeriod"/>
            </a:pPr>
            <a:r>
              <a:rPr lang="en-US" sz="1200" b="1">
                <a:solidFill>
                  <a:srgbClr val="7030A0"/>
                </a:solidFill>
                <a:sym typeface="+mn-ea"/>
              </a:rPr>
              <a:t>for boolean:-   </a:t>
            </a:r>
            <a:r>
              <a:rPr lang="en-US" sz="1200" b="1">
                <a:solidFill>
                  <a:srgbClr val="FF0000"/>
                </a:solidFill>
                <a:sym typeface="+mn-ea"/>
              </a:rPr>
              <a:t>new Object(</a:t>
            </a:r>
            <a:r>
              <a:rPr lang="en-US" sz="1200" b="1">
                <a:solidFill>
                  <a:schemeClr val="tx1"/>
                </a:solidFill>
                <a:sym typeface="+mn-ea"/>
              </a:rPr>
              <a:t>boolean</a:t>
            </a:r>
            <a:r>
              <a:rPr lang="en-US" sz="1200" b="1">
                <a:solidFill>
                  <a:schemeClr val="tx1"/>
                </a:solidFill>
                <a:sym typeface="+mn-ea"/>
              </a:rPr>
              <a:t>Value</a:t>
            </a:r>
            <a:r>
              <a:rPr lang="en-US" sz="1200" b="1">
                <a:solidFill>
                  <a:srgbClr val="FF0000"/>
                </a:solidFill>
                <a:sym typeface="+mn-ea"/>
              </a:rPr>
              <a:t>)</a:t>
            </a:r>
            <a:endParaRPr lang="en-US" sz="1200" b="1">
              <a:solidFill>
                <a:srgbClr val="FF0000"/>
              </a:solidFill>
              <a:sym typeface="+mn-ea"/>
            </a:endParaRPr>
          </a:p>
          <a:p>
            <a:pPr marL="800100" lvl="1" indent="-342900" algn="l">
              <a:buAutoNum type="arabicPeriod"/>
            </a:pPr>
            <a:r>
              <a:rPr lang="en-US" sz="1200" b="1">
                <a:solidFill>
                  <a:srgbClr val="7030A0"/>
                </a:solidFill>
                <a:sym typeface="+mn-ea"/>
              </a:rPr>
              <a:t>for null:-   </a:t>
            </a:r>
            <a:r>
              <a:rPr lang="en-US" sz="1200" b="1">
                <a:solidFill>
                  <a:srgbClr val="FF0000"/>
                </a:solidFill>
                <a:sym typeface="+mn-ea"/>
              </a:rPr>
              <a:t>new Object(</a:t>
            </a:r>
            <a:r>
              <a:rPr lang="en-US" sz="1200" b="1">
                <a:solidFill>
                  <a:schemeClr val="tx1"/>
                </a:solidFill>
                <a:sym typeface="+mn-ea"/>
              </a:rPr>
              <a:t>null</a:t>
            </a:r>
            <a:r>
              <a:rPr lang="en-US" sz="1200" b="1">
                <a:solidFill>
                  <a:srgbClr val="FF0000"/>
                </a:solidFill>
                <a:sym typeface="+mn-ea"/>
              </a:rPr>
              <a:t>)</a:t>
            </a:r>
            <a:endParaRPr lang="en-US" sz="1200" b="1">
              <a:solidFill>
                <a:srgbClr val="FF0000"/>
              </a:solidFill>
              <a:sym typeface="+mn-ea"/>
            </a:endParaRPr>
          </a:p>
          <a:p>
            <a:pPr marL="800100" lvl="1" indent="-342900" algn="l">
              <a:buAutoNum type="arabicPeriod"/>
            </a:pPr>
            <a:r>
              <a:rPr lang="en-US" sz="1200" b="1">
                <a:solidFill>
                  <a:srgbClr val="7030A0"/>
                </a:solidFill>
                <a:sym typeface="+mn-ea"/>
              </a:rPr>
              <a:t>for undefined:-   </a:t>
            </a:r>
            <a:r>
              <a:rPr lang="en-US" sz="1200" b="1">
                <a:solidFill>
                  <a:srgbClr val="FF0000"/>
                </a:solidFill>
                <a:sym typeface="+mn-ea"/>
              </a:rPr>
              <a:t>new Object(</a:t>
            </a:r>
            <a:r>
              <a:rPr lang="en-US" sz="1200" b="1">
                <a:solidFill>
                  <a:schemeClr val="tx1"/>
                </a:solidFill>
                <a:sym typeface="+mn-ea"/>
              </a:rPr>
              <a:t>undefined</a:t>
            </a:r>
            <a:r>
              <a:rPr lang="en-US" sz="1200" b="1">
                <a:solidFill>
                  <a:srgbClr val="FF0000"/>
                </a:solidFill>
                <a:sym typeface="+mn-ea"/>
              </a:rPr>
              <a:t>)</a:t>
            </a:r>
            <a:endParaRPr lang="en-US" sz="1200" b="1">
              <a:solidFill>
                <a:srgbClr val="FF0000"/>
              </a:solidFill>
            </a:endParaRPr>
          </a:p>
          <a:p>
            <a:pPr marL="800100" lvl="1" indent="-342900" algn="l">
              <a:buAutoNum type="arabicPeriod"/>
            </a:pPr>
            <a:r>
              <a:rPr lang="en-US" sz="1200" b="1">
                <a:solidFill>
                  <a:srgbClr val="7030A0"/>
                </a:solidFill>
                <a:sym typeface="+mn-ea"/>
              </a:rPr>
              <a:t>for array :-   </a:t>
            </a:r>
            <a:r>
              <a:rPr lang="en-US" sz="1200" b="1">
                <a:solidFill>
                  <a:srgbClr val="FF0000"/>
                </a:solidFill>
                <a:sym typeface="+mn-ea"/>
              </a:rPr>
              <a:t>new Object(“</a:t>
            </a:r>
            <a:r>
              <a:rPr lang="en-US" sz="1200" b="1">
                <a:solidFill>
                  <a:schemeClr val="tx1"/>
                </a:solidFill>
                <a:sym typeface="+mn-ea"/>
              </a:rPr>
              <a:t>[val1, val2,...]</a:t>
            </a:r>
            <a:r>
              <a:rPr lang="en-US" sz="1200" b="1">
                <a:solidFill>
                  <a:srgbClr val="FF0000"/>
                </a:solidFill>
                <a:sym typeface="+mn-ea"/>
              </a:rPr>
              <a:t>”)</a:t>
            </a:r>
            <a:endParaRPr lang="en-US" sz="1200" b="1">
              <a:solidFill>
                <a:srgbClr val="FF0000"/>
              </a:solidFill>
              <a:sym typeface="+mn-ea"/>
            </a:endParaRPr>
          </a:p>
          <a:p>
            <a:pPr marL="800100" lvl="1" indent="-342900" algn="l">
              <a:buAutoNum type="arabicPeriod"/>
            </a:pPr>
            <a:r>
              <a:rPr lang="en-US" sz="1200" b="1">
                <a:solidFill>
                  <a:srgbClr val="7030A0"/>
                </a:solidFill>
                <a:sym typeface="+mn-ea"/>
              </a:rPr>
              <a:t>for object:-   </a:t>
            </a:r>
            <a:r>
              <a:rPr lang="en-US" sz="1200" b="1">
                <a:solidFill>
                  <a:srgbClr val="FF0000"/>
                </a:solidFill>
                <a:sym typeface="+mn-ea"/>
              </a:rPr>
              <a:t>new Object(“</a:t>
            </a:r>
            <a:r>
              <a:rPr lang="en-US" sz="1200" b="1">
                <a:solidFill>
                  <a:schemeClr val="tx1"/>
                </a:solidFill>
                <a:sym typeface="+mn-ea"/>
              </a:rPr>
              <a:t>{key1:val1,...}</a:t>
            </a:r>
            <a:r>
              <a:rPr lang="en-US" sz="1200" b="1">
                <a:solidFill>
                  <a:srgbClr val="FF0000"/>
                </a:solidFill>
                <a:sym typeface="+mn-ea"/>
              </a:rPr>
              <a:t>”)</a:t>
            </a:r>
            <a:endParaRPr lang="en-US" sz="1200" b="1">
              <a:solidFill>
                <a:srgbClr val="FF0000"/>
              </a:solidFill>
              <a:sym typeface="+mn-ea"/>
            </a:endParaRPr>
          </a:p>
          <a:p>
            <a:pPr marL="800100" lvl="1" indent="-342900" algn="l">
              <a:buAutoNum type="arabicPeriod"/>
            </a:pPr>
            <a:r>
              <a:rPr lang="en-US" sz="1200" b="1">
                <a:solidFill>
                  <a:srgbClr val="7030A0"/>
                </a:solidFill>
                <a:sym typeface="+mn-ea"/>
              </a:rPr>
              <a:t>for function:-   </a:t>
            </a:r>
            <a:r>
              <a:rPr lang="en-US" sz="1200" b="1">
                <a:solidFill>
                  <a:srgbClr val="FF0000"/>
                </a:solidFill>
                <a:sym typeface="+mn-ea"/>
              </a:rPr>
              <a:t>new Object(“</a:t>
            </a:r>
            <a:r>
              <a:rPr lang="en-US" sz="1200" b="1">
                <a:solidFill>
                  <a:schemeClr val="tx1"/>
                </a:solidFill>
                <a:sym typeface="+mn-ea"/>
              </a:rPr>
              <a:t>functionStructure</a:t>
            </a:r>
            <a:r>
              <a:rPr lang="en-US" sz="1200" b="1">
                <a:solidFill>
                  <a:srgbClr val="FF0000"/>
                </a:solidFill>
                <a:sym typeface="+mn-ea"/>
              </a:rPr>
              <a:t>”)</a:t>
            </a:r>
            <a:endParaRPr lang="en-US" sz="1200" b="1">
              <a:solidFill>
                <a:srgbClr val="FF0000"/>
              </a:solidFill>
              <a:sym typeface="+mn-ea"/>
            </a:endParaRPr>
          </a:p>
          <a:p>
            <a:pPr marL="1257300" lvl="2" indent="-342900" algn="l">
              <a:buAutoNum type="arabicPeriod"/>
            </a:pPr>
            <a:r>
              <a:rPr lang="en-US" sz="1200" b="1">
                <a:solidFill>
                  <a:srgbClr val="7030A0"/>
                </a:solidFill>
                <a:sym typeface="+mn-ea"/>
              </a:rPr>
              <a:t> </a:t>
            </a:r>
            <a:r>
              <a:rPr lang="en-US" sz="1200" b="1">
                <a:solidFill>
                  <a:srgbClr val="FF0000"/>
                </a:solidFill>
                <a:sym typeface="+mn-ea"/>
              </a:rPr>
              <a:t>new Object(“</a:t>
            </a:r>
            <a:r>
              <a:rPr lang="en-US" sz="1200" b="1">
                <a:solidFill>
                  <a:schemeClr val="tx1"/>
                </a:solidFill>
                <a:sym typeface="+mn-ea"/>
              </a:rPr>
              <a:t>x=&gt; x*2</a:t>
            </a:r>
            <a:r>
              <a:rPr lang="en-US" sz="1200" b="1">
                <a:solidFill>
                  <a:srgbClr val="FF0000"/>
                </a:solidFill>
                <a:sym typeface="+mn-ea"/>
              </a:rPr>
              <a:t>”)</a:t>
            </a:r>
            <a:endParaRPr lang="en-US" sz="1200" b="1">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26" name="文本框 25"/>
          <p:cNvSpPr txBox="1"/>
          <p:nvPr/>
        </p:nvSpPr>
        <p:spPr>
          <a:xfrm>
            <a:off x="2575401" y="2082740"/>
            <a:ext cx="7310438" cy="829945"/>
          </a:xfrm>
          <a:prstGeom prst="rect">
            <a:avLst/>
          </a:prstGeom>
          <a:noFill/>
        </p:spPr>
        <p:txBody>
          <a:bodyPr wrap="square" rtlCol="0">
            <a:spAutoFit/>
          </a:bodyPr>
          <a:p>
            <a:pPr algn="ctr"/>
            <a:r>
              <a:rPr lang="en-US" altLang="zh-CN" sz="4800" b="1" dirty="0">
                <a:solidFill>
                  <a:schemeClr val="accent1"/>
                </a:solidFill>
              </a:rPr>
              <a:t>Conditionals</a:t>
            </a:r>
            <a:endParaRPr lang="en-US" altLang="zh-CN" sz="3600" b="1" dirty="0">
              <a:solidFill>
                <a:schemeClr val="tx1">
                  <a:lumMod val="75000"/>
                  <a:lumOff val="25000"/>
                </a:schemeClr>
              </a:solidFill>
            </a:endParaRPr>
          </a:p>
        </p:txBody>
      </p:sp>
      <p:sp>
        <p:nvSpPr>
          <p:cNvPr id="27" name="矩形 26"/>
          <p:cNvSpPr/>
          <p:nvPr/>
        </p:nvSpPr>
        <p:spPr>
          <a:xfrm>
            <a:off x="1327150" y="2912745"/>
            <a:ext cx="9806940" cy="1123950"/>
          </a:xfrm>
          <a:prstGeom prst="rect">
            <a:avLst/>
          </a:prstGeom>
        </p:spPr>
        <p:txBody>
          <a:bodyPr wrap="square">
            <a:spAutoFit/>
          </a:bodyPr>
          <a:p>
            <a:pPr algn="ctr">
              <a:lnSpc>
                <a:spcPct val="140000"/>
              </a:lnSpc>
            </a:pPr>
            <a:r>
              <a:rPr lang="en-US" altLang="zh-CN" sz="1600" b="1" dirty="0">
                <a:solidFill>
                  <a:schemeClr val="bg1">
                    <a:lumMod val="65000"/>
                  </a:schemeClr>
                </a:solidFill>
              </a:rPr>
              <a:t>When you write a computer program, you need to be able to tell the computer what to do in different situations. With conditions, you can control the flow of the dart program. Suppose you need to execute a specific code when a particular situation is true. In that case, you can use conditions in programming language.</a:t>
            </a:r>
            <a:endParaRPr lang="en-US" altLang="zh-CN" sz="1600" b="1" dirty="0">
              <a:solidFill>
                <a:schemeClr val="bg1">
                  <a:lumMod val="65000"/>
                </a:schemeClr>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0" name="矩形 23"/>
          <p:cNvSpPr/>
          <p:nvPr/>
        </p:nvSpPr>
        <p:spPr>
          <a:xfrm>
            <a:off x="2341880" y="28575"/>
            <a:ext cx="824865" cy="13341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b="1">
                <a:solidFill>
                  <a:schemeClr val="bg1"/>
                </a:solidFill>
                <a:sym typeface="+mn-ea"/>
              </a:rPr>
              <a:t>Access an item from Object</a:t>
            </a:r>
            <a:endParaRPr lang="en-US" altLang="zh-CN" b="1" dirty="0">
              <a:solidFill>
                <a:schemeClr val="bg1"/>
              </a:solidFill>
              <a:sym typeface="+mn-ea"/>
            </a:endParaRPr>
          </a:p>
        </p:txBody>
      </p:sp>
      <p:sp>
        <p:nvSpPr>
          <p:cNvPr id="3" name="Rectangles 2"/>
          <p:cNvSpPr/>
          <p:nvPr/>
        </p:nvSpPr>
        <p:spPr>
          <a:xfrm>
            <a:off x="125730" y="28575"/>
            <a:ext cx="2200910" cy="143319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a:solidFill>
                <a:schemeClr val="bg1"/>
              </a:solidFill>
            </a:endParaRPr>
          </a:p>
          <a:p>
            <a:pPr algn="ctr"/>
            <a:r>
              <a:rPr lang="en-US" sz="1400" b="1">
                <a:solidFill>
                  <a:srgbClr val="C00000"/>
                </a:solidFill>
                <a:sym typeface="+mn-ea"/>
              </a:rPr>
              <a:t> // Access item from object </a:t>
            </a:r>
            <a:endParaRPr lang="en-US" sz="1400" b="1">
              <a:solidFill>
                <a:schemeClr val="accent5"/>
              </a:solidFill>
              <a:sym typeface="+mn-ea"/>
            </a:endParaRPr>
          </a:p>
          <a:p>
            <a:pPr algn="ctr"/>
            <a:r>
              <a:rPr lang="en-US" sz="1400" b="1">
                <a:solidFill>
                  <a:schemeClr val="accent6"/>
                </a:solidFill>
                <a:sym typeface="+mn-ea"/>
              </a:rPr>
              <a:t>Method1</a:t>
            </a:r>
            <a:endParaRPr lang="en-US" sz="1400" b="1">
              <a:solidFill>
                <a:schemeClr val="accent6"/>
              </a:solidFill>
              <a:sym typeface="+mn-ea"/>
            </a:endParaRPr>
          </a:p>
          <a:p>
            <a:pPr algn="ctr"/>
            <a:r>
              <a:rPr lang="en-US" sz="1400" b="1">
                <a:solidFill>
                  <a:schemeClr val="accent5"/>
                </a:solidFill>
                <a:sym typeface="+mn-ea"/>
              </a:rPr>
              <a:t> </a:t>
            </a:r>
            <a:r>
              <a:rPr lang="en-US" sz="1400">
                <a:solidFill>
                  <a:schemeClr val="accent2"/>
                </a:solidFill>
                <a:sym typeface="+mn-ea"/>
              </a:rPr>
              <a:t>obj1</a:t>
            </a:r>
            <a:r>
              <a:rPr lang="en-US" sz="1400">
                <a:solidFill>
                  <a:srgbClr val="0070C0"/>
                </a:solidFill>
                <a:sym typeface="+mn-ea"/>
              </a:rPr>
              <a:t>[“</a:t>
            </a:r>
            <a:r>
              <a:rPr lang="en-US" sz="1400">
                <a:solidFill>
                  <a:srgbClr val="FF0000"/>
                </a:solidFill>
                <a:sym typeface="+mn-ea"/>
              </a:rPr>
              <a:t>keyName</a:t>
            </a:r>
            <a:r>
              <a:rPr lang="en-US" sz="1400">
                <a:solidFill>
                  <a:srgbClr val="0070C0"/>
                </a:solidFill>
                <a:sym typeface="+mn-ea"/>
              </a:rPr>
              <a:t>”]</a:t>
            </a:r>
            <a:r>
              <a:rPr lang="en-US" sz="1400">
                <a:solidFill>
                  <a:schemeClr val="bg1"/>
                </a:solidFill>
                <a:sym typeface="+mn-ea"/>
              </a:rPr>
              <a:t> </a:t>
            </a:r>
            <a:r>
              <a:rPr lang="en-US" sz="1400" b="1">
                <a:solidFill>
                  <a:schemeClr val="accent5"/>
                </a:solidFill>
                <a:sym typeface="+mn-ea"/>
              </a:rPr>
              <a:t> </a:t>
            </a:r>
            <a:endParaRPr lang="en-US" sz="1400" b="1">
              <a:solidFill>
                <a:schemeClr val="accent5"/>
              </a:solidFill>
              <a:sym typeface="+mn-ea"/>
            </a:endParaRPr>
          </a:p>
          <a:p>
            <a:pPr algn="ctr"/>
            <a:r>
              <a:rPr lang="en-US" sz="1400" b="1">
                <a:solidFill>
                  <a:schemeClr val="accent6"/>
                </a:solidFill>
                <a:sym typeface="+mn-ea"/>
              </a:rPr>
              <a:t>Method2</a:t>
            </a:r>
            <a:endParaRPr lang="en-US" sz="1400" b="1">
              <a:solidFill>
                <a:schemeClr val="accent5"/>
              </a:solidFill>
              <a:sym typeface="+mn-ea"/>
            </a:endParaRPr>
          </a:p>
          <a:p>
            <a:pPr algn="ctr"/>
            <a:r>
              <a:rPr lang="en-US" sz="1400" b="1">
                <a:solidFill>
                  <a:schemeClr val="accent5"/>
                </a:solidFill>
                <a:sym typeface="+mn-ea"/>
              </a:rPr>
              <a:t>   </a:t>
            </a:r>
            <a:r>
              <a:rPr lang="en-US" sz="1400">
                <a:solidFill>
                  <a:schemeClr val="accent2"/>
                </a:solidFill>
                <a:sym typeface="+mn-ea"/>
              </a:rPr>
              <a:t>obj1</a:t>
            </a:r>
            <a:r>
              <a:rPr lang="en-US" sz="1400">
                <a:solidFill>
                  <a:srgbClr val="0070C0"/>
                </a:solidFill>
                <a:sym typeface="+mn-ea"/>
              </a:rPr>
              <a:t>.</a:t>
            </a:r>
            <a:r>
              <a:rPr lang="en-US" sz="1400">
                <a:solidFill>
                  <a:srgbClr val="FF0000"/>
                </a:solidFill>
                <a:sym typeface="+mn-ea"/>
              </a:rPr>
              <a:t>keyName</a:t>
            </a:r>
            <a:endParaRPr lang="en-US" sz="1400" b="1">
              <a:solidFill>
                <a:srgbClr val="FF0000"/>
              </a:solidFill>
              <a:sym typeface="+mn-ea"/>
            </a:endParaRPr>
          </a:p>
        </p:txBody>
      </p:sp>
      <p:sp>
        <p:nvSpPr>
          <p:cNvPr id="4" name="Rectangles 3"/>
          <p:cNvSpPr/>
          <p:nvPr/>
        </p:nvSpPr>
        <p:spPr>
          <a:xfrm>
            <a:off x="125730" y="1461770"/>
            <a:ext cx="2938145" cy="187325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  </a:t>
            </a:r>
            <a:r>
              <a:rPr lang="en-US" sz="1400" b="1">
                <a:solidFill>
                  <a:schemeClr val="accent1"/>
                </a:solidFill>
              </a:rPr>
              <a:t> </a:t>
            </a:r>
            <a:r>
              <a:rPr lang="en-US" sz="1400" b="1">
                <a:solidFill>
                  <a:srgbClr val="C00000"/>
                </a:solidFill>
              </a:rPr>
              <a:t> </a:t>
            </a:r>
            <a:endParaRPr lang="en-US" sz="1400" b="1">
              <a:solidFill>
                <a:srgbClr val="C00000"/>
              </a:solidFill>
            </a:endParaRPr>
          </a:p>
          <a:p>
            <a:pPr algn="ctr"/>
            <a:r>
              <a:rPr lang="en-US" sz="1400">
                <a:solidFill>
                  <a:schemeClr val="bg1"/>
                </a:solidFill>
                <a:sym typeface="+mn-ea"/>
              </a:rPr>
              <a:t> </a:t>
            </a:r>
            <a:r>
              <a:rPr lang="en-US" sz="1400" b="1">
                <a:solidFill>
                  <a:srgbClr val="C00000"/>
                </a:solidFill>
                <a:sym typeface="+mn-ea"/>
              </a:rPr>
              <a:t> // Access item from dictionary</a:t>
            </a:r>
            <a:endParaRPr lang="en-US" sz="1400" b="1">
              <a:solidFill>
                <a:schemeClr val="accent5"/>
              </a:solidFill>
              <a:sym typeface="+mn-ea"/>
            </a:endParaRPr>
          </a:p>
          <a:p>
            <a:pPr algn="l"/>
            <a:r>
              <a:rPr lang="en-US" sz="1400" b="1">
                <a:solidFill>
                  <a:schemeClr val="accent6"/>
                </a:solidFill>
                <a:sym typeface="+mn-ea"/>
              </a:rPr>
              <a:t>with index Method  </a:t>
            </a:r>
            <a:endParaRPr lang="en-US" sz="1400" b="1">
              <a:solidFill>
                <a:schemeClr val="accent6"/>
              </a:solidFill>
              <a:sym typeface="+mn-ea"/>
            </a:endParaRPr>
          </a:p>
          <a:p>
            <a:pPr algn="l"/>
            <a:r>
              <a:rPr lang="en-US" sz="1400">
                <a:solidFill>
                  <a:schemeClr val="accent2"/>
                </a:solidFill>
                <a:sym typeface="+mn-ea"/>
              </a:rPr>
              <a:t>dict1 </a:t>
            </a:r>
            <a:r>
              <a:rPr lang="en-US" sz="1400">
                <a:solidFill>
                  <a:srgbClr val="0070C0"/>
                </a:solidFill>
                <a:sym typeface="+mn-ea"/>
              </a:rPr>
              <a:t>[</a:t>
            </a:r>
            <a:r>
              <a:rPr lang="en-US" sz="1400">
                <a:solidFill>
                  <a:srgbClr val="FF0000"/>
                </a:solidFill>
                <a:sym typeface="+mn-ea"/>
              </a:rPr>
              <a:t>keyName</a:t>
            </a:r>
            <a:r>
              <a:rPr lang="en-US" sz="1400">
                <a:solidFill>
                  <a:srgbClr val="0070C0"/>
                </a:solidFill>
                <a:sym typeface="+mn-ea"/>
              </a:rPr>
              <a:t>]</a:t>
            </a:r>
            <a:r>
              <a:rPr lang="en-US" sz="1400">
                <a:solidFill>
                  <a:schemeClr val="bg1"/>
                </a:solidFill>
                <a:sym typeface="+mn-ea"/>
              </a:rPr>
              <a:t> </a:t>
            </a:r>
            <a:r>
              <a:rPr lang="en-US" sz="1400" b="1">
                <a:solidFill>
                  <a:schemeClr val="accent5"/>
                </a:solidFill>
                <a:sym typeface="+mn-ea"/>
              </a:rPr>
              <a:t> </a:t>
            </a:r>
            <a:endParaRPr lang="en-US" sz="1400" b="1">
              <a:solidFill>
                <a:schemeClr val="accent5"/>
              </a:solidFill>
              <a:sym typeface="+mn-ea"/>
            </a:endParaRPr>
          </a:p>
          <a:p>
            <a:pPr algn="l"/>
            <a:r>
              <a:rPr lang="en-US" sz="1400" b="1">
                <a:solidFill>
                  <a:schemeClr val="accent6"/>
                </a:solidFill>
                <a:sym typeface="+mn-ea"/>
              </a:rPr>
              <a:t>with get Method - get()</a:t>
            </a:r>
            <a:endParaRPr lang="en-US" sz="1400" b="1">
              <a:solidFill>
                <a:schemeClr val="bg1"/>
              </a:solidFill>
              <a:sym typeface="+mn-ea"/>
            </a:endParaRPr>
          </a:p>
          <a:p>
            <a:pPr algn="l"/>
            <a:r>
              <a:rPr lang="en-US" sz="1400">
                <a:solidFill>
                  <a:schemeClr val="accent2"/>
                </a:solidFill>
                <a:sym typeface="+mn-ea"/>
              </a:rPr>
              <a:t>dict1 </a:t>
            </a:r>
            <a:r>
              <a:rPr lang="en-US" sz="1400">
                <a:solidFill>
                  <a:srgbClr val="0070C0"/>
                </a:solidFill>
                <a:sym typeface="+mn-ea"/>
              </a:rPr>
              <a:t>.</a:t>
            </a:r>
            <a:r>
              <a:rPr lang="en-US" sz="1400" b="1">
                <a:solidFill>
                  <a:srgbClr val="0070C0"/>
                </a:solidFill>
                <a:sym typeface="+mn-ea"/>
              </a:rPr>
              <a:t>get</a:t>
            </a:r>
            <a:r>
              <a:rPr lang="en-US" sz="1400">
                <a:solidFill>
                  <a:srgbClr val="0070C0"/>
                </a:solidFill>
                <a:sym typeface="+mn-ea"/>
              </a:rPr>
              <a:t>(</a:t>
            </a:r>
            <a:r>
              <a:rPr lang="en-US" sz="1400">
                <a:solidFill>
                  <a:srgbClr val="FF0000"/>
                </a:solidFill>
                <a:sym typeface="+mn-ea"/>
              </a:rPr>
              <a:t>keyName , </a:t>
            </a:r>
            <a:r>
              <a:rPr lang="en-US" sz="1400">
                <a:solidFill>
                  <a:schemeClr val="bg1"/>
                </a:solidFill>
                <a:sym typeface="+mn-ea"/>
              </a:rPr>
              <a:t>value</a:t>
            </a:r>
            <a:r>
              <a:rPr lang="en-US" sz="1400">
                <a:solidFill>
                  <a:srgbClr val="0070C0"/>
                </a:solidFill>
                <a:sym typeface="+mn-ea"/>
              </a:rPr>
              <a:t>)</a:t>
            </a:r>
            <a:endParaRPr lang="en-US" sz="1400">
              <a:solidFill>
                <a:srgbClr val="0070C0"/>
              </a:solidFill>
              <a:sym typeface="+mn-ea"/>
            </a:endParaRPr>
          </a:p>
          <a:p>
            <a:pPr algn="l"/>
            <a:r>
              <a:rPr lang="en-US" sz="1400" b="1">
                <a:solidFill>
                  <a:schemeClr val="accent6"/>
                </a:solidFill>
                <a:sym typeface="+mn-ea"/>
              </a:rPr>
              <a:t>with setdefault Method - setdefault()</a:t>
            </a:r>
            <a:endParaRPr lang="en-US" sz="1400">
              <a:solidFill>
                <a:srgbClr val="0070C0"/>
              </a:solidFill>
              <a:sym typeface="+mn-ea"/>
            </a:endParaRPr>
          </a:p>
          <a:p>
            <a:pPr algn="l"/>
            <a:r>
              <a:rPr lang="en-US" sz="1400">
                <a:solidFill>
                  <a:schemeClr val="accent2"/>
                </a:solidFill>
                <a:sym typeface="+mn-ea"/>
              </a:rPr>
              <a:t>dict1 </a:t>
            </a:r>
            <a:r>
              <a:rPr lang="en-US" sz="1400">
                <a:solidFill>
                  <a:srgbClr val="0070C0"/>
                </a:solidFill>
                <a:sym typeface="+mn-ea"/>
              </a:rPr>
              <a:t>.</a:t>
            </a:r>
            <a:r>
              <a:rPr lang="en-US" sz="1400" b="1">
                <a:solidFill>
                  <a:srgbClr val="0070C0"/>
                </a:solidFill>
                <a:sym typeface="+mn-ea"/>
              </a:rPr>
              <a:t>setdefault</a:t>
            </a:r>
            <a:r>
              <a:rPr lang="en-US" sz="1400">
                <a:solidFill>
                  <a:srgbClr val="0070C0"/>
                </a:solidFill>
                <a:sym typeface="+mn-ea"/>
              </a:rPr>
              <a:t>(</a:t>
            </a:r>
            <a:r>
              <a:rPr lang="en-US" sz="1400">
                <a:solidFill>
                  <a:srgbClr val="FF0000"/>
                </a:solidFill>
                <a:sym typeface="+mn-ea"/>
              </a:rPr>
              <a:t>keyName , </a:t>
            </a:r>
            <a:r>
              <a:rPr lang="en-US" sz="1400">
                <a:solidFill>
                  <a:schemeClr val="bg1"/>
                </a:solidFill>
                <a:sym typeface="+mn-ea"/>
              </a:rPr>
              <a:t>value</a:t>
            </a:r>
            <a:r>
              <a:rPr lang="en-US" sz="1400">
                <a:solidFill>
                  <a:srgbClr val="0070C0"/>
                </a:solidFill>
                <a:sym typeface="+mn-ea"/>
              </a:rPr>
              <a:t>)</a:t>
            </a:r>
            <a:endParaRPr lang="en-US" sz="1400">
              <a:solidFill>
                <a:schemeClr val="bg1"/>
              </a:solidFill>
            </a:endParaRPr>
          </a:p>
        </p:txBody>
      </p:sp>
      <p:sp>
        <p:nvSpPr>
          <p:cNvPr id="5" name="Rectangles 4"/>
          <p:cNvSpPr/>
          <p:nvPr/>
        </p:nvSpPr>
        <p:spPr>
          <a:xfrm>
            <a:off x="3188335" y="257810"/>
            <a:ext cx="6737985" cy="139065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a:highlight>
                  <a:srgbClr val="FFFF00"/>
                </a:highlight>
                <a:sym typeface="+mn-ea"/>
              </a:rPr>
              <a:t>  Example...</a:t>
            </a:r>
            <a:endParaRPr lang="en-US" sz="1400" b="1">
              <a:solidFill>
                <a:schemeClr val="accent5"/>
              </a:solidFill>
              <a:sym typeface="+mn-ea"/>
            </a:endParaRPr>
          </a:p>
          <a:p>
            <a:pPr algn="l"/>
            <a:r>
              <a:rPr lang="en-US" sz="1400" b="1">
                <a:solidFill>
                  <a:schemeClr val="accent5"/>
                </a:solidFill>
                <a:sym typeface="+mn-ea"/>
              </a:rPr>
              <a:t>obj9 = { "k1" : "v1" , "k2" : {"k21" : "v21" , "k22":"v22"} , "k3" : ["v30" , "v31" , "v33"] }</a:t>
            </a:r>
            <a:r>
              <a:rPr lang="en-US" sz="1400" b="1">
                <a:solidFill>
                  <a:schemeClr val="bg1"/>
                </a:solidFill>
                <a:sym typeface="+mn-ea"/>
              </a:rPr>
              <a:t> </a:t>
            </a:r>
            <a:endParaRPr lang="en-US" sz="1400">
              <a:solidFill>
                <a:schemeClr val="bg1"/>
              </a:solidFill>
            </a:endParaRPr>
          </a:p>
          <a:p>
            <a:pPr algn="l"/>
            <a:r>
              <a:rPr lang="en-US" sz="1400">
                <a:solidFill>
                  <a:schemeClr val="bg1"/>
                </a:solidFill>
                <a:sym typeface="+mn-ea"/>
              </a:rPr>
              <a:t>obj9["k1"] </a:t>
            </a:r>
            <a:r>
              <a:rPr lang="en-US" sz="1400">
                <a:solidFill>
                  <a:srgbClr val="92D050"/>
                </a:solidFill>
                <a:sym typeface="+mn-ea"/>
              </a:rPr>
              <a:t>or </a:t>
            </a:r>
            <a:r>
              <a:rPr lang="en-US" sz="1400">
                <a:solidFill>
                  <a:schemeClr val="bg1"/>
                </a:solidFill>
                <a:sym typeface="+mn-ea"/>
              </a:rPr>
              <a:t>obj9.k1 </a:t>
            </a:r>
            <a:r>
              <a:rPr lang="en-US" sz="1400">
                <a:solidFill>
                  <a:srgbClr val="FF0000"/>
                </a:solidFill>
                <a:sym typeface="+mn-ea"/>
              </a:rPr>
              <a:t>// v1    </a:t>
            </a:r>
            <a:r>
              <a:rPr lang="en-US" sz="1400">
                <a:solidFill>
                  <a:schemeClr val="bg1"/>
                </a:solidFill>
                <a:sym typeface="+mn-ea"/>
              </a:rPr>
              <a:t>obj9["k2"]</a:t>
            </a:r>
            <a:r>
              <a:rPr lang="en-US" sz="1400">
                <a:solidFill>
                  <a:srgbClr val="FFFF00"/>
                </a:solidFill>
                <a:sym typeface="+mn-ea"/>
              </a:rPr>
              <a:t> </a:t>
            </a:r>
            <a:r>
              <a:rPr lang="en-US" sz="1400">
                <a:solidFill>
                  <a:srgbClr val="92D050"/>
                </a:solidFill>
                <a:sym typeface="+mn-ea"/>
              </a:rPr>
              <a:t>or </a:t>
            </a:r>
            <a:r>
              <a:rPr lang="en-US" sz="1400">
                <a:solidFill>
                  <a:schemeClr val="bg1"/>
                </a:solidFill>
                <a:sym typeface="+mn-ea"/>
              </a:rPr>
              <a:t>obj9.k2</a:t>
            </a:r>
            <a:r>
              <a:rPr lang="en-US" sz="1400">
                <a:solidFill>
                  <a:srgbClr val="FFFF00"/>
                </a:solidFill>
                <a:sym typeface="+mn-ea"/>
              </a:rPr>
              <a:t> </a:t>
            </a:r>
            <a:r>
              <a:rPr lang="en-US" sz="1400">
                <a:solidFill>
                  <a:srgbClr val="FF0000"/>
                </a:solidFill>
                <a:sym typeface="+mn-ea"/>
              </a:rPr>
              <a:t>//{"k21":"v21" , "k22":"v22"} </a:t>
            </a:r>
            <a:endParaRPr lang="en-US" sz="1400">
              <a:solidFill>
                <a:srgbClr val="FFFF00"/>
              </a:solidFill>
            </a:endParaRPr>
          </a:p>
          <a:p>
            <a:pPr algn="l"/>
            <a:r>
              <a:rPr lang="en-US" sz="1400">
                <a:solidFill>
                  <a:schemeClr val="bg1"/>
                </a:solidFill>
                <a:sym typeface="+mn-ea"/>
              </a:rPr>
              <a:t>obj9["k2"]["k21"] </a:t>
            </a:r>
            <a:r>
              <a:rPr lang="en-US" sz="1400">
                <a:solidFill>
                  <a:srgbClr val="92D050"/>
                </a:solidFill>
                <a:sym typeface="+mn-ea"/>
              </a:rPr>
              <a:t>or </a:t>
            </a:r>
            <a:r>
              <a:rPr lang="en-US" sz="1400">
                <a:solidFill>
                  <a:schemeClr val="bg1"/>
                </a:solidFill>
                <a:sym typeface="+mn-ea"/>
              </a:rPr>
              <a:t>obj9.k2.k21</a:t>
            </a:r>
            <a:r>
              <a:rPr lang="en-US" sz="1400">
                <a:solidFill>
                  <a:srgbClr val="FF0000"/>
                </a:solidFill>
                <a:sym typeface="+mn-ea"/>
              </a:rPr>
              <a:t> // v21  </a:t>
            </a:r>
            <a:r>
              <a:rPr lang="en-US" sz="1400">
                <a:solidFill>
                  <a:schemeClr val="bg1"/>
                </a:solidFill>
                <a:sym typeface="+mn-ea"/>
              </a:rPr>
              <a:t>obj9["k2"]["k22"] </a:t>
            </a:r>
            <a:r>
              <a:rPr lang="en-US" sz="1400">
                <a:solidFill>
                  <a:srgbClr val="92D050"/>
                </a:solidFill>
                <a:sym typeface="+mn-ea"/>
              </a:rPr>
              <a:t>or </a:t>
            </a:r>
            <a:r>
              <a:rPr lang="en-US" sz="1400">
                <a:solidFill>
                  <a:schemeClr val="bg1"/>
                </a:solidFill>
                <a:sym typeface="+mn-ea"/>
              </a:rPr>
              <a:t>obj9.k2.k22</a:t>
            </a:r>
            <a:r>
              <a:rPr lang="en-US" sz="1400">
                <a:solidFill>
                  <a:srgbClr val="FF0000"/>
                </a:solidFill>
                <a:sym typeface="+mn-ea"/>
              </a:rPr>
              <a:t> // v22 </a:t>
            </a:r>
            <a:endParaRPr lang="en-US" sz="1400">
              <a:solidFill>
                <a:srgbClr val="FF0000"/>
              </a:solidFill>
            </a:endParaRPr>
          </a:p>
          <a:p>
            <a:pPr algn="l"/>
            <a:r>
              <a:rPr lang="en-US" sz="1400">
                <a:solidFill>
                  <a:schemeClr val="bg1"/>
                </a:solidFill>
                <a:sym typeface="+mn-ea"/>
              </a:rPr>
              <a:t>obj9["k3"] </a:t>
            </a:r>
            <a:r>
              <a:rPr lang="en-US" sz="1400">
                <a:solidFill>
                  <a:srgbClr val="92D050"/>
                </a:solidFill>
                <a:sym typeface="+mn-ea"/>
              </a:rPr>
              <a:t>or </a:t>
            </a:r>
            <a:r>
              <a:rPr lang="en-US" sz="1400">
                <a:solidFill>
                  <a:schemeClr val="bg1"/>
                </a:solidFill>
                <a:sym typeface="+mn-ea"/>
              </a:rPr>
              <a:t>obj9.k3</a:t>
            </a:r>
            <a:r>
              <a:rPr lang="en-US" sz="1400">
                <a:solidFill>
                  <a:srgbClr val="FF0000"/>
                </a:solidFill>
                <a:sym typeface="+mn-ea"/>
              </a:rPr>
              <a:t> // ["v30" , "v31" , "v33"] </a:t>
            </a:r>
            <a:r>
              <a:rPr lang="en-US" sz="1400">
                <a:solidFill>
                  <a:schemeClr val="bg1"/>
                </a:solidFill>
                <a:sym typeface="+mn-ea"/>
              </a:rPr>
              <a:t>obj9["k3"][0] </a:t>
            </a:r>
            <a:r>
              <a:rPr lang="en-US" sz="1400">
                <a:solidFill>
                  <a:srgbClr val="92D050"/>
                </a:solidFill>
                <a:sym typeface="+mn-ea"/>
              </a:rPr>
              <a:t>or </a:t>
            </a:r>
            <a:r>
              <a:rPr lang="en-US" sz="1400">
                <a:solidFill>
                  <a:schemeClr val="bg1"/>
                </a:solidFill>
                <a:sym typeface="+mn-ea"/>
              </a:rPr>
              <a:t>obj9.k3[0]</a:t>
            </a:r>
            <a:r>
              <a:rPr lang="en-US" sz="1400">
                <a:solidFill>
                  <a:srgbClr val="C00000"/>
                </a:solidFill>
                <a:sym typeface="+mn-ea"/>
              </a:rPr>
              <a:t> </a:t>
            </a:r>
            <a:r>
              <a:rPr lang="en-US" sz="1400">
                <a:solidFill>
                  <a:srgbClr val="FF0000"/>
                </a:solidFill>
                <a:sym typeface="+mn-ea"/>
              </a:rPr>
              <a:t>// v30</a:t>
            </a:r>
            <a:r>
              <a:rPr lang="en-US" sz="1400">
                <a:solidFill>
                  <a:srgbClr val="FFFF00"/>
                </a:solidFill>
                <a:sym typeface="+mn-ea"/>
              </a:rPr>
              <a:t> </a:t>
            </a:r>
            <a:endParaRPr lang="en-US" sz="1400">
              <a:solidFill>
                <a:schemeClr val="bg1"/>
              </a:solidFill>
            </a:endParaRPr>
          </a:p>
          <a:p>
            <a:pPr algn="l"/>
            <a:r>
              <a:rPr lang="en-US" sz="1400">
                <a:solidFill>
                  <a:schemeClr val="bg1"/>
                </a:solidFill>
                <a:sym typeface="+mn-ea"/>
              </a:rPr>
              <a:t>obj9["k3"][1] </a:t>
            </a:r>
            <a:r>
              <a:rPr lang="en-US" sz="1400">
                <a:solidFill>
                  <a:srgbClr val="92D050"/>
                </a:solidFill>
                <a:sym typeface="+mn-ea"/>
              </a:rPr>
              <a:t>or </a:t>
            </a:r>
            <a:r>
              <a:rPr lang="en-US" sz="1400">
                <a:solidFill>
                  <a:schemeClr val="bg1"/>
                </a:solidFill>
                <a:sym typeface="+mn-ea"/>
              </a:rPr>
              <a:t>obj9.k3[1]</a:t>
            </a:r>
            <a:r>
              <a:rPr lang="en-US" sz="1400">
                <a:solidFill>
                  <a:srgbClr val="FF0000"/>
                </a:solidFill>
                <a:sym typeface="+mn-ea"/>
              </a:rPr>
              <a:t> // v31        </a:t>
            </a:r>
            <a:r>
              <a:rPr lang="en-US" sz="1400">
                <a:solidFill>
                  <a:schemeClr val="bg1"/>
                </a:solidFill>
                <a:sym typeface="+mn-ea"/>
              </a:rPr>
              <a:t>obj9["k3"][2]</a:t>
            </a:r>
            <a:r>
              <a:rPr lang="en-US" sz="1400">
                <a:solidFill>
                  <a:srgbClr val="FFFF00"/>
                </a:solidFill>
                <a:sym typeface="+mn-ea"/>
              </a:rPr>
              <a:t> </a:t>
            </a:r>
            <a:r>
              <a:rPr lang="en-US" sz="1400">
                <a:solidFill>
                  <a:srgbClr val="92D050"/>
                </a:solidFill>
                <a:sym typeface="+mn-ea"/>
              </a:rPr>
              <a:t>or </a:t>
            </a:r>
            <a:r>
              <a:rPr lang="en-US" sz="1400">
                <a:solidFill>
                  <a:schemeClr val="bg1"/>
                </a:solidFill>
                <a:sym typeface="+mn-ea"/>
              </a:rPr>
              <a:t>obj9.k3[2]</a:t>
            </a:r>
            <a:r>
              <a:rPr lang="en-US" sz="1400">
                <a:solidFill>
                  <a:srgbClr val="C00000"/>
                </a:solidFill>
                <a:sym typeface="+mn-ea"/>
              </a:rPr>
              <a:t> </a:t>
            </a:r>
            <a:r>
              <a:rPr lang="en-US" sz="1400">
                <a:solidFill>
                  <a:srgbClr val="FF0000"/>
                </a:solidFill>
                <a:sym typeface="+mn-ea"/>
              </a:rPr>
              <a:t>// v32</a:t>
            </a:r>
            <a:endParaRPr lang="en-US" sz="1400" b="1">
              <a:solidFill>
                <a:schemeClr val="accent5"/>
              </a:solidFill>
              <a:sym typeface="+mn-ea"/>
            </a:endParaRPr>
          </a:p>
        </p:txBody>
      </p:sp>
      <p:sp>
        <p:nvSpPr>
          <p:cNvPr id="6" name="Rectangles 5"/>
          <p:cNvSpPr/>
          <p:nvPr/>
        </p:nvSpPr>
        <p:spPr>
          <a:xfrm>
            <a:off x="3180715" y="1747520"/>
            <a:ext cx="7352665" cy="158750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a:t>
            </a:r>
            <a:r>
              <a:rPr lang="en-US" sz="1400">
                <a:highlight>
                  <a:srgbClr val="FFFF00"/>
                </a:highlight>
                <a:sym typeface="+mn-ea"/>
              </a:rPr>
              <a:t>   Example...</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5"/>
                </a:solidFill>
                <a:sym typeface="+mn-ea"/>
              </a:rPr>
              <a:t>dict9= { "k1" : "v1" , "k2" : {"k21" : "v21" , "k22":"v22"} , "k3" : ["v30" , "v31" , "v33"] }</a:t>
            </a:r>
            <a:r>
              <a:rPr lang="en-US" sz="1400" b="1">
                <a:solidFill>
                  <a:schemeClr val="bg1"/>
                </a:solidFill>
                <a:sym typeface="+mn-ea"/>
              </a:rPr>
              <a:t> </a:t>
            </a:r>
            <a:endParaRPr lang="en-US" sz="1400">
              <a:solidFill>
                <a:schemeClr val="bg1"/>
              </a:solidFill>
            </a:endParaRPr>
          </a:p>
          <a:p>
            <a:pPr algn="l"/>
            <a:r>
              <a:rPr lang="en-US" sz="1400">
                <a:solidFill>
                  <a:schemeClr val="bg1"/>
                </a:solidFill>
                <a:sym typeface="+mn-ea"/>
              </a:rPr>
              <a:t>dict9["k1"] </a:t>
            </a:r>
            <a:r>
              <a:rPr lang="en-US" sz="1400">
                <a:solidFill>
                  <a:srgbClr val="92D050"/>
                </a:solidFill>
                <a:sym typeface="+mn-ea"/>
              </a:rPr>
              <a:t>or </a:t>
            </a:r>
            <a:r>
              <a:rPr lang="en-US" sz="1400">
                <a:solidFill>
                  <a:schemeClr val="bg1"/>
                </a:solidFill>
                <a:sym typeface="+mn-ea"/>
              </a:rPr>
              <a:t>dict9.get(“k1”) </a:t>
            </a:r>
            <a:r>
              <a:rPr lang="en-US" sz="1400">
                <a:solidFill>
                  <a:srgbClr val="FF0000"/>
                </a:solidFill>
                <a:sym typeface="+mn-ea"/>
              </a:rPr>
              <a:t># v1   </a:t>
            </a:r>
            <a:r>
              <a:rPr lang="en-US" sz="1400">
                <a:solidFill>
                  <a:schemeClr val="bg1"/>
                </a:solidFill>
                <a:sym typeface="+mn-ea"/>
              </a:rPr>
              <a:t>dict9["k2"] </a:t>
            </a:r>
            <a:r>
              <a:rPr lang="en-US" sz="1400">
                <a:solidFill>
                  <a:srgbClr val="92D050"/>
                </a:solidFill>
                <a:sym typeface="+mn-ea"/>
              </a:rPr>
              <a:t>or </a:t>
            </a:r>
            <a:r>
              <a:rPr lang="en-US" sz="1400">
                <a:solidFill>
                  <a:schemeClr val="bg1"/>
                </a:solidFill>
                <a:sym typeface="+mn-ea"/>
              </a:rPr>
              <a:t>obj9.get(“k2”)</a:t>
            </a:r>
            <a:r>
              <a:rPr lang="en-US" sz="1400">
                <a:solidFill>
                  <a:srgbClr val="FFFF00"/>
                </a:solidFill>
                <a:sym typeface="+mn-ea"/>
              </a:rPr>
              <a:t> </a:t>
            </a:r>
            <a:r>
              <a:rPr lang="en-US" sz="1400">
                <a:solidFill>
                  <a:srgbClr val="FF0000"/>
                </a:solidFill>
                <a:sym typeface="+mn-ea"/>
              </a:rPr>
              <a:t># {"k21":"v21" , "k22":"v22"} </a:t>
            </a:r>
            <a:endParaRPr lang="en-US" sz="1400">
              <a:solidFill>
                <a:srgbClr val="FFFF00"/>
              </a:solidFill>
            </a:endParaRPr>
          </a:p>
          <a:p>
            <a:pPr algn="l"/>
            <a:r>
              <a:rPr lang="en-US" sz="1400">
                <a:solidFill>
                  <a:schemeClr val="bg1"/>
                </a:solidFill>
                <a:sym typeface="+mn-ea"/>
              </a:rPr>
              <a:t>dict9["k2"]["k21"] </a:t>
            </a:r>
            <a:r>
              <a:rPr lang="en-US" sz="1400">
                <a:solidFill>
                  <a:srgbClr val="92D050"/>
                </a:solidFill>
                <a:sym typeface="+mn-ea"/>
              </a:rPr>
              <a:t>or </a:t>
            </a:r>
            <a:r>
              <a:rPr lang="en-US" sz="1400">
                <a:solidFill>
                  <a:schemeClr val="bg1"/>
                </a:solidFill>
                <a:sym typeface="+mn-ea"/>
              </a:rPr>
              <a:t>dict9.get(“k2”).get(“k21”)</a:t>
            </a:r>
            <a:r>
              <a:rPr lang="en-US" sz="1400">
                <a:solidFill>
                  <a:srgbClr val="FF0000"/>
                </a:solidFill>
                <a:sym typeface="+mn-ea"/>
              </a:rPr>
              <a:t> </a:t>
            </a:r>
            <a:r>
              <a:rPr lang="en-US" sz="1400">
                <a:solidFill>
                  <a:srgbClr val="FF0000"/>
                </a:solidFill>
                <a:sym typeface="+mn-ea"/>
              </a:rPr>
              <a:t>#  v21    </a:t>
            </a:r>
            <a:endParaRPr lang="en-US" sz="1400">
              <a:solidFill>
                <a:srgbClr val="FF0000"/>
              </a:solidFill>
              <a:sym typeface="+mn-ea"/>
            </a:endParaRPr>
          </a:p>
          <a:p>
            <a:pPr algn="l"/>
            <a:r>
              <a:rPr lang="en-US" sz="1400">
                <a:solidFill>
                  <a:srgbClr val="FF0000"/>
                </a:solidFill>
                <a:sym typeface="+mn-ea"/>
              </a:rPr>
              <a:t> </a:t>
            </a:r>
            <a:r>
              <a:rPr lang="en-US" sz="1400">
                <a:solidFill>
                  <a:schemeClr val="bg1"/>
                </a:solidFill>
                <a:sym typeface="+mn-ea"/>
              </a:rPr>
              <a:t>dict9["k2"]["k22"] </a:t>
            </a:r>
            <a:r>
              <a:rPr lang="en-US" sz="1400">
                <a:solidFill>
                  <a:srgbClr val="92D050"/>
                </a:solidFill>
                <a:sym typeface="+mn-ea"/>
              </a:rPr>
              <a:t>or </a:t>
            </a:r>
            <a:r>
              <a:rPr lang="en-US" sz="1400">
                <a:solidFill>
                  <a:schemeClr val="bg1"/>
                </a:solidFill>
                <a:sym typeface="+mn-ea"/>
              </a:rPr>
              <a:t>obj9.get(“k2”).get(“k22”)</a:t>
            </a:r>
            <a:r>
              <a:rPr lang="en-US" sz="1400">
                <a:solidFill>
                  <a:srgbClr val="FF0000"/>
                </a:solidFill>
                <a:sym typeface="+mn-ea"/>
              </a:rPr>
              <a:t> #  v22 </a:t>
            </a:r>
            <a:endParaRPr lang="en-US" sz="1400">
              <a:solidFill>
                <a:srgbClr val="FF0000"/>
              </a:solidFill>
            </a:endParaRPr>
          </a:p>
          <a:p>
            <a:pPr algn="l"/>
            <a:r>
              <a:rPr lang="en-US" sz="1400">
                <a:solidFill>
                  <a:schemeClr val="bg1"/>
                </a:solidFill>
                <a:sym typeface="+mn-ea"/>
              </a:rPr>
              <a:t>dict9["k3"] </a:t>
            </a:r>
            <a:r>
              <a:rPr lang="en-US" sz="1400">
                <a:solidFill>
                  <a:srgbClr val="92D050"/>
                </a:solidFill>
                <a:sym typeface="+mn-ea"/>
              </a:rPr>
              <a:t>or </a:t>
            </a:r>
            <a:r>
              <a:rPr lang="en-US" sz="1400">
                <a:solidFill>
                  <a:schemeClr val="bg1"/>
                </a:solidFill>
                <a:sym typeface="+mn-ea"/>
              </a:rPr>
              <a:t>dict9.get(“k3”)</a:t>
            </a:r>
            <a:r>
              <a:rPr lang="en-US" sz="1400">
                <a:solidFill>
                  <a:srgbClr val="FF0000"/>
                </a:solidFill>
                <a:sym typeface="+mn-ea"/>
              </a:rPr>
              <a:t> #  ["v30" , "v31" , "v33"]    </a:t>
            </a:r>
            <a:r>
              <a:rPr lang="en-US" sz="1400">
                <a:solidFill>
                  <a:schemeClr val="bg1"/>
                </a:solidFill>
                <a:sym typeface="+mn-ea"/>
              </a:rPr>
              <a:t>dict9["k3"][0] </a:t>
            </a:r>
            <a:r>
              <a:rPr lang="en-US" sz="1400">
                <a:solidFill>
                  <a:schemeClr val="accent6"/>
                </a:solidFill>
                <a:sym typeface="+mn-ea"/>
              </a:rPr>
              <a:t>or </a:t>
            </a:r>
            <a:r>
              <a:rPr lang="en-US" sz="1400">
                <a:solidFill>
                  <a:schemeClr val="bg1"/>
                </a:solidFill>
                <a:sym typeface="+mn-ea"/>
              </a:rPr>
              <a:t>obj9.get(“k3”)[0]</a:t>
            </a:r>
            <a:r>
              <a:rPr lang="en-US" sz="1400">
                <a:solidFill>
                  <a:srgbClr val="C00000"/>
                </a:solidFill>
                <a:sym typeface="+mn-ea"/>
              </a:rPr>
              <a:t> </a:t>
            </a:r>
            <a:r>
              <a:rPr lang="en-US" sz="1400">
                <a:solidFill>
                  <a:srgbClr val="FF0000"/>
                </a:solidFill>
                <a:sym typeface="+mn-ea"/>
              </a:rPr>
              <a:t># v30</a:t>
            </a:r>
            <a:r>
              <a:rPr lang="en-US" sz="1400">
                <a:solidFill>
                  <a:srgbClr val="FFFF00"/>
                </a:solidFill>
                <a:sym typeface="+mn-ea"/>
              </a:rPr>
              <a:t> </a:t>
            </a:r>
            <a:endParaRPr lang="en-US" sz="1400">
              <a:solidFill>
                <a:schemeClr val="bg1"/>
              </a:solidFill>
            </a:endParaRPr>
          </a:p>
          <a:p>
            <a:pPr algn="l"/>
            <a:r>
              <a:rPr lang="en-US" sz="1400">
                <a:solidFill>
                  <a:schemeClr val="bg1"/>
                </a:solidFill>
                <a:sym typeface="+mn-ea"/>
              </a:rPr>
              <a:t>dict9["k3"][1] </a:t>
            </a:r>
            <a:r>
              <a:rPr lang="en-US" sz="1400">
                <a:solidFill>
                  <a:srgbClr val="92D050"/>
                </a:solidFill>
                <a:sym typeface="+mn-ea"/>
              </a:rPr>
              <a:t>or </a:t>
            </a:r>
            <a:r>
              <a:rPr lang="en-US" sz="1400">
                <a:solidFill>
                  <a:schemeClr val="bg1"/>
                </a:solidFill>
                <a:sym typeface="+mn-ea"/>
              </a:rPr>
              <a:t>dict9.get(“k3”)[1]</a:t>
            </a:r>
            <a:r>
              <a:rPr lang="en-US" sz="1400">
                <a:solidFill>
                  <a:srgbClr val="FF0000"/>
                </a:solidFill>
                <a:sym typeface="+mn-ea"/>
              </a:rPr>
              <a:t> #  v31	</a:t>
            </a:r>
            <a:r>
              <a:rPr lang="en-US" sz="1400">
                <a:solidFill>
                  <a:srgbClr val="C00000"/>
                </a:solidFill>
                <a:sym typeface="+mn-ea"/>
              </a:rPr>
              <a:t>             </a:t>
            </a:r>
            <a:r>
              <a:rPr lang="en-US" sz="1400">
                <a:solidFill>
                  <a:schemeClr val="bg1"/>
                </a:solidFill>
                <a:sym typeface="+mn-ea"/>
              </a:rPr>
              <a:t>dict9["k3"][2] </a:t>
            </a:r>
            <a:r>
              <a:rPr lang="en-US" sz="1400">
                <a:solidFill>
                  <a:schemeClr val="accent6"/>
                </a:solidFill>
                <a:sym typeface="+mn-ea"/>
              </a:rPr>
              <a:t>or </a:t>
            </a:r>
            <a:r>
              <a:rPr lang="en-US" sz="1400">
                <a:solidFill>
                  <a:schemeClr val="bg1"/>
                </a:solidFill>
                <a:sym typeface="+mn-ea"/>
              </a:rPr>
              <a:t>obj9.get(“k3”)[2] </a:t>
            </a:r>
            <a:r>
              <a:rPr lang="en-US" sz="1400">
                <a:solidFill>
                  <a:srgbClr val="FF0000"/>
                </a:solidFill>
                <a:sym typeface="+mn-ea"/>
              </a:rPr>
              <a:t>#  v32</a:t>
            </a:r>
            <a:endParaRPr lang="en-US" sz="1400">
              <a:solidFill>
                <a:srgbClr val="0070C0"/>
              </a:solidFill>
              <a:sym typeface="+mn-ea"/>
            </a:endParaRPr>
          </a:p>
        </p:txBody>
      </p:sp>
      <p:sp>
        <p:nvSpPr>
          <p:cNvPr id="2" name="矩形 23"/>
          <p:cNvSpPr/>
          <p:nvPr/>
        </p:nvSpPr>
        <p:spPr>
          <a:xfrm>
            <a:off x="10533380" y="313690"/>
            <a:ext cx="1370330" cy="12896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b="1">
                <a:solidFill>
                  <a:srgbClr val="FF0000"/>
                </a:solidFill>
                <a:sym typeface="+mn-ea"/>
              </a:rPr>
              <a:t>ReadArgumet </a:t>
            </a:r>
            <a:r>
              <a:rPr lang="en-US" sz="1400" b="1">
                <a:solidFill>
                  <a:schemeClr val="bg1"/>
                </a:solidFill>
                <a:sym typeface="+mn-ea"/>
              </a:rPr>
              <a:t>= </a:t>
            </a:r>
            <a:r>
              <a:rPr lang="en-US" sz="1400" b="1">
                <a:solidFill>
                  <a:srgbClr val="FFFF00"/>
                </a:solidFill>
                <a:sym typeface="+mn-ea"/>
              </a:rPr>
              <a:t>manadatory </a:t>
            </a:r>
            <a:endParaRPr lang="en-US" sz="1400" b="1">
              <a:solidFill>
                <a:srgbClr val="FFFF00"/>
              </a:solidFill>
              <a:sym typeface="+mn-ea"/>
            </a:endParaRPr>
          </a:p>
          <a:p>
            <a:pPr algn="ctr"/>
            <a:r>
              <a:rPr lang="en-US" sz="1400" b="1">
                <a:solidFill>
                  <a:schemeClr val="bg1"/>
                </a:solidFill>
                <a:sym typeface="+mn-ea"/>
              </a:rPr>
              <a:t>WhiteArgumet = </a:t>
            </a:r>
            <a:r>
              <a:rPr lang="en-US" sz="1400" b="1">
                <a:solidFill>
                  <a:srgbClr val="FFFF00"/>
                </a:solidFill>
                <a:sym typeface="+mn-ea"/>
              </a:rPr>
              <a:t>optional</a:t>
            </a:r>
            <a:endParaRPr lang="en-US" altLang="zh-CN" sz="1400" b="1" dirty="0">
              <a:solidFill>
                <a:srgbClr val="FFFF00"/>
              </a:solidFill>
              <a:sym typeface="+mn-ea"/>
            </a:endParaRPr>
          </a:p>
        </p:txBody>
      </p:sp>
      <p:sp>
        <p:nvSpPr>
          <p:cNvPr id="7" name="Rectangles 6"/>
          <p:cNvSpPr/>
          <p:nvPr/>
        </p:nvSpPr>
        <p:spPr>
          <a:xfrm>
            <a:off x="125730" y="3526155"/>
            <a:ext cx="2903855" cy="150622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a:solidFill>
                <a:schemeClr val="bg1"/>
              </a:solidFill>
            </a:endParaRPr>
          </a:p>
          <a:p>
            <a:pPr algn="ctr"/>
            <a:r>
              <a:rPr lang="en-US" sz="1400" b="1">
                <a:solidFill>
                  <a:srgbClr val="C00000"/>
                </a:solidFill>
                <a:sym typeface="+mn-ea"/>
              </a:rPr>
              <a:t> // Update/add item from object </a:t>
            </a:r>
            <a:endParaRPr lang="en-US" sz="1400" b="1">
              <a:solidFill>
                <a:schemeClr val="accent5"/>
              </a:solidFill>
              <a:sym typeface="+mn-ea"/>
            </a:endParaRPr>
          </a:p>
          <a:p>
            <a:pPr algn="l"/>
            <a:r>
              <a:rPr lang="en-US" sz="1400" b="1">
                <a:solidFill>
                  <a:schemeClr val="accent6"/>
                </a:solidFill>
                <a:sym typeface="+mn-ea"/>
              </a:rPr>
              <a:t>Method1	-&gt; </a:t>
            </a:r>
            <a:endParaRPr lang="en-US" sz="1400" b="1">
              <a:solidFill>
                <a:schemeClr val="accent6"/>
              </a:solidFill>
              <a:sym typeface="+mn-ea"/>
            </a:endParaRPr>
          </a:p>
          <a:p>
            <a:pPr algn="l"/>
            <a:r>
              <a:rPr lang="en-US" sz="1400">
                <a:solidFill>
                  <a:schemeClr val="accent2"/>
                </a:solidFill>
                <a:sym typeface="+mn-ea"/>
              </a:rPr>
              <a:t>obj1</a:t>
            </a:r>
            <a:r>
              <a:rPr lang="en-US" sz="1400">
                <a:solidFill>
                  <a:srgbClr val="0070C0"/>
                </a:solidFill>
                <a:sym typeface="+mn-ea"/>
              </a:rPr>
              <a:t>[“</a:t>
            </a:r>
            <a:r>
              <a:rPr lang="en-US" sz="1400">
                <a:solidFill>
                  <a:srgbClr val="FF0000"/>
                </a:solidFill>
                <a:sym typeface="+mn-ea"/>
              </a:rPr>
              <a:t>keyName</a:t>
            </a:r>
            <a:r>
              <a:rPr lang="en-US" sz="1400">
                <a:solidFill>
                  <a:srgbClr val="0070C0"/>
                </a:solidFill>
                <a:sym typeface="+mn-ea"/>
              </a:rPr>
              <a:t>”]</a:t>
            </a:r>
            <a:r>
              <a:rPr lang="en-US" sz="1400" b="1">
                <a:solidFill>
                  <a:schemeClr val="accent5"/>
                </a:solidFill>
                <a:sym typeface="+mn-ea"/>
              </a:rPr>
              <a:t> = </a:t>
            </a:r>
            <a:r>
              <a:rPr lang="en-US" sz="1400" b="1">
                <a:solidFill>
                  <a:schemeClr val="bg1"/>
                </a:solidFill>
                <a:sym typeface="+mn-ea"/>
              </a:rPr>
              <a:t>value</a:t>
            </a:r>
            <a:r>
              <a:rPr lang="en-US" sz="1400">
                <a:solidFill>
                  <a:schemeClr val="bg1"/>
                </a:solidFill>
                <a:sym typeface="+mn-ea"/>
              </a:rPr>
              <a:t> </a:t>
            </a:r>
            <a:r>
              <a:rPr lang="en-US" sz="1400" b="1">
                <a:solidFill>
                  <a:schemeClr val="accent5"/>
                </a:solidFill>
                <a:sym typeface="+mn-ea"/>
              </a:rPr>
              <a:t> </a:t>
            </a:r>
            <a:endParaRPr lang="en-US" sz="1400" b="1">
              <a:solidFill>
                <a:schemeClr val="accent5"/>
              </a:solidFill>
              <a:sym typeface="+mn-ea"/>
            </a:endParaRPr>
          </a:p>
          <a:p>
            <a:pPr algn="l"/>
            <a:r>
              <a:rPr lang="en-US" sz="1400" b="1">
                <a:solidFill>
                  <a:schemeClr val="accent6"/>
                </a:solidFill>
                <a:sym typeface="+mn-ea"/>
              </a:rPr>
              <a:t>Method2	-&gt;</a:t>
            </a:r>
            <a:r>
              <a:rPr lang="en-US" sz="1400" b="1">
                <a:solidFill>
                  <a:schemeClr val="accent5"/>
                </a:solidFill>
                <a:sym typeface="+mn-ea"/>
              </a:rPr>
              <a:t> </a:t>
            </a:r>
            <a:endParaRPr lang="en-US" sz="1400" b="1">
              <a:solidFill>
                <a:schemeClr val="accent5"/>
              </a:solidFill>
              <a:sym typeface="+mn-ea"/>
            </a:endParaRPr>
          </a:p>
          <a:p>
            <a:pPr algn="l"/>
            <a:r>
              <a:rPr lang="en-US" sz="1400">
                <a:solidFill>
                  <a:schemeClr val="accent2"/>
                </a:solidFill>
                <a:sym typeface="+mn-ea"/>
              </a:rPr>
              <a:t>obj1</a:t>
            </a:r>
            <a:r>
              <a:rPr lang="en-US" sz="1400">
                <a:solidFill>
                  <a:srgbClr val="0070C0"/>
                </a:solidFill>
                <a:sym typeface="+mn-ea"/>
              </a:rPr>
              <a:t>.</a:t>
            </a:r>
            <a:r>
              <a:rPr lang="en-US" sz="1400">
                <a:solidFill>
                  <a:srgbClr val="FF0000"/>
                </a:solidFill>
                <a:sym typeface="+mn-ea"/>
              </a:rPr>
              <a:t>keyName</a:t>
            </a:r>
            <a:r>
              <a:rPr lang="en-US" sz="1400" b="1">
                <a:solidFill>
                  <a:srgbClr val="FF0000"/>
                </a:solidFill>
                <a:sym typeface="+mn-ea"/>
              </a:rPr>
              <a:t> </a:t>
            </a:r>
            <a:r>
              <a:rPr lang="en-US" sz="1400" b="1">
                <a:solidFill>
                  <a:schemeClr val="accent5"/>
                </a:solidFill>
                <a:sym typeface="+mn-ea"/>
              </a:rPr>
              <a:t>= </a:t>
            </a:r>
            <a:r>
              <a:rPr lang="en-US" sz="1400" b="1">
                <a:solidFill>
                  <a:schemeClr val="bg1"/>
                </a:solidFill>
                <a:sym typeface="+mn-ea"/>
              </a:rPr>
              <a:t>value</a:t>
            </a:r>
            <a:endParaRPr lang="en-US" sz="1400" b="1">
              <a:solidFill>
                <a:schemeClr val="bg1"/>
              </a:solidFill>
            </a:endParaRPr>
          </a:p>
        </p:txBody>
      </p:sp>
      <p:sp>
        <p:nvSpPr>
          <p:cNvPr id="8" name="Rectangles 7"/>
          <p:cNvSpPr/>
          <p:nvPr/>
        </p:nvSpPr>
        <p:spPr>
          <a:xfrm>
            <a:off x="4477385" y="3519170"/>
            <a:ext cx="6333490" cy="162687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a:highlight>
                  <a:srgbClr val="FFFF00"/>
                </a:highlight>
                <a:sym typeface="+mn-ea"/>
              </a:rPr>
              <a:t>  Example...</a:t>
            </a:r>
            <a:endParaRPr lang="en-US" sz="1400" b="1">
              <a:solidFill>
                <a:schemeClr val="accent5"/>
              </a:solidFill>
              <a:sym typeface="+mn-ea"/>
            </a:endParaRPr>
          </a:p>
          <a:p>
            <a:pPr algn="l"/>
            <a:r>
              <a:rPr lang="en-US" sz="1400">
                <a:solidFill>
                  <a:schemeClr val="bg1"/>
                </a:solidFill>
                <a:sym typeface="+mn-ea"/>
              </a:rPr>
              <a:t>const simpleObject = {} ; </a:t>
            </a:r>
            <a:endParaRPr lang="en-US" sz="1400">
              <a:solidFill>
                <a:schemeClr val="bg1"/>
              </a:solidFill>
              <a:sym typeface="+mn-ea"/>
            </a:endParaRPr>
          </a:p>
          <a:p>
            <a:pPr algn="l"/>
            <a:r>
              <a:rPr lang="en-US" sz="1400">
                <a:solidFill>
                  <a:schemeClr val="bg1"/>
                </a:solidFill>
                <a:sym typeface="+mn-ea"/>
              </a:rPr>
              <a:t>simpleObject.key1 = "value1" ;     </a:t>
            </a:r>
            <a:r>
              <a:rPr lang="en-US" sz="1400">
                <a:solidFill>
                  <a:srgbClr val="FF0000"/>
                </a:solidFill>
                <a:sym typeface="+mn-ea"/>
              </a:rPr>
              <a:t> // { key1: "value1" }</a:t>
            </a:r>
            <a:r>
              <a:rPr lang="en-US" sz="1400">
                <a:solidFill>
                  <a:schemeClr val="accent6"/>
                </a:solidFill>
                <a:sym typeface="+mn-ea"/>
              </a:rPr>
              <a:t> // add item</a:t>
            </a:r>
            <a:endParaRPr lang="en-US" sz="1400">
              <a:solidFill>
                <a:schemeClr val="bg1"/>
              </a:solidFill>
              <a:sym typeface="+mn-ea"/>
            </a:endParaRPr>
          </a:p>
          <a:p>
            <a:pPr algn="l"/>
            <a:r>
              <a:rPr lang="en-US" sz="1400">
                <a:solidFill>
                  <a:schemeClr val="bg1"/>
                </a:solidFill>
                <a:sym typeface="+mn-ea"/>
              </a:rPr>
              <a:t>simpleObject[“key2”] = "value2" ;     </a:t>
            </a:r>
            <a:r>
              <a:rPr lang="en-US" sz="1400">
                <a:solidFill>
                  <a:srgbClr val="FF0000"/>
                </a:solidFill>
                <a:sym typeface="+mn-ea"/>
              </a:rPr>
              <a:t> // { key1: "value1", key2: "value2" }</a:t>
            </a:r>
            <a:r>
              <a:rPr lang="en-US" sz="1400">
                <a:solidFill>
                  <a:schemeClr val="accent6"/>
                </a:solidFill>
                <a:sym typeface="+mn-ea"/>
              </a:rPr>
              <a:t> // add item</a:t>
            </a:r>
            <a:endParaRPr lang="en-US" sz="1400">
              <a:solidFill>
                <a:schemeClr val="bg1"/>
              </a:solidFill>
              <a:sym typeface="+mn-ea"/>
            </a:endParaRPr>
          </a:p>
          <a:p>
            <a:pPr algn="l"/>
            <a:r>
              <a:rPr lang="en-US" sz="1400">
                <a:solidFill>
                  <a:schemeClr val="bg1"/>
                </a:solidFill>
                <a:sym typeface="+mn-ea"/>
              </a:rPr>
              <a:t>simpleObject.key1 = "value3" ; </a:t>
            </a:r>
            <a:r>
              <a:rPr lang="en-US" sz="1400">
                <a:solidFill>
                  <a:schemeClr val="accent6"/>
                </a:solidFill>
                <a:sym typeface="+mn-ea"/>
              </a:rPr>
              <a:t> </a:t>
            </a:r>
            <a:r>
              <a:rPr lang="en-US" sz="1400">
                <a:solidFill>
                  <a:srgbClr val="FF0000"/>
                </a:solidFill>
                <a:sym typeface="+mn-ea"/>
              </a:rPr>
              <a:t>// { key1: "value3", key2: "value2" } </a:t>
            </a:r>
            <a:r>
              <a:rPr lang="en-US" sz="1400">
                <a:solidFill>
                  <a:schemeClr val="accent6"/>
                </a:solidFill>
                <a:sym typeface="+mn-ea"/>
              </a:rPr>
              <a:t>// update item</a:t>
            </a:r>
            <a:endParaRPr lang="en-US" sz="1400">
              <a:solidFill>
                <a:schemeClr val="accent6"/>
              </a:solidFill>
              <a:sym typeface="+mn-ea"/>
            </a:endParaRPr>
          </a:p>
          <a:p>
            <a:pPr algn="l"/>
            <a:r>
              <a:rPr lang="en-US" sz="1400">
                <a:solidFill>
                  <a:schemeClr val="bg1"/>
                </a:solidFill>
                <a:sym typeface="+mn-ea"/>
              </a:rPr>
              <a:t>simpleObject[“key2”] = "value4" ;</a:t>
            </a:r>
            <a:r>
              <a:rPr lang="en-US" sz="1400">
                <a:solidFill>
                  <a:schemeClr val="accent6"/>
                </a:solidFill>
                <a:sym typeface="+mn-ea"/>
              </a:rPr>
              <a:t> </a:t>
            </a:r>
            <a:r>
              <a:rPr lang="en-US" sz="1400">
                <a:solidFill>
                  <a:srgbClr val="FF0000"/>
                </a:solidFill>
                <a:sym typeface="+mn-ea"/>
              </a:rPr>
              <a:t>// { key1: "value3", key2: "value4" }  </a:t>
            </a:r>
            <a:r>
              <a:rPr lang="en-US" sz="1400">
                <a:solidFill>
                  <a:schemeClr val="accent6"/>
                </a:solidFill>
                <a:sym typeface="+mn-ea"/>
              </a:rPr>
              <a:t>// update item</a:t>
            </a:r>
            <a:endParaRPr lang="en-US" sz="1400">
              <a:solidFill>
                <a:schemeClr val="bg1"/>
              </a:solidFill>
              <a:sym typeface="+mn-ea"/>
            </a:endParaRPr>
          </a:p>
          <a:p>
            <a:pPr algn="l"/>
            <a:r>
              <a:rPr lang="en-US" sz="1400">
                <a:solidFill>
                  <a:schemeClr val="bg1"/>
                </a:solidFill>
                <a:sym typeface="+mn-ea"/>
              </a:rPr>
              <a:t>console.log(simpleObject1);	    </a:t>
            </a:r>
            <a:r>
              <a:rPr lang="en-US" sz="1400">
                <a:solidFill>
                  <a:srgbClr val="FF0000"/>
                </a:solidFill>
                <a:sym typeface="+mn-ea"/>
              </a:rPr>
              <a:t> // { key1: "value3", key2: "value4" }   </a:t>
            </a:r>
            <a:r>
              <a:rPr lang="en-US" sz="1400">
                <a:solidFill>
                  <a:srgbClr val="FF0000"/>
                </a:solidFill>
                <a:sym typeface="+mn-ea"/>
              </a:rPr>
              <a:t>  </a:t>
            </a:r>
            <a:endParaRPr lang="en-US" sz="1400" b="1">
              <a:solidFill>
                <a:srgbClr val="FF0000"/>
              </a:solidFill>
              <a:sym typeface="+mn-ea"/>
            </a:endParaRPr>
          </a:p>
        </p:txBody>
      </p:sp>
      <p:sp>
        <p:nvSpPr>
          <p:cNvPr id="9" name="Rectangles 8"/>
          <p:cNvSpPr/>
          <p:nvPr/>
        </p:nvSpPr>
        <p:spPr>
          <a:xfrm>
            <a:off x="125730" y="5160645"/>
            <a:ext cx="3921760" cy="163957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  </a:t>
            </a:r>
            <a:r>
              <a:rPr lang="en-US" sz="1400" b="1">
                <a:solidFill>
                  <a:schemeClr val="accent1"/>
                </a:solidFill>
              </a:rPr>
              <a:t> </a:t>
            </a:r>
            <a:r>
              <a:rPr lang="en-US" sz="1400" b="1">
                <a:solidFill>
                  <a:srgbClr val="C00000"/>
                </a:solidFill>
              </a:rPr>
              <a:t> </a:t>
            </a:r>
            <a:endParaRPr lang="en-US" sz="1400" b="1">
              <a:solidFill>
                <a:srgbClr val="C00000"/>
              </a:solidFill>
            </a:endParaRPr>
          </a:p>
          <a:p>
            <a:pPr algn="ctr"/>
            <a:r>
              <a:rPr lang="en-US" sz="1400">
                <a:solidFill>
                  <a:schemeClr val="bg1"/>
                </a:solidFill>
                <a:sym typeface="+mn-ea"/>
              </a:rPr>
              <a:t> </a:t>
            </a:r>
            <a:r>
              <a:rPr lang="en-US" sz="1400" b="1">
                <a:solidFill>
                  <a:srgbClr val="C00000"/>
                </a:solidFill>
                <a:sym typeface="+mn-ea"/>
              </a:rPr>
              <a:t> // Update or add item in dictionary</a:t>
            </a:r>
            <a:endParaRPr lang="en-US" sz="1400" b="1">
              <a:solidFill>
                <a:schemeClr val="accent5"/>
              </a:solidFill>
              <a:sym typeface="+mn-ea"/>
            </a:endParaRPr>
          </a:p>
          <a:p>
            <a:pPr algn="l"/>
            <a:r>
              <a:rPr lang="en-US" sz="1400" b="1">
                <a:solidFill>
                  <a:schemeClr val="accent6"/>
                </a:solidFill>
                <a:sym typeface="+mn-ea"/>
              </a:rPr>
              <a:t>with index Method  </a:t>
            </a:r>
            <a:endParaRPr lang="en-US" sz="1400" b="1">
              <a:solidFill>
                <a:schemeClr val="accent6"/>
              </a:solidFill>
              <a:sym typeface="+mn-ea"/>
            </a:endParaRPr>
          </a:p>
          <a:p>
            <a:pPr algn="l"/>
            <a:r>
              <a:rPr lang="en-US" sz="1400">
                <a:solidFill>
                  <a:schemeClr val="accent2"/>
                </a:solidFill>
                <a:sym typeface="+mn-ea"/>
              </a:rPr>
              <a:t>dict1 </a:t>
            </a:r>
            <a:r>
              <a:rPr lang="en-US" sz="1400">
                <a:solidFill>
                  <a:srgbClr val="0070C0"/>
                </a:solidFill>
                <a:sym typeface="+mn-ea"/>
              </a:rPr>
              <a:t>[</a:t>
            </a:r>
            <a:r>
              <a:rPr lang="en-US" sz="1400">
                <a:solidFill>
                  <a:schemeClr val="bg1"/>
                </a:solidFill>
                <a:sym typeface="+mn-ea"/>
              </a:rPr>
              <a:t>keyName</a:t>
            </a:r>
            <a:r>
              <a:rPr lang="en-US" sz="1400">
                <a:solidFill>
                  <a:srgbClr val="0070C0"/>
                </a:solidFill>
                <a:sym typeface="+mn-ea"/>
              </a:rPr>
              <a:t>]</a:t>
            </a:r>
            <a:r>
              <a:rPr lang="en-US" sz="1400">
                <a:solidFill>
                  <a:schemeClr val="bg1"/>
                </a:solidFill>
                <a:sym typeface="+mn-ea"/>
              </a:rPr>
              <a:t> </a:t>
            </a:r>
            <a:r>
              <a:rPr lang="en-US" sz="1400" b="1">
                <a:solidFill>
                  <a:schemeClr val="accent5"/>
                </a:solidFill>
                <a:sym typeface="+mn-ea"/>
              </a:rPr>
              <a:t> = </a:t>
            </a:r>
            <a:r>
              <a:rPr lang="en-US" sz="1400" b="1">
                <a:solidFill>
                  <a:schemeClr val="bg1"/>
                </a:solidFill>
                <a:sym typeface="+mn-ea"/>
              </a:rPr>
              <a:t>value</a:t>
            </a:r>
            <a:endParaRPr lang="en-US" sz="1400" b="1">
              <a:solidFill>
                <a:schemeClr val="bg1"/>
              </a:solidFill>
              <a:sym typeface="+mn-ea"/>
            </a:endParaRPr>
          </a:p>
          <a:p>
            <a:pPr algn="l"/>
            <a:r>
              <a:rPr lang="en-US" sz="1400" b="1">
                <a:solidFill>
                  <a:schemeClr val="accent6"/>
                </a:solidFill>
                <a:sym typeface="+mn-ea"/>
              </a:rPr>
              <a:t>with update Method - update()</a:t>
            </a:r>
            <a:endParaRPr lang="en-US" sz="1400" b="1">
              <a:solidFill>
                <a:schemeClr val="bg1"/>
              </a:solidFill>
              <a:sym typeface="+mn-ea"/>
            </a:endParaRPr>
          </a:p>
          <a:p>
            <a:pPr algn="l"/>
            <a:r>
              <a:rPr lang="en-US" sz="1400">
                <a:solidFill>
                  <a:schemeClr val="accent2"/>
                </a:solidFill>
                <a:sym typeface="+mn-ea"/>
              </a:rPr>
              <a:t>dict1 </a:t>
            </a:r>
            <a:r>
              <a:rPr lang="en-US" sz="1400" b="1">
                <a:solidFill>
                  <a:schemeClr val="bg1"/>
                </a:solidFill>
                <a:sym typeface="+mn-ea"/>
              </a:rPr>
              <a:t>.</a:t>
            </a:r>
            <a:r>
              <a:rPr lang="en-US" sz="1400" b="1">
                <a:solidFill>
                  <a:schemeClr val="accent5"/>
                </a:solidFill>
                <a:sym typeface="+mn-ea"/>
              </a:rPr>
              <a:t>update({  </a:t>
            </a:r>
            <a:r>
              <a:rPr lang="en-US" sz="1400">
                <a:solidFill>
                  <a:schemeClr val="bg1"/>
                </a:solidFill>
                <a:sym typeface="+mn-ea"/>
              </a:rPr>
              <a:t>key1 : value1  , key2 : value2  ,  ..... , keyN : valueN </a:t>
            </a:r>
            <a:r>
              <a:rPr lang="en-US" sz="1400" b="1">
                <a:solidFill>
                  <a:schemeClr val="accent5"/>
                </a:solidFill>
                <a:sym typeface="+mn-ea"/>
              </a:rPr>
              <a:t>})</a:t>
            </a:r>
            <a:endParaRPr lang="en-US" sz="1400" b="1">
              <a:solidFill>
                <a:schemeClr val="accent5"/>
              </a:solidFill>
              <a:sym typeface="+mn-ea"/>
            </a:endParaRPr>
          </a:p>
        </p:txBody>
      </p:sp>
      <p:sp>
        <p:nvSpPr>
          <p:cNvPr id="11" name="矩形 23"/>
          <p:cNvSpPr/>
          <p:nvPr/>
        </p:nvSpPr>
        <p:spPr>
          <a:xfrm>
            <a:off x="3188335" y="3660775"/>
            <a:ext cx="1083945" cy="11734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b="1">
                <a:solidFill>
                  <a:schemeClr val="bg1"/>
                </a:solidFill>
                <a:sym typeface="+mn-ea"/>
              </a:rPr>
              <a:t>Update and add an item in Object</a:t>
            </a:r>
            <a:endParaRPr lang="en-US" altLang="zh-CN" b="1" dirty="0">
              <a:solidFill>
                <a:schemeClr val="bg1"/>
              </a:solidFill>
              <a:sym typeface="+mn-ea"/>
            </a:endParaRPr>
          </a:p>
        </p:txBody>
      </p:sp>
      <p:sp>
        <p:nvSpPr>
          <p:cNvPr id="12" name="Rectangles 11"/>
          <p:cNvSpPr/>
          <p:nvPr/>
        </p:nvSpPr>
        <p:spPr>
          <a:xfrm>
            <a:off x="4477385" y="5224145"/>
            <a:ext cx="6634480" cy="157099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a:t>
            </a:r>
            <a:r>
              <a:rPr lang="en-US" sz="1400">
                <a:highlight>
                  <a:srgbClr val="FFFF00"/>
                </a:highlight>
                <a:sym typeface="+mn-ea"/>
              </a:rPr>
              <a:t>   Example...</a:t>
            </a:r>
            <a:r>
              <a:rPr lang="en-US" sz="1400">
                <a:highlight>
                  <a:srgbClr val="FFFF00"/>
                </a:highlight>
              </a:rPr>
              <a:t>  </a:t>
            </a:r>
            <a:r>
              <a:rPr lang="en-US" sz="1400" b="1">
                <a:solidFill>
                  <a:schemeClr val="accent1"/>
                </a:solidFill>
              </a:rPr>
              <a:t> </a:t>
            </a:r>
            <a:r>
              <a:rPr lang="en-US" sz="1400" b="1">
                <a:solidFill>
                  <a:schemeClr val="bg1"/>
                </a:solidFill>
                <a:sym typeface="+mn-ea"/>
              </a:rPr>
              <a:t> </a:t>
            </a:r>
            <a:endParaRPr lang="en-US" sz="1400">
              <a:solidFill>
                <a:schemeClr val="bg1"/>
              </a:solidFill>
            </a:endParaRPr>
          </a:p>
          <a:p>
            <a:pPr algn="l"/>
            <a:r>
              <a:rPr lang="en-US" sz="1400">
                <a:solidFill>
                  <a:schemeClr val="bg1"/>
                </a:solidFill>
                <a:sym typeface="+mn-ea"/>
              </a:rPr>
              <a:t> simpleDict= {} ; </a:t>
            </a:r>
            <a:endParaRPr lang="en-US" sz="1400">
              <a:solidFill>
                <a:schemeClr val="bg1"/>
              </a:solidFill>
              <a:sym typeface="+mn-ea"/>
            </a:endParaRPr>
          </a:p>
          <a:p>
            <a:pPr algn="l"/>
            <a:r>
              <a:rPr lang="en-US" sz="1400">
                <a:solidFill>
                  <a:schemeClr val="bg1"/>
                </a:solidFill>
                <a:sym typeface="+mn-ea"/>
              </a:rPr>
              <a:t> simpleDict[“key1”]= "value1"    </a:t>
            </a:r>
            <a:r>
              <a:rPr lang="en-US" sz="1400">
                <a:solidFill>
                  <a:srgbClr val="FF0000"/>
                </a:solidFill>
                <a:sym typeface="+mn-ea"/>
              </a:rPr>
              <a:t># { key1: "value1" }  </a:t>
            </a:r>
            <a:r>
              <a:rPr lang="en-US" sz="1400">
                <a:solidFill>
                  <a:schemeClr val="accent6"/>
                </a:solidFill>
                <a:sym typeface="+mn-ea"/>
              </a:rPr>
              <a:t> # add item</a:t>
            </a:r>
            <a:endParaRPr lang="en-US" sz="1400">
              <a:solidFill>
                <a:srgbClr val="FF0000"/>
              </a:solidFill>
              <a:sym typeface="+mn-ea"/>
            </a:endParaRPr>
          </a:p>
          <a:p>
            <a:pPr algn="l"/>
            <a:r>
              <a:rPr lang="en-US" sz="1400">
                <a:solidFill>
                  <a:schemeClr val="bg1"/>
                </a:solidFill>
                <a:sym typeface="+mn-ea"/>
              </a:rPr>
              <a:t> simpleDict.update({“key2”:“value2”})   </a:t>
            </a:r>
            <a:r>
              <a:rPr lang="en-US" sz="1400">
                <a:solidFill>
                  <a:srgbClr val="FF0000"/>
                </a:solidFill>
                <a:sym typeface="+mn-ea"/>
              </a:rPr>
              <a:t># { key1: "value1", key2: "value2" }  </a:t>
            </a:r>
            <a:r>
              <a:rPr lang="en-US" sz="1400">
                <a:solidFill>
                  <a:schemeClr val="accent6"/>
                </a:solidFill>
                <a:sym typeface="+mn-ea"/>
              </a:rPr>
              <a:t># add item</a:t>
            </a:r>
            <a:endParaRPr lang="en-US" sz="1400">
              <a:solidFill>
                <a:srgbClr val="FF0000"/>
              </a:solidFill>
              <a:sym typeface="+mn-ea"/>
            </a:endParaRPr>
          </a:p>
          <a:p>
            <a:pPr algn="l"/>
            <a:r>
              <a:rPr lang="en-US" sz="1400">
                <a:solidFill>
                  <a:schemeClr val="bg1"/>
                </a:solidFill>
                <a:sym typeface="+mn-ea"/>
              </a:rPr>
              <a:t> simpleDict.update({“key1”:“value3”})   </a:t>
            </a:r>
            <a:r>
              <a:rPr lang="en-US" sz="1400">
                <a:solidFill>
                  <a:srgbClr val="FF0000"/>
                </a:solidFill>
                <a:sym typeface="+mn-ea"/>
              </a:rPr>
              <a:t># { key1: "value3", key2: "value2" }  </a:t>
            </a:r>
            <a:r>
              <a:rPr lang="en-US" sz="1400">
                <a:solidFill>
                  <a:schemeClr val="accent6"/>
                </a:solidFill>
                <a:sym typeface="+mn-ea"/>
              </a:rPr>
              <a:t># add item</a:t>
            </a:r>
            <a:endParaRPr lang="en-US" sz="1400">
              <a:solidFill>
                <a:srgbClr val="FF0000"/>
              </a:solidFill>
              <a:sym typeface="+mn-ea"/>
            </a:endParaRPr>
          </a:p>
          <a:p>
            <a:pPr algn="l"/>
            <a:r>
              <a:rPr lang="en-US" sz="1400">
                <a:solidFill>
                  <a:schemeClr val="accent6"/>
                </a:solidFill>
                <a:sym typeface="+mn-ea"/>
              </a:rPr>
              <a:t> </a:t>
            </a:r>
            <a:r>
              <a:rPr lang="en-US" sz="1400">
                <a:solidFill>
                  <a:schemeClr val="bg1"/>
                </a:solidFill>
                <a:sym typeface="+mn-ea"/>
              </a:rPr>
              <a:t>simpleDict[“key2”] = "value4"     </a:t>
            </a:r>
            <a:r>
              <a:rPr lang="en-US" sz="1400">
                <a:solidFill>
                  <a:srgbClr val="FF0000"/>
                </a:solidFill>
                <a:sym typeface="+mn-ea"/>
              </a:rPr>
              <a:t># { key1: "value3", key2: "value4" }</a:t>
            </a:r>
            <a:r>
              <a:rPr lang="en-US" sz="1400">
                <a:solidFill>
                  <a:schemeClr val="accent6"/>
                </a:solidFill>
                <a:sym typeface="+mn-ea"/>
              </a:rPr>
              <a:t># update item</a:t>
            </a:r>
            <a:endParaRPr lang="en-US" sz="1400">
              <a:solidFill>
                <a:schemeClr val="bg1"/>
              </a:solidFill>
              <a:sym typeface="+mn-ea"/>
            </a:endParaRPr>
          </a:p>
          <a:p>
            <a:pPr algn="l"/>
            <a:r>
              <a:rPr lang="en-US" sz="1400">
                <a:solidFill>
                  <a:schemeClr val="bg1"/>
                </a:solidFill>
                <a:sym typeface="+mn-ea"/>
              </a:rPr>
              <a:t> print(simpleDict)  </a:t>
            </a:r>
            <a:r>
              <a:rPr lang="en-US" sz="1400">
                <a:solidFill>
                  <a:srgbClr val="FF0000"/>
                </a:solidFill>
                <a:sym typeface="+mn-ea"/>
              </a:rPr>
              <a:t># { key1: "value3", key2: "value4"}      </a:t>
            </a:r>
            <a:endParaRPr lang="en-US" sz="1400">
              <a:solidFill>
                <a:srgbClr val="0070C0"/>
              </a:solidFill>
              <a:sym typeface="+mn-ea"/>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0" name="矩形 23"/>
          <p:cNvSpPr/>
          <p:nvPr/>
        </p:nvSpPr>
        <p:spPr>
          <a:xfrm>
            <a:off x="350520" y="85725"/>
            <a:ext cx="3948430" cy="2514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Remove an item from Object</a:t>
            </a:r>
            <a:endParaRPr lang="en-US" altLang="zh-CN" sz="2000" b="1" dirty="0">
              <a:solidFill>
                <a:schemeClr val="bg1"/>
              </a:solidFill>
              <a:sym typeface="+mn-ea"/>
            </a:endParaRPr>
          </a:p>
        </p:txBody>
      </p:sp>
      <p:sp>
        <p:nvSpPr>
          <p:cNvPr id="3" name="Rectangles 2"/>
          <p:cNvSpPr/>
          <p:nvPr/>
        </p:nvSpPr>
        <p:spPr>
          <a:xfrm>
            <a:off x="97155" y="440055"/>
            <a:ext cx="3379470" cy="113157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a:solidFill>
                <a:schemeClr val="bg1"/>
              </a:solidFill>
            </a:endParaRPr>
          </a:p>
          <a:p>
            <a:pPr algn="ctr"/>
            <a:r>
              <a:rPr lang="en-US" sz="1400" b="1">
                <a:solidFill>
                  <a:srgbClr val="C00000"/>
                </a:solidFill>
                <a:sym typeface="+mn-ea"/>
              </a:rPr>
              <a:t> // Remove an item from object </a:t>
            </a:r>
            <a:endParaRPr lang="en-US" sz="1400" b="1">
              <a:solidFill>
                <a:schemeClr val="accent5"/>
              </a:solidFill>
              <a:sym typeface="+mn-ea"/>
            </a:endParaRPr>
          </a:p>
          <a:p>
            <a:pPr algn="l"/>
            <a:r>
              <a:rPr lang="en-US" sz="1400" b="1">
                <a:solidFill>
                  <a:schemeClr val="accent6"/>
                </a:solidFill>
                <a:sym typeface="+mn-ea"/>
              </a:rPr>
              <a:t>Method1	-&gt; </a:t>
            </a:r>
            <a:r>
              <a:rPr lang="en-US" sz="1400" b="1">
                <a:solidFill>
                  <a:srgbClr val="00B0F0"/>
                </a:solidFill>
                <a:sym typeface="+mn-ea"/>
              </a:rPr>
              <a:t>delete </a:t>
            </a:r>
            <a:r>
              <a:rPr lang="en-US" sz="1400">
                <a:solidFill>
                  <a:schemeClr val="accent2"/>
                </a:solidFill>
                <a:sym typeface="+mn-ea"/>
              </a:rPr>
              <a:t>obj1</a:t>
            </a:r>
            <a:r>
              <a:rPr lang="en-US" sz="1400">
                <a:solidFill>
                  <a:srgbClr val="00B0F0"/>
                </a:solidFill>
                <a:sym typeface="+mn-ea"/>
              </a:rPr>
              <a:t>[“</a:t>
            </a:r>
            <a:r>
              <a:rPr lang="en-US" sz="1400">
                <a:solidFill>
                  <a:srgbClr val="FF0000"/>
                </a:solidFill>
                <a:sym typeface="+mn-ea"/>
              </a:rPr>
              <a:t>keyName</a:t>
            </a:r>
            <a:r>
              <a:rPr lang="en-US" sz="1400">
                <a:solidFill>
                  <a:srgbClr val="00B0F0"/>
                </a:solidFill>
                <a:sym typeface="+mn-ea"/>
              </a:rPr>
              <a:t>”]</a:t>
            </a:r>
            <a:r>
              <a:rPr lang="en-US" sz="1400" b="1">
                <a:solidFill>
                  <a:schemeClr val="accent5"/>
                </a:solidFill>
                <a:sym typeface="+mn-ea"/>
              </a:rPr>
              <a:t> </a:t>
            </a:r>
            <a:r>
              <a:rPr lang="en-US" sz="1400">
                <a:solidFill>
                  <a:schemeClr val="bg1"/>
                </a:solidFill>
                <a:sym typeface="+mn-ea"/>
              </a:rPr>
              <a:t> </a:t>
            </a:r>
            <a:r>
              <a:rPr lang="en-US" sz="1400" b="1">
                <a:solidFill>
                  <a:schemeClr val="accent5"/>
                </a:solidFill>
                <a:sym typeface="+mn-ea"/>
              </a:rPr>
              <a:t> </a:t>
            </a:r>
            <a:endParaRPr lang="en-US" sz="1400" b="1">
              <a:solidFill>
                <a:schemeClr val="accent5"/>
              </a:solidFill>
              <a:sym typeface="+mn-ea"/>
            </a:endParaRPr>
          </a:p>
          <a:p>
            <a:pPr algn="l"/>
            <a:r>
              <a:rPr lang="en-US" sz="1400" b="1">
                <a:solidFill>
                  <a:schemeClr val="accent6"/>
                </a:solidFill>
                <a:sym typeface="+mn-ea"/>
              </a:rPr>
              <a:t>Method2	-&gt;</a:t>
            </a:r>
            <a:r>
              <a:rPr lang="en-US" sz="1400" b="1">
                <a:solidFill>
                  <a:schemeClr val="accent5"/>
                </a:solidFill>
                <a:sym typeface="+mn-ea"/>
              </a:rPr>
              <a:t> </a:t>
            </a:r>
            <a:r>
              <a:rPr lang="en-US" sz="1400" b="1">
                <a:solidFill>
                  <a:srgbClr val="00B0F0"/>
                </a:solidFill>
                <a:sym typeface="+mn-ea"/>
              </a:rPr>
              <a:t>delete </a:t>
            </a:r>
            <a:r>
              <a:rPr lang="en-US" sz="1400">
                <a:solidFill>
                  <a:schemeClr val="accent2"/>
                </a:solidFill>
                <a:sym typeface="+mn-ea"/>
              </a:rPr>
              <a:t>obj1</a:t>
            </a:r>
            <a:r>
              <a:rPr lang="en-US" sz="1400">
                <a:solidFill>
                  <a:srgbClr val="0070C0"/>
                </a:solidFill>
                <a:sym typeface="+mn-ea"/>
              </a:rPr>
              <a:t>.</a:t>
            </a:r>
            <a:r>
              <a:rPr lang="en-US" sz="1400">
                <a:solidFill>
                  <a:srgbClr val="FF0000"/>
                </a:solidFill>
                <a:sym typeface="+mn-ea"/>
              </a:rPr>
              <a:t>keyName </a:t>
            </a:r>
            <a:endParaRPr lang="en-US" sz="1400" b="1">
              <a:solidFill>
                <a:srgbClr val="FF0000"/>
              </a:solidFill>
              <a:sym typeface="+mn-ea"/>
            </a:endParaRPr>
          </a:p>
        </p:txBody>
      </p:sp>
      <p:sp>
        <p:nvSpPr>
          <p:cNvPr id="4" name="Rectangles 3"/>
          <p:cNvSpPr/>
          <p:nvPr/>
        </p:nvSpPr>
        <p:spPr>
          <a:xfrm>
            <a:off x="6646545" y="440055"/>
            <a:ext cx="5436870" cy="151511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  </a:t>
            </a:r>
            <a:r>
              <a:rPr lang="en-US" sz="1400" b="1">
                <a:solidFill>
                  <a:schemeClr val="accent1"/>
                </a:solidFill>
              </a:rPr>
              <a:t> </a:t>
            </a:r>
            <a:r>
              <a:rPr lang="en-US" sz="1400" b="1">
                <a:solidFill>
                  <a:srgbClr val="C00000"/>
                </a:solidFill>
              </a:rPr>
              <a:t> </a:t>
            </a:r>
            <a:endParaRPr lang="en-US" sz="1400" b="1">
              <a:solidFill>
                <a:srgbClr val="C00000"/>
              </a:solidFill>
            </a:endParaRPr>
          </a:p>
          <a:p>
            <a:pPr algn="ctr"/>
            <a:r>
              <a:rPr lang="en-US" sz="1400" b="1">
                <a:solidFill>
                  <a:srgbClr val="C00000"/>
                </a:solidFill>
                <a:sym typeface="+mn-ea"/>
              </a:rPr>
              <a:t>// Remove an item from dictionary</a:t>
            </a:r>
            <a:endParaRPr lang="en-US" sz="1400" b="1">
              <a:solidFill>
                <a:schemeClr val="accent5"/>
              </a:solidFill>
              <a:sym typeface="+mn-ea"/>
            </a:endParaRPr>
          </a:p>
          <a:p>
            <a:pPr algn="l"/>
            <a:r>
              <a:rPr lang="en-US" sz="1400" b="1">
                <a:solidFill>
                  <a:schemeClr val="accent6"/>
                </a:solidFill>
                <a:sym typeface="+mn-ea"/>
              </a:rPr>
              <a:t>Remove all key - clear()  -&gt;    </a:t>
            </a:r>
            <a:r>
              <a:rPr lang="en-US" sz="1400">
                <a:solidFill>
                  <a:schemeClr val="accent2"/>
                </a:solidFill>
                <a:sym typeface="+mn-ea"/>
              </a:rPr>
              <a:t>dict1</a:t>
            </a:r>
            <a:r>
              <a:rPr lang="en-US" sz="1400">
                <a:solidFill>
                  <a:schemeClr val="accent1"/>
                </a:solidFill>
                <a:sym typeface="+mn-ea"/>
              </a:rPr>
              <a:t>.</a:t>
            </a:r>
            <a:r>
              <a:rPr lang="en-US" sz="1400" b="1">
                <a:solidFill>
                  <a:srgbClr val="00B0F0"/>
                </a:solidFill>
                <a:sym typeface="+mn-ea"/>
              </a:rPr>
              <a:t>clear</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Remove specific key - pop() - &gt;  </a:t>
            </a:r>
            <a:r>
              <a:rPr lang="en-US" sz="1400">
                <a:solidFill>
                  <a:schemeClr val="accent2"/>
                </a:solidFill>
                <a:sym typeface="+mn-ea"/>
              </a:rPr>
              <a:t>dict1 </a:t>
            </a:r>
            <a:r>
              <a:rPr lang="en-US" sz="1400" b="1">
                <a:solidFill>
                  <a:schemeClr val="accent1"/>
                </a:solidFill>
                <a:sym typeface="+mn-ea"/>
              </a:rPr>
              <a:t>.</a:t>
            </a:r>
            <a:r>
              <a:rPr lang="en-US" sz="1400" b="1">
                <a:solidFill>
                  <a:srgbClr val="00B0F0"/>
                </a:solidFill>
                <a:sym typeface="+mn-ea"/>
              </a:rPr>
              <a:t>pop</a:t>
            </a:r>
            <a:r>
              <a:rPr lang="en-US" sz="1400" b="1">
                <a:solidFill>
                  <a:schemeClr val="accent5"/>
                </a:solidFill>
                <a:sym typeface="+mn-ea"/>
              </a:rPr>
              <a:t>(</a:t>
            </a:r>
            <a:r>
              <a:rPr lang="en-US" sz="1400" b="1">
                <a:solidFill>
                  <a:srgbClr val="FF0000"/>
                </a:solidFill>
                <a:sym typeface="+mn-ea"/>
              </a:rPr>
              <a:t>keyname </a:t>
            </a:r>
            <a:r>
              <a:rPr lang="en-US" sz="1400" b="1">
                <a:solidFill>
                  <a:schemeClr val="bg1"/>
                </a:solidFill>
                <a:sym typeface="+mn-ea"/>
              </a:rPr>
              <a:t>, defaultValue</a:t>
            </a:r>
            <a:r>
              <a:rPr lang="en-US" sz="1400" b="1">
                <a:solidFill>
                  <a:schemeClr val="accent5"/>
                </a:solidFill>
                <a:sym typeface="+mn-ea"/>
              </a:rPr>
              <a:t>)</a:t>
            </a:r>
            <a:endParaRPr lang="en-US" sz="1400" b="1">
              <a:solidFill>
                <a:schemeClr val="accent5"/>
              </a:solidFill>
              <a:sym typeface="+mn-ea"/>
            </a:endParaRPr>
          </a:p>
          <a:p>
            <a:pPr algn="l"/>
            <a:r>
              <a:rPr lang="en-US" sz="1400" b="1">
                <a:solidFill>
                  <a:schemeClr val="accent6"/>
                </a:solidFill>
                <a:sym typeface="+mn-ea"/>
              </a:rPr>
              <a:t>Remove last key - popitem()  -&gt;   </a:t>
            </a:r>
            <a:r>
              <a:rPr lang="en-US" sz="1400">
                <a:solidFill>
                  <a:schemeClr val="accent2"/>
                </a:solidFill>
                <a:sym typeface="+mn-ea"/>
              </a:rPr>
              <a:t>dict1 </a:t>
            </a:r>
            <a:r>
              <a:rPr lang="en-US" sz="1400" b="1">
                <a:solidFill>
                  <a:schemeClr val="accent1"/>
                </a:solidFill>
                <a:sym typeface="+mn-ea"/>
              </a:rPr>
              <a:t>.</a:t>
            </a:r>
            <a:r>
              <a:rPr lang="en-US" sz="1400" b="1">
                <a:solidFill>
                  <a:srgbClr val="00B0F0"/>
                </a:solidFill>
                <a:sym typeface="+mn-ea"/>
              </a:rPr>
              <a:t>popitem</a:t>
            </a:r>
            <a:r>
              <a:rPr lang="en-US" sz="1400" b="1">
                <a:solidFill>
                  <a:schemeClr val="accent5"/>
                </a:solidFill>
                <a:sym typeface="+mn-ea"/>
              </a:rPr>
              <a:t>()</a:t>
            </a:r>
            <a:endParaRPr lang="en-US" sz="1400" b="1">
              <a:solidFill>
                <a:schemeClr val="accent5"/>
              </a:solidFill>
              <a:sym typeface="+mn-ea"/>
            </a:endParaRPr>
          </a:p>
          <a:p>
            <a:pPr algn="l"/>
            <a:r>
              <a:rPr lang="en-US" sz="1400" b="1">
                <a:solidFill>
                  <a:schemeClr val="accent6"/>
                </a:solidFill>
                <a:sym typeface="+mn-ea"/>
              </a:rPr>
              <a:t>Deete Dictionary - del  -&gt;   </a:t>
            </a:r>
            <a:r>
              <a:rPr lang="en-US" sz="1400" b="1">
                <a:solidFill>
                  <a:srgbClr val="00B0F0"/>
                </a:solidFill>
                <a:sym typeface="+mn-ea"/>
              </a:rPr>
              <a:t>del </a:t>
            </a:r>
            <a:r>
              <a:rPr lang="en-US" sz="1400">
                <a:solidFill>
                  <a:schemeClr val="accent2"/>
                </a:solidFill>
                <a:sym typeface="+mn-ea"/>
              </a:rPr>
              <a:t>dict1 </a:t>
            </a:r>
            <a:endParaRPr lang="en-US" sz="1400" b="1">
              <a:solidFill>
                <a:schemeClr val="accent5"/>
              </a:solidFill>
              <a:sym typeface="+mn-ea"/>
            </a:endParaRPr>
          </a:p>
        </p:txBody>
      </p:sp>
      <p:sp>
        <p:nvSpPr>
          <p:cNvPr id="5" name="Rectangles 4"/>
          <p:cNvSpPr/>
          <p:nvPr/>
        </p:nvSpPr>
        <p:spPr>
          <a:xfrm>
            <a:off x="97155" y="1674495"/>
            <a:ext cx="6405880" cy="133858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a:highlight>
                  <a:srgbClr val="FFFF00"/>
                </a:highlight>
                <a:sym typeface="+mn-ea"/>
              </a:rPr>
              <a:t>  Example...</a:t>
            </a:r>
            <a:endParaRPr lang="en-US" sz="1400" b="1">
              <a:solidFill>
                <a:schemeClr val="accent5"/>
              </a:solidFill>
              <a:sym typeface="+mn-ea"/>
            </a:endParaRPr>
          </a:p>
          <a:p>
            <a:pPr algn="l"/>
            <a:r>
              <a:rPr lang="en-US" sz="1400" b="1">
                <a:solidFill>
                  <a:schemeClr val="accent5"/>
                </a:solidFill>
                <a:sym typeface="+mn-ea"/>
              </a:rPr>
              <a:t>oct9= { "k1" : "v1" , "k2" : {"k21" : "v21" , "k22":"v22"} , "k3" : ["v30" , "v31" , "v33"] }</a:t>
            </a:r>
            <a:r>
              <a:rPr lang="en-US" sz="1400" b="1">
                <a:solidFill>
                  <a:schemeClr val="bg1"/>
                </a:solidFill>
                <a:sym typeface="+mn-ea"/>
              </a:rPr>
              <a:t> </a:t>
            </a:r>
            <a:endParaRPr lang="en-US" sz="1400">
              <a:solidFill>
                <a:schemeClr val="bg1"/>
              </a:solidFill>
            </a:endParaRPr>
          </a:p>
          <a:p>
            <a:pPr algn="l"/>
            <a:r>
              <a:rPr lang="en-US" sz="1400">
                <a:solidFill>
                  <a:schemeClr val="bg1"/>
                </a:solidFill>
                <a:sym typeface="+mn-ea"/>
              </a:rPr>
              <a:t>delete oct9[“k2”] ;     </a:t>
            </a:r>
            <a:r>
              <a:rPr lang="en-US" sz="1400">
                <a:solidFill>
                  <a:srgbClr val="FF0000"/>
                </a:solidFill>
                <a:sym typeface="+mn-ea"/>
              </a:rPr>
              <a:t> </a:t>
            </a:r>
            <a:r>
              <a:rPr lang="en-US" sz="1400">
                <a:solidFill>
                  <a:schemeClr val="bg1"/>
                </a:solidFill>
                <a:sym typeface="+mn-ea"/>
              </a:rPr>
              <a:t>console.log(oct9);</a:t>
            </a:r>
            <a:r>
              <a:rPr lang="en-US" sz="1400">
                <a:solidFill>
                  <a:srgbClr val="FF0000"/>
                </a:solidFill>
                <a:sym typeface="+mn-ea"/>
              </a:rPr>
              <a:t>// { "k1" : "v1" , "k3" : ["v30" , "v31" , "v33"] } </a:t>
            </a:r>
            <a:endParaRPr lang="en-US" sz="1400">
              <a:solidFill>
                <a:srgbClr val="FF0000"/>
              </a:solidFill>
              <a:sym typeface="+mn-ea"/>
            </a:endParaRPr>
          </a:p>
          <a:p>
            <a:pPr algn="l"/>
            <a:r>
              <a:rPr lang="en-US" sz="1400">
                <a:solidFill>
                  <a:schemeClr val="bg1"/>
                </a:solidFill>
                <a:sym typeface="+mn-ea"/>
              </a:rPr>
              <a:t>delete oct9.k3 ;     </a:t>
            </a:r>
            <a:r>
              <a:rPr lang="en-US" sz="1400">
                <a:solidFill>
                  <a:srgbClr val="FF0000"/>
                </a:solidFill>
                <a:sym typeface="+mn-ea"/>
              </a:rPr>
              <a:t> </a:t>
            </a:r>
            <a:r>
              <a:rPr lang="en-US" sz="1400">
                <a:solidFill>
                  <a:schemeClr val="bg1"/>
                </a:solidFill>
                <a:sym typeface="+mn-ea"/>
              </a:rPr>
              <a:t>console.log(oct9);</a:t>
            </a:r>
            <a:r>
              <a:rPr lang="en-US" sz="1400">
                <a:solidFill>
                  <a:srgbClr val="FF0000"/>
                </a:solidFill>
                <a:sym typeface="+mn-ea"/>
              </a:rPr>
              <a:t>// { "k1" : "v1" }  </a:t>
            </a:r>
            <a:endParaRPr lang="en-US" sz="1400" b="1">
              <a:solidFill>
                <a:srgbClr val="FF0000"/>
              </a:solidFill>
              <a:sym typeface="+mn-ea"/>
            </a:endParaRPr>
          </a:p>
        </p:txBody>
      </p:sp>
      <p:sp>
        <p:nvSpPr>
          <p:cNvPr id="6" name="Rectangles 5"/>
          <p:cNvSpPr/>
          <p:nvPr/>
        </p:nvSpPr>
        <p:spPr>
          <a:xfrm>
            <a:off x="6645910" y="2512695"/>
            <a:ext cx="5437505" cy="123888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a:t>
            </a:r>
            <a:r>
              <a:rPr lang="en-US" sz="1400">
                <a:highlight>
                  <a:srgbClr val="FFFF00"/>
                </a:highlight>
                <a:sym typeface="+mn-ea"/>
              </a:rPr>
              <a:t>   Example...</a:t>
            </a:r>
            <a:r>
              <a:rPr lang="en-US" sz="1400">
                <a:highlight>
                  <a:srgbClr val="FFFF00"/>
                </a:highlight>
              </a:rPr>
              <a:t>  </a:t>
            </a:r>
            <a:r>
              <a:rPr lang="en-US" sz="1400" b="1">
                <a:solidFill>
                  <a:schemeClr val="accent1"/>
                </a:solidFill>
              </a:rPr>
              <a:t> </a:t>
            </a:r>
            <a:r>
              <a:rPr lang="en-US" sz="1400" b="1">
                <a:solidFill>
                  <a:schemeClr val="bg1"/>
                </a:solidFill>
                <a:sym typeface="+mn-ea"/>
              </a:rPr>
              <a:t> </a:t>
            </a:r>
            <a:endParaRPr lang="en-US" sz="1400">
              <a:solidFill>
                <a:schemeClr val="bg1"/>
              </a:solidFill>
            </a:endParaRPr>
          </a:p>
          <a:p>
            <a:pPr algn="l"/>
            <a:r>
              <a:rPr lang="en-US" sz="1400" b="1">
                <a:solidFill>
                  <a:schemeClr val="accent5"/>
                </a:solidFill>
                <a:sym typeface="+mn-ea"/>
              </a:rPr>
              <a:t>dict9= { "k1" : "v1" , "k2" : "v2" , "k3" : "v3" , "k4" : "v4" }</a:t>
            </a:r>
            <a:r>
              <a:rPr lang="en-US" sz="1400" b="1">
                <a:solidFill>
                  <a:schemeClr val="bg1"/>
                </a:solidFill>
                <a:sym typeface="+mn-ea"/>
              </a:rPr>
              <a:t> </a:t>
            </a:r>
            <a:endParaRPr lang="en-US" sz="1400">
              <a:solidFill>
                <a:schemeClr val="bg1"/>
              </a:solidFill>
            </a:endParaRPr>
          </a:p>
          <a:p>
            <a:pPr algn="l"/>
            <a:r>
              <a:rPr lang="en-US" sz="1400">
                <a:solidFill>
                  <a:schemeClr val="bg1"/>
                </a:solidFill>
                <a:sym typeface="+mn-ea"/>
              </a:rPr>
              <a:t>dict9.pop[“k2”] ;     </a:t>
            </a:r>
            <a:r>
              <a:rPr lang="en-US" sz="1400">
                <a:solidFill>
                  <a:srgbClr val="FF0000"/>
                </a:solidFill>
                <a:sym typeface="+mn-ea"/>
              </a:rPr>
              <a:t> </a:t>
            </a:r>
            <a:r>
              <a:rPr lang="en-US" sz="1400">
                <a:solidFill>
                  <a:schemeClr val="bg1"/>
                </a:solidFill>
                <a:sym typeface="+mn-ea"/>
              </a:rPr>
              <a:t>print(dict9);</a:t>
            </a:r>
            <a:r>
              <a:rPr lang="en-US" sz="1400">
                <a:solidFill>
                  <a:srgbClr val="FF0000"/>
                </a:solidFill>
                <a:sym typeface="+mn-ea"/>
              </a:rPr>
              <a:t>#  { "k1" : "v1" , "k3" : "v3" ,"k4" : "v4"  } </a:t>
            </a:r>
            <a:endParaRPr lang="en-US" sz="1400">
              <a:solidFill>
                <a:srgbClr val="FF0000"/>
              </a:solidFill>
              <a:sym typeface="+mn-ea"/>
            </a:endParaRPr>
          </a:p>
          <a:p>
            <a:pPr algn="l"/>
            <a:r>
              <a:rPr lang="en-US" sz="1400">
                <a:solidFill>
                  <a:schemeClr val="bg1"/>
                </a:solidFill>
                <a:sym typeface="+mn-ea"/>
              </a:rPr>
              <a:t>dict9.popitem();     </a:t>
            </a:r>
            <a:r>
              <a:rPr lang="en-US" sz="1400">
                <a:solidFill>
                  <a:srgbClr val="FF0000"/>
                </a:solidFill>
                <a:sym typeface="+mn-ea"/>
              </a:rPr>
              <a:t> </a:t>
            </a:r>
            <a:r>
              <a:rPr lang="en-US" sz="1400">
                <a:solidFill>
                  <a:schemeClr val="bg1"/>
                </a:solidFill>
                <a:sym typeface="+mn-ea"/>
              </a:rPr>
              <a:t>print(dict9);</a:t>
            </a:r>
            <a:r>
              <a:rPr lang="en-US" sz="1400">
                <a:solidFill>
                  <a:srgbClr val="FF0000"/>
                </a:solidFill>
                <a:sym typeface="+mn-ea"/>
              </a:rPr>
              <a:t>#  { "k1" : "v1" , "k3" : "v3"  }   </a:t>
            </a:r>
            <a:endParaRPr lang="en-US" sz="1400">
              <a:solidFill>
                <a:srgbClr val="FF0000"/>
              </a:solidFill>
              <a:sym typeface="+mn-ea"/>
            </a:endParaRPr>
          </a:p>
          <a:p>
            <a:pPr algn="l"/>
            <a:r>
              <a:rPr lang="en-US" sz="1400">
                <a:solidFill>
                  <a:schemeClr val="bg1"/>
                </a:solidFill>
                <a:sym typeface="+mn-ea"/>
              </a:rPr>
              <a:t>dict9.clear();     </a:t>
            </a:r>
            <a:r>
              <a:rPr lang="en-US" sz="1400">
                <a:solidFill>
                  <a:srgbClr val="FF0000"/>
                </a:solidFill>
                <a:sym typeface="+mn-ea"/>
              </a:rPr>
              <a:t> </a:t>
            </a:r>
            <a:r>
              <a:rPr lang="en-US" sz="1400">
                <a:solidFill>
                  <a:schemeClr val="bg1"/>
                </a:solidFill>
                <a:sym typeface="+mn-ea"/>
              </a:rPr>
              <a:t>print(dict9);      </a:t>
            </a:r>
            <a:r>
              <a:rPr lang="en-US" sz="1400">
                <a:solidFill>
                  <a:srgbClr val="FF0000"/>
                </a:solidFill>
                <a:sym typeface="+mn-ea"/>
              </a:rPr>
              <a:t># {}   </a:t>
            </a:r>
            <a:endParaRPr lang="en-US" sz="1400">
              <a:solidFill>
                <a:srgbClr val="0070C0"/>
              </a:solidFill>
              <a:sym typeface="+mn-ea"/>
            </a:endParaRPr>
          </a:p>
        </p:txBody>
      </p:sp>
      <p:sp>
        <p:nvSpPr>
          <p:cNvPr id="16" name="矩形 23"/>
          <p:cNvSpPr/>
          <p:nvPr/>
        </p:nvSpPr>
        <p:spPr>
          <a:xfrm>
            <a:off x="7661275" y="34290"/>
            <a:ext cx="4422140" cy="3028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Remove an item from Dictionaries</a:t>
            </a:r>
            <a:endParaRPr lang="en-US" altLang="zh-CN" sz="2000" b="1" dirty="0">
              <a:solidFill>
                <a:schemeClr val="bg1"/>
              </a:solidFill>
              <a:sym typeface="+mn-ea"/>
            </a:endParaRPr>
          </a:p>
        </p:txBody>
      </p:sp>
      <p:sp>
        <p:nvSpPr>
          <p:cNvPr id="2" name="Rectangles 1"/>
          <p:cNvSpPr/>
          <p:nvPr/>
        </p:nvSpPr>
        <p:spPr>
          <a:xfrm>
            <a:off x="97155" y="3486785"/>
            <a:ext cx="5621655" cy="143129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Use equal (=) operator:-  </a:t>
            </a:r>
            <a:r>
              <a:rPr lang="en-US" sz="1400" b="1">
                <a:solidFill>
                  <a:schemeClr val="accent2"/>
                </a:solidFill>
                <a:sym typeface="+mn-ea"/>
              </a:rPr>
              <a:t>obj2  </a:t>
            </a:r>
            <a:r>
              <a:rPr lang="en-US" sz="1400">
                <a:solidFill>
                  <a:schemeClr val="accent2"/>
                </a:solidFill>
                <a:sym typeface="+mn-ea"/>
              </a:rPr>
              <a:t>= </a:t>
            </a:r>
            <a:r>
              <a:rPr lang="en-US" sz="1400" b="1">
                <a:solidFill>
                  <a:schemeClr val="accent2"/>
                </a:solidFill>
                <a:sym typeface="+mn-ea"/>
              </a:rPr>
              <a:t>obj1  </a:t>
            </a:r>
            <a:endParaRPr lang="en-US" sz="1400" b="1">
              <a:solidFill>
                <a:schemeClr val="accent6"/>
              </a:solidFill>
              <a:sym typeface="+mn-ea"/>
            </a:endParaRPr>
          </a:p>
          <a:p>
            <a:pPr algn="l"/>
            <a:r>
              <a:rPr lang="en-US" sz="1400" b="1">
                <a:solidFill>
                  <a:schemeClr val="accent6"/>
                </a:solidFill>
                <a:sym typeface="+mn-ea"/>
              </a:rPr>
              <a:t>Use the spread (...) syntax :-  </a:t>
            </a:r>
            <a:r>
              <a:rPr lang="en-US" sz="1400" b="1">
                <a:solidFill>
                  <a:schemeClr val="accent1"/>
                </a:solidFill>
                <a:sym typeface="+mn-ea"/>
              </a:rPr>
              <a:t>{ ...</a:t>
            </a:r>
            <a:r>
              <a:rPr lang="en-US" sz="1400" b="1">
                <a:solidFill>
                  <a:schemeClr val="accent2"/>
                </a:solidFill>
                <a:sym typeface="+mn-ea"/>
              </a:rPr>
              <a:t>obj1  </a:t>
            </a:r>
            <a:r>
              <a:rPr lang="en-US" sz="1400" b="1">
                <a:solidFill>
                  <a:srgbClr val="FF0000"/>
                </a:solidFill>
                <a:sym typeface="+mn-ea"/>
              </a:rPr>
              <a:t>, </a:t>
            </a:r>
            <a:r>
              <a:rPr lang="en-US" sz="1400" b="1">
                <a:solidFill>
                  <a:schemeClr val="accent1"/>
                </a:solidFill>
                <a:sym typeface="+mn-ea"/>
              </a:rPr>
              <a:t> ...</a:t>
            </a:r>
            <a:r>
              <a:rPr lang="en-US" sz="1400" b="1">
                <a:solidFill>
                  <a:schemeClr val="accent2"/>
                </a:solidFill>
                <a:sym typeface="+mn-ea"/>
              </a:rPr>
              <a:t>obj2  </a:t>
            </a:r>
            <a:r>
              <a:rPr lang="en-US" sz="1400" b="1">
                <a:solidFill>
                  <a:srgbClr val="FF0000"/>
                </a:solidFill>
                <a:sym typeface="+mn-ea"/>
              </a:rPr>
              <a:t>, </a:t>
            </a:r>
            <a:r>
              <a:rPr lang="en-US" sz="1400" b="1">
                <a:solidFill>
                  <a:schemeClr val="accent1"/>
                </a:solidFill>
                <a:sym typeface="+mn-ea"/>
              </a:rPr>
              <a:t> ...</a:t>
            </a:r>
            <a:r>
              <a:rPr lang="en-US" sz="1400" b="1">
                <a:solidFill>
                  <a:schemeClr val="accent2"/>
                </a:solidFill>
                <a:sym typeface="+mn-ea"/>
              </a:rPr>
              <a:t>obj3  </a:t>
            </a:r>
            <a:r>
              <a:rPr lang="en-US" sz="1400" b="1">
                <a:solidFill>
                  <a:srgbClr val="FF0000"/>
                </a:solidFill>
                <a:sym typeface="+mn-ea"/>
              </a:rPr>
              <a:t>, </a:t>
            </a:r>
            <a:r>
              <a:rPr lang="en-US" sz="1400" b="1">
                <a:solidFill>
                  <a:schemeClr val="accent1"/>
                </a:solidFill>
                <a:sym typeface="+mn-ea"/>
              </a:rPr>
              <a:t> .......  </a:t>
            </a:r>
            <a:r>
              <a:rPr lang="en-US" sz="1400" b="1">
                <a:solidFill>
                  <a:srgbClr val="FF0000"/>
                </a:solidFill>
                <a:sym typeface="+mn-ea"/>
              </a:rPr>
              <a:t> , </a:t>
            </a:r>
            <a:r>
              <a:rPr lang="en-US" sz="1400" b="1">
                <a:solidFill>
                  <a:schemeClr val="accent1"/>
                </a:solidFill>
                <a:sym typeface="+mn-ea"/>
              </a:rPr>
              <a:t> ...</a:t>
            </a:r>
            <a:r>
              <a:rPr lang="en-US" sz="1400" b="1">
                <a:solidFill>
                  <a:schemeClr val="accent2"/>
                </a:solidFill>
                <a:sym typeface="+mn-ea"/>
              </a:rPr>
              <a:t>objN </a:t>
            </a:r>
            <a:r>
              <a:rPr lang="en-US" sz="1400" b="1">
                <a:solidFill>
                  <a:schemeClr val="accent1"/>
                </a:solidFill>
                <a:sym typeface="+mn-ea"/>
              </a:rPr>
              <a:t>}</a:t>
            </a:r>
            <a:endParaRPr lang="en-US" sz="1400" b="1">
              <a:solidFill>
                <a:schemeClr val="accent6"/>
              </a:solidFill>
              <a:sym typeface="+mn-ea"/>
            </a:endParaRPr>
          </a:p>
          <a:p>
            <a:pPr algn="l"/>
            <a:r>
              <a:rPr lang="en-US" sz="1400" b="1">
                <a:solidFill>
                  <a:schemeClr val="accent6"/>
                </a:solidFill>
                <a:sym typeface="+mn-ea"/>
              </a:rPr>
              <a:t>Use the Object.assign() method :-  </a:t>
            </a:r>
            <a:r>
              <a:rPr lang="en-US" sz="1400" b="1">
                <a:solidFill>
                  <a:schemeClr val="accent1"/>
                </a:solidFill>
                <a:sym typeface="+mn-ea"/>
              </a:rPr>
              <a:t>Object.assign(</a:t>
            </a:r>
            <a:r>
              <a:rPr lang="en-US" sz="1400" b="1">
                <a:solidFill>
                  <a:srgbClr val="FF0000"/>
                </a:solidFill>
                <a:sym typeface="+mn-ea"/>
              </a:rPr>
              <a:t>target</a:t>
            </a:r>
            <a:r>
              <a:rPr lang="en-US" sz="1400" b="1">
                <a:solidFill>
                  <a:schemeClr val="accent6"/>
                </a:solidFill>
                <a:sym typeface="+mn-ea"/>
              </a:rPr>
              <a:t>, </a:t>
            </a:r>
            <a:r>
              <a:rPr lang="en-US" sz="1400" b="1">
                <a:solidFill>
                  <a:srgbClr val="FF0000"/>
                </a:solidFill>
                <a:sym typeface="+mn-ea"/>
              </a:rPr>
              <a:t>sources</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Use the JSON.stringify() and JSON.parse() methods :- </a:t>
            </a:r>
            <a:endParaRPr lang="en-US" sz="1400" b="1">
              <a:solidFill>
                <a:schemeClr val="accent6"/>
              </a:solidFill>
              <a:sym typeface="+mn-ea"/>
            </a:endParaRPr>
          </a:p>
          <a:p>
            <a:pPr algn="l"/>
            <a:r>
              <a:rPr lang="en-US" sz="1400" b="1">
                <a:solidFill>
                  <a:schemeClr val="bg1"/>
                </a:solidFill>
                <a:sym typeface="+mn-ea"/>
              </a:rPr>
              <a:t>copiedObj </a:t>
            </a:r>
            <a:r>
              <a:rPr lang="en-US" sz="1400" b="1">
                <a:solidFill>
                  <a:schemeClr val="accent6"/>
                </a:solidFill>
                <a:sym typeface="+mn-ea"/>
              </a:rPr>
              <a:t>= </a:t>
            </a:r>
            <a:r>
              <a:rPr lang="en-US" sz="1400" b="1">
                <a:solidFill>
                  <a:schemeClr val="accent1"/>
                </a:solidFill>
                <a:sym typeface="+mn-ea"/>
              </a:rPr>
              <a:t>JSON.parse(  JSON.stringify(</a:t>
            </a:r>
            <a:r>
              <a:rPr lang="en-US" sz="1400" b="1">
                <a:solidFill>
                  <a:schemeClr val="accent2"/>
                </a:solidFill>
                <a:sym typeface="+mn-ea"/>
              </a:rPr>
              <a:t>Obj</a:t>
            </a:r>
            <a:r>
              <a:rPr lang="en-US" sz="1400" b="1">
                <a:solidFill>
                  <a:schemeClr val="accent1"/>
                </a:solidFill>
                <a:sym typeface="+mn-ea"/>
              </a:rPr>
              <a:t>)  )</a:t>
            </a:r>
            <a:endParaRPr lang="en-US" sz="1400" b="1">
              <a:solidFill>
                <a:schemeClr val="accent1"/>
              </a:solidFill>
              <a:sym typeface="+mn-ea"/>
            </a:endParaRPr>
          </a:p>
        </p:txBody>
      </p:sp>
      <p:sp>
        <p:nvSpPr>
          <p:cNvPr id="7" name="矩形 23"/>
          <p:cNvSpPr/>
          <p:nvPr/>
        </p:nvSpPr>
        <p:spPr>
          <a:xfrm>
            <a:off x="1921510" y="3115945"/>
            <a:ext cx="2981960" cy="2679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Copy Objects in JavaScript</a:t>
            </a:r>
            <a:endParaRPr lang="en-US" sz="2000" b="1">
              <a:solidFill>
                <a:schemeClr val="bg1"/>
              </a:solidFill>
              <a:sym typeface="+mn-ea"/>
            </a:endParaRPr>
          </a:p>
        </p:txBody>
      </p:sp>
      <p:sp>
        <p:nvSpPr>
          <p:cNvPr id="8" name="Rectangles 7"/>
          <p:cNvSpPr/>
          <p:nvPr/>
        </p:nvSpPr>
        <p:spPr>
          <a:xfrm>
            <a:off x="7299960" y="4309745"/>
            <a:ext cx="4246880" cy="105410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  </a:t>
            </a:r>
            <a:r>
              <a:rPr lang="en-US" sz="1400" b="1">
                <a:solidFill>
                  <a:schemeClr val="accent1"/>
                </a:solidFill>
              </a:rPr>
              <a:t> </a:t>
            </a:r>
            <a:endParaRPr lang="en-US" sz="1400" b="1">
              <a:solidFill>
                <a:schemeClr val="accent6"/>
              </a:solidFill>
              <a:sym typeface="+mn-ea"/>
            </a:endParaRPr>
          </a:p>
          <a:p>
            <a:pPr algn="l"/>
            <a:r>
              <a:rPr lang="en-US" sz="1400" b="1">
                <a:solidFill>
                  <a:schemeClr val="accent6"/>
                </a:solidFill>
                <a:sym typeface="+mn-ea"/>
              </a:rPr>
              <a:t>Use the copy() method :-  </a:t>
            </a:r>
            <a:r>
              <a:rPr lang="en-US" sz="1400">
                <a:solidFill>
                  <a:schemeClr val="accent2"/>
                </a:solidFill>
                <a:sym typeface="+mn-ea"/>
              </a:rPr>
              <a:t>dict1</a:t>
            </a:r>
            <a:r>
              <a:rPr lang="en-US" sz="1400">
                <a:solidFill>
                  <a:schemeClr val="accent1"/>
                </a:solidFill>
                <a:sym typeface="+mn-ea"/>
              </a:rPr>
              <a:t>.</a:t>
            </a:r>
            <a:r>
              <a:rPr lang="en-US" sz="1400" b="1">
                <a:solidFill>
                  <a:srgbClr val="00B0F0"/>
                </a:solidFill>
                <a:sym typeface="+mn-ea"/>
              </a:rPr>
              <a:t>copy</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Use the constructor :-  </a:t>
            </a:r>
            <a:r>
              <a:rPr lang="en-US" sz="1400" b="1">
                <a:solidFill>
                  <a:srgbClr val="00B0F0"/>
                </a:solidFill>
                <a:sym typeface="+mn-ea"/>
              </a:rPr>
              <a:t>dict</a:t>
            </a:r>
            <a:r>
              <a:rPr lang="en-US" sz="1400" b="1">
                <a:solidFill>
                  <a:schemeClr val="accent1"/>
                </a:solidFill>
                <a:sym typeface="+mn-ea"/>
              </a:rPr>
              <a:t>(</a:t>
            </a:r>
            <a:r>
              <a:rPr lang="en-US" sz="1400">
                <a:solidFill>
                  <a:schemeClr val="accent2"/>
                </a:solidFill>
                <a:sym typeface="+mn-ea"/>
              </a:rPr>
              <a:t>dict1</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Use equal (=) operator:-  </a:t>
            </a:r>
            <a:r>
              <a:rPr lang="en-US" sz="1400" b="1">
                <a:solidFill>
                  <a:schemeClr val="accent2"/>
                </a:solidFill>
                <a:sym typeface="+mn-ea"/>
              </a:rPr>
              <a:t>dict2 = dict1</a:t>
            </a:r>
            <a:endParaRPr lang="en-US" sz="1400" b="1">
              <a:solidFill>
                <a:schemeClr val="accent2"/>
              </a:solidFill>
              <a:sym typeface="+mn-ea"/>
            </a:endParaRPr>
          </a:p>
        </p:txBody>
      </p:sp>
      <p:sp>
        <p:nvSpPr>
          <p:cNvPr id="9" name="矩形 23"/>
          <p:cNvSpPr/>
          <p:nvPr/>
        </p:nvSpPr>
        <p:spPr>
          <a:xfrm>
            <a:off x="7051040" y="3967480"/>
            <a:ext cx="3736340" cy="2749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Copy </a:t>
            </a:r>
            <a:r>
              <a:rPr lang="en-US" sz="2000" b="1">
                <a:solidFill>
                  <a:schemeClr val="bg1"/>
                </a:solidFill>
                <a:sym typeface="+mn-ea"/>
              </a:rPr>
              <a:t>Dictionaries </a:t>
            </a:r>
            <a:r>
              <a:rPr lang="en-US" sz="2000" b="1">
                <a:solidFill>
                  <a:schemeClr val="bg1"/>
                </a:solidFill>
                <a:sym typeface="+mn-ea"/>
              </a:rPr>
              <a:t>in Python</a:t>
            </a:r>
            <a:endParaRPr lang="en-US" sz="2000" b="1">
              <a:solidFill>
                <a:schemeClr val="bg1"/>
              </a:solidFill>
              <a:sym typeface="+mn-ea"/>
            </a:endParaRPr>
          </a:p>
        </p:txBody>
      </p:sp>
      <p:sp>
        <p:nvSpPr>
          <p:cNvPr id="11" name="Rectangles 10"/>
          <p:cNvSpPr/>
          <p:nvPr/>
        </p:nvSpPr>
        <p:spPr>
          <a:xfrm>
            <a:off x="97155" y="4928235"/>
            <a:ext cx="5622290" cy="145859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a:highlight>
                  <a:srgbClr val="FFFF00"/>
                </a:highlight>
                <a:sym typeface="+mn-ea"/>
              </a:rPr>
              <a:t>  Example...</a:t>
            </a:r>
            <a:endParaRPr lang="en-US" sz="1400" b="1">
              <a:solidFill>
                <a:schemeClr val="accent5"/>
              </a:solidFill>
              <a:sym typeface="+mn-ea"/>
            </a:endParaRPr>
          </a:p>
          <a:p>
            <a:pPr algn="l"/>
            <a:r>
              <a:rPr lang="en-US" sz="1400">
                <a:solidFill>
                  <a:schemeClr val="bg1"/>
                </a:solidFill>
                <a:sym typeface="+mn-ea"/>
              </a:rPr>
              <a:t>const target = { a: 1, b: 2 };	const source = { b: 4, c: 5 };</a:t>
            </a:r>
            <a:endParaRPr lang="en-US" sz="1400">
              <a:solidFill>
                <a:schemeClr val="bg1"/>
              </a:solidFill>
              <a:sym typeface="+mn-ea"/>
            </a:endParaRPr>
          </a:p>
          <a:p>
            <a:pPr algn="l"/>
            <a:r>
              <a:rPr lang="en-US" sz="1400">
                <a:solidFill>
                  <a:schemeClr val="bg1"/>
                </a:solidFill>
                <a:sym typeface="+mn-ea"/>
              </a:rPr>
              <a:t>// const returnedTarget = Object.assign(target, source);</a:t>
            </a:r>
            <a:endParaRPr lang="en-US" sz="1400">
              <a:solidFill>
                <a:schemeClr val="bg1"/>
              </a:solidFill>
              <a:sym typeface="+mn-ea"/>
            </a:endParaRPr>
          </a:p>
          <a:p>
            <a:pPr algn="l"/>
            <a:r>
              <a:rPr lang="en-US" sz="1400">
                <a:solidFill>
                  <a:schemeClr val="bg1"/>
                </a:solidFill>
                <a:sym typeface="+mn-ea"/>
              </a:rPr>
              <a:t>const returnedTarget = {...target,...source};</a:t>
            </a:r>
            <a:endParaRPr lang="en-US" sz="1400">
              <a:solidFill>
                <a:schemeClr val="bg1"/>
              </a:solidFill>
              <a:sym typeface="+mn-ea"/>
            </a:endParaRPr>
          </a:p>
          <a:p>
            <a:pPr algn="l"/>
            <a:r>
              <a:rPr lang="en-US" sz="1400">
                <a:solidFill>
                  <a:schemeClr val="bg1"/>
                </a:solidFill>
                <a:sym typeface="+mn-ea"/>
              </a:rPr>
              <a:t>console.log(returnedTarget);</a:t>
            </a:r>
            <a:endParaRPr lang="en-US" sz="1400">
              <a:solidFill>
                <a:schemeClr val="bg1"/>
              </a:solidFill>
              <a:sym typeface="+mn-ea"/>
            </a:endParaRPr>
          </a:p>
          <a:p>
            <a:pPr algn="l"/>
            <a:r>
              <a:rPr lang="en-US" sz="1400">
                <a:solidFill>
                  <a:srgbClr val="FF0000"/>
                </a:solidFill>
                <a:sym typeface="+mn-ea"/>
              </a:rPr>
              <a:t>// expected output: Object { a: 1, b: 4, c: 5 }</a:t>
            </a:r>
            <a:endParaRPr lang="en-US" sz="1400">
              <a:solidFill>
                <a:srgbClr val="FF0000"/>
              </a:solidFill>
              <a:sym typeface="+mn-ea"/>
            </a:endParaRPr>
          </a:p>
        </p:txBody>
      </p:sp>
      <p:sp>
        <p:nvSpPr>
          <p:cNvPr id="12" name="Rectangles 11"/>
          <p:cNvSpPr/>
          <p:nvPr/>
        </p:nvSpPr>
        <p:spPr>
          <a:xfrm>
            <a:off x="6788150" y="5523865"/>
            <a:ext cx="4758690" cy="111950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a:t>
            </a:r>
            <a:r>
              <a:rPr lang="en-US" sz="1400">
                <a:highlight>
                  <a:srgbClr val="FFFF00"/>
                </a:highlight>
                <a:sym typeface="+mn-ea"/>
              </a:rPr>
              <a:t>   Example...</a:t>
            </a:r>
            <a:r>
              <a:rPr lang="en-US" sz="1400">
                <a:highlight>
                  <a:srgbClr val="FFFF00"/>
                </a:highlight>
              </a:rPr>
              <a:t>  </a:t>
            </a:r>
            <a:r>
              <a:rPr lang="en-US" sz="1400" b="1">
                <a:solidFill>
                  <a:schemeClr val="accent1"/>
                </a:solidFill>
              </a:rPr>
              <a:t> </a:t>
            </a:r>
            <a:r>
              <a:rPr lang="en-US" sz="1400" b="1">
                <a:solidFill>
                  <a:schemeClr val="bg1"/>
                </a:solidFill>
                <a:sym typeface="+mn-ea"/>
              </a:rPr>
              <a:t> </a:t>
            </a:r>
            <a:r>
              <a:rPr lang="en-US" sz="1400">
                <a:solidFill>
                  <a:srgbClr val="FF0000"/>
                </a:solidFill>
                <a:sym typeface="+mn-ea"/>
              </a:rPr>
              <a:t> </a:t>
            </a:r>
            <a:endParaRPr lang="en-US" sz="1400">
              <a:solidFill>
                <a:srgbClr val="FF0000"/>
              </a:solidFill>
              <a:sym typeface="+mn-ea"/>
            </a:endParaRPr>
          </a:p>
          <a:p>
            <a:pPr algn="l"/>
            <a:r>
              <a:rPr lang="en-US" sz="1400">
                <a:solidFill>
                  <a:schemeClr val="bg1"/>
                </a:solidFill>
                <a:sym typeface="+mn-ea"/>
              </a:rPr>
              <a:t>car = { "brand": "Ford", "model": "Mustang",  "year": 1964 }</a:t>
            </a:r>
            <a:endParaRPr lang="en-US" sz="1400">
              <a:solidFill>
                <a:schemeClr val="bg1"/>
              </a:solidFill>
              <a:sym typeface="+mn-ea"/>
            </a:endParaRPr>
          </a:p>
          <a:p>
            <a:pPr algn="l"/>
            <a:r>
              <a:rPr lang="en-US" sz="1400">
                <a:solidFill>
                  <a:schemeClr val="bg1"/>
                </a:solidFill>
                <a:sym typeface="+mn-ea"/>
              </a:rPr>
              <a:t>x = car.copy()</a:t>
            </a:r>
            <a:endParaRPr lang="en-US" sz="1400">
              <a:solidFill>
                <a:schemeClr val="bg1"/>
              </a:solidFill>
              <a:sym typeface="+mn-ea"/>
            </a:endParaRPr>
          </a:p>
          <a:p>
            <a:pPr algn="l"/>
            <a:r>
              <a:rPr lang="en-US" sz="1400">
                <a:solidFill>
                  <a:schemeClr val="bg1"/>
                </a:solidFill>
                <a:sym typeface="+mn-ea"/>
              </a:rPr>
              <a:t>print(x)  </a:t>
            </a:r>
            <a:r>
              <a:rPr lang="en-US" sz="1400">
                <a:solidFill>
                  <a:srgbClr val="FF0000"/>
                </a:solidFill>
                <a:sym typeface="+mn-ea"/>
              </a:rPr>
              <a:t># {'brand': 'Ford', 'model': 'Mustang', 'year': 1964}</a:t>
            </a:r>
            <a:endParaRPr lang="en-US" sz="1400">
              <a:solidFill>
                <a:srgbClr val="FF0000"/>
              </a:solidFill>
              <a:sym typeface="+mn-ea"/>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2" name="Rectangles 1"/>
          <p:cNvSpPr/>
          <p:nvPr/>
        </p:nvSpPr>
        <p:spPr>
          <a:xfrm>
            <a:off x="141605" y="240665"/>
            <a:ext cx="5332730" cy="158559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a:solidFill>
                <a:schemeClr val="bg1"/>
              </a:solidFill>
            </a:endParaRPr>
          </a:p>
          <a:p>
            <a:pPr algn="l"/>
            <a:r>
              <a:rPr lang="en-US" sz="1400" b="1">
                <a:solidFill>
                  <a:schemeClr val="accent6"/>
                </a:solidFill>
              </a:rPr>
              <a:t>Returns a key/value pair Array - entries()   -&gt;  </a:t>
            </a:r>
            <a:r>
              <a:rPr lang="en-US" sz="1400" b="1">
                <a:solidFill>
                  <a:srgbClr val="00B0F0"/>
                </a:solidFill>
                <a:sym typeface="+mn-ea"/>
              </a:rPr>
              <a:t>Object.entries(</a:t>
            </a:r>
            <a:r>
              <a:rPr lang="en-US" sz="1400" b="1">
                <a:solidFill>
                  <a:schemeClr val="accent2"/>
                </a:solidFill>
                <a:sym typeface="+mn-ea"/>
              </a:rPr>
              <a:t>obj1</a:t>
            </a:r>
            <a:r>
              <a:rPr lang="en-US" sz="1400" b="1">
                <a:solidFill>
                  <a:srgbClr val="00B0F0"/>
                </a:solidFill>
                <a:sym typeface="+mn-ea"/>
              </a:rPr>
              <a:t>)</a:t>
            </a:r>
            <a:r>
              <a:rPr lang="en-US" sz="1400" b="1">
                <a:solidFill>
                  <a:schemeClr val="bg1"/>
                </a:solidFill>
                <a:sym typeface="+mn-ea"/>
              </a:rPr>
              <a:t> </a:t>
            </a:r>
            <a:endParaRPr lang="en-US" sz="1400" b="1">
              <a:solidFill>
                <a:schemeClr val="bg1"/>
              </a:solidFill>
              <a:sym typeface="+mn-ea"/>
            </a:endParaRPr>
          </a:p>
          <a:p>
            <a:pPr algn="l"/>
            <a:r>
              <a:rPr lang="en-US" sz="1400" b="1">
                <a:solidFill>
                  <a:schemeClr val="bg1"/>
                </a:solidFill>
                <a:sym typeface="+mn-ea"/>
              </a:rPr>
              <a:t>output:- [[key1 ,value1], [key2 ,value2], [key3 ,value3], .... ]</a:t>
            </a:r>
            <a:endParaRPr lang="en-US" sz="1400" b="1">
              <a:solidFill>
                <a:schemeClr val="bg1"/>
              </a:solidFill>
            </a:endParaRPr>
          </a:p>
          <a:p>
            <a:pPr algn="l"/>
            <a:r>
              <a:rPr lang="en-US" sz="1400" b="1">
                <a:solidFill>
                  <a:schemeClr val="accent6"/>
                </a:solidFill>
                <a:sym typeface="+mn-ea"/>
              </a:rPr>
              <a:t>Returns a Array of keys - keys()  -&gt; </a:t>
            </a:r>
            <a:r>
              <a:rPr lang="en-US" sz="1400" b="1">
                <a:solidFill>
                  <a:srgbClr val="00B0F0"/>
                </a:solidFill>
                <a:sym typeface="+mn-ea"/>
              </a:rPr>
              <a:t> Object.keys(</a:t>
            </a:r>
            <a:r>
              <a:rPr lang="en-US" sz="1400" b="1">
                <a:solidFill>
                  <a:schemeClr val="accent2"/>
                </a:solidFill>
                <a:sym typeface="+mn-ea"/>
              </a:rPr>
              <a:t>obj1</a:t>
            </a:r>
            <a:r>
              <a:rPr lang="en-US" sz="1400" b="1">
                <a:solidFill>
                  <a:srgbClr val="00B0F0"/>
                </a:solidFill>
                <a:sym typeface="+mn-ea"/>
              </a:rPr>
              <a:t>)</a:t>
            </a:r>
            <a:r>
              <a:rPr lang="en-US" sz="1400" b="1">
                <a:solidFill>
                  <a:schemeClr val="accent5"/>
                </a:solidFill>
                <a:sym typeface="+mn-ea"/>
              </a:rPr>
              <a:t> </a:t>
            </a:r>
            <a:endParaRPr lang="en-US" sz="1400" b="1">
              <a:solidFill>
                <a:schemeClr val="bg1"/>
              </a:solidFill>
              <a:sym typeface="+mn-ea"/>
            </a:endParaRPr>
          </a:p>
          <a:p>
            <a:pPr algn="l"/>
            <a:r>
              <a:rPr lang="en-US" sz="1400" b="1">
                <a:solidFill>
                  <a:schemeClr val="bg1"/>
                </a:solidFill>
                <a:sym typeface="+mn-ea"/>
              </a:rPr>
              <a:t>output</a:t>
            </a:r>
            <a:r>
              <a:rPr lang="en-US" sz="1400" b="1">
                <a:solidFill>
                  <a:schemeClr val="bg1"/>
                </a:solidFill>
                <a:sym typeface="+mn-ea"/>
              </a:rPr>
              <a:t>:- [key1 , key2 , key3 , key4 , key5 , key6 , .... ]</a:t>
            </a:r>
            <a:endParaRPr lang="en-US" sz="1400" b="1">
              <a:solidFill>
                <a:schemeClr val="bg1"/>
              </a:solidFill>
            </a:endParaRPr>
          </a:p>
          <a:p>
            <a:pPr algn="l"/>
            <a:r>
              <a:rPr lang="en-US" sz="1400" b="1">
                <a:solidFill>
                  <a:schemeClr val="accent6"/>
                </a:solidFill>
                <a:sym typeface="+mn-ea"/>
              </a:rPr>
              <a:t>Returns a Array of values - values()  -&gt;  </a:t>
            </a:r>
            <a:r>
              <a:rPr lang="en-US" sz="1400" b="1">
                <a:solidFill>
                  <a:srgbClr val="00B0F0"/>
                </a:solidFill>
                <a:sym typeface="+mn-ea"/>
              </a:rPr>
              <a:t>Object.values(</a:t>
            </a:r>
            <a:r>
              <a:rPr lang="en-US" sz="1400" b="1">
                <a:solidFill>
                  <a:schemeClr val="accent2"/>
                </a:solidFill>
                <a:sym typeface="+mn-ea"/>
              </a:rPr>
              <a:t>obj1</a:t>
            </a:r>
            <a:r>
              <a:rPr lang="en-US" sz="1400" b="1">
                <a:solidFill>
                  <a:srgbClr val="00B0F0"/>
                </a:solidFill>
                <a:sym typeface="+mn-ea"/>
              </a:rPr>
              <a:t>)</a:t>
            </a:r>
            <a:r>
              <a:rPr lang="en-US" sz="1400" b="1">
                <a:solidFill>
                  <a:schemeClr val="bg1"/>
                </a:solidFill>
                <a:sym typeface="+mn-ea"/>
              </a:rPr>
              <a:t> </a:t>
            </a:r>
            <a:endParaRPr lang="en-US" sz="1400" b="1">
              <a:solidFill>
                <a:schemeClr val="bg1"/>
              </a:solidFill>
              <a:sym typeface="+mn-ea"/>
            </a:endParaRPr>
          </a:p>
          <a:p>
            <a:pPr algn="l"/>
            <a:r>
              <a:rPr lang="en-US" sz="1400" b="1">
                <a:solidFill>
                  <a:schemeClr val="bg1"/>
                </a:solidFill>
                <a:sym typeface="+mn-ea"/>
              </a:rPr>
              <a:t>output</a:t>
            </a:r>
            <a:r>
              <a:rPr lang="en-US" sz="1400" b="1">
                <a:solidFill>
                  <a:schemeClr val="bg1"/>
                </a:solidFill>
                <a:sym typeface="+mn-ea"/>
              </a:rPr>
              <a:t>:- [ value1 , value2 , value3 , value4, value5 , .... ]</a:t>
            </a:r>
            <a:endParaRPr lang="en-US" sz="1400" b="1">
              <a:solidFill>
                <a:schemeClr val="bg1"/>
              </a:solidFill>
            </a:endParaRPr>
          </a:p>
        </p:txBody>
      </p:sp>
      <p:sp>
        <p:nvSpPr>
          <p:cNvPr id="7" name="Rectangles 6"/>
          <p:cNvSpPr/>
          <p:nvPr/>
        </p:nvSpPr>
        <p:spPr>
          <a:xfrm>
            <a:off x="6576060" y="240665"/>
            <a:ext cx="5478780" cy="156083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a:highlight>
                  <a:srgbClr val="FFFF00"/>
                </a:highlight>
                <a:sym typeface="+mn-ea"/>
              </a:rPr>
              <a:t>Python</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Returns a key/value pair as tupels in  List- items()   -&gt;  </a:t>
            </a:r>
            <a:r>
              <a:rPr lang="en-US" sz="1400">
                <a:solidFill>
                  <a:schemeClr val="accent2"/>
                </a:solidFill>
                <a:sym typeface="+mn-ea"/>
              </a:rPr>
              <a:t>dict1</a:t>
            </a:r>
            <a:r>
              <a:rPr lang="en-US" sz="1400" b="1">
                <a:solidFill>
                  <a:schemeClr val="bg1"/>
                </a:solidFill>
                <a:sym typeface="+mn-ea"/>
              </a:rPr>
              <a:t>.</a:t>
            </a:r>
            <a:r>
              <a:rPr lang="en-US" sz="1400" b="1">
                <a:solidFill>
                  <a:srgbClr val="00B0F0"/>
                </a:solidFill>
                <a:sym typeface="+mn-ea"/>
              </a:rPr>
              <a:t>items</a:t>
            </a:r>
            <a:r>
              <a:rPr lang="en-US" sz="1400" b="1">
                <a:solidFill>
                  <a:schemeClr val="accent1"/>
                </a:solidFill>
                <a:sym typeface="+mn-ea"/>
              </a:rPr>
              <a:t>()</a:t>
            </a:r>
            <a:r>
              <a:rPr lang="en-US" sz="1400" b="1">
                <a:solidFill>
                  <a:schemeClr val="bg1"/>
                </a:solidFill>
                <a:sym typeface="+mn-ea"/>
              </a:rPr>
              <a:t> </a:t>
            </a:r>
            <a:endParaRPr lang="en-US" sz="1400" b="1">
              <a:solidFill>
                <a:schemeClr val="bg1"/>
              </a:solidFill>
              <a:sym typeface="+mn-ea"/>
            </a:endParaRPr>
          </a:p>
          <a:p>
            <a:pPr algn="l"/>
            <a:r>
              <a:rPr lang="en-US" sz="1400" b="1">
                <a:solidFill>
                  <a:schemeClr val="bg1"/>
                </a:solidFill>
                <a:sym typeface="+mn-ea"/>
              </a:rPr>
              <a:t>output:- [(key1 ,value1), (key2 ,value2), (key3 ,value3), .... ]</a:t>
            </a:r>
            <a:endParaRPr lang="en-US" sz="1400" b="1">
              <a:solidFill>
                <a:schemeClr val="bg1"/>
              </a:solidFill>
            </a:endParaRPr>
          </a:p>
          <a:p>
            <a:pPr algn="l"/>
            <a:r>
              <a:rPr lang="en-US" sz="1400" b="1">
                <a:solidFill>
                  <a:schemeClr val="accent6"/>
                </a:solidFill>
                <a:sym typeface="+mn-ea"/>
              </a:rPr>
              <a:t>Returns a List of keys - keys()  -&gt;  </a:t>
            </a:r>
            <a:r>
              <a:rPr lang="en-US" sz="1400">
                <a:solidFill>
                  <a:schemeClr val="accent2"/>
                </a:solidFill>
                <a:sym typeface="+mn-ea"/>
              </a:rPr>
              <a:t>dict1</a:t>
            </a:r>
            <a:r>
              <a:rPr lang="en-US" sz="1400" b="1">
                <a:solidFill>
                  <a:schemeClr val="bg1"/>
                </a:solidFill>
                <a:sym typeface="+mn-ea"/>
              </a:rPr>
              <a:t>.</a:t>
            </a:r>
            <a:r>
              <a:rPr lang="en-US" sz="1400" b="1">
                <a:solidFill>
                  <a:schemeClr val="accent1"/>
                </a:solidFill>
                <a:sym typeface="+mn-ea"/>
              </a:rPr>
              <a:t>keys()</a:t>
            </a:r>
            <a:r>
              <a:rPr lang="en-US" sz="1400" b="1">
                <a:solidFill>
                  <a:schemeClr val="bg1"/>
                </a:solidFill>
                <a:sym typeface="+mn-ea"/>
              </a:rPr>
              <a:t> </a:t>
            </a:r>
            <a:endParaRPr lang="en-US" sz="1400" b="1">
              <a:solidFill>
                <a:schemeClr val="bg1"/>
              </a:solidFill>
              <a:sym typeface="+mn-ea"/>
            </a:endParaRPr>
          </a:p>
          <a:p>
            <a:pPr algn="l"/>
            <a:r>
              <a:rPr lang="en-US" sz="1400" b="1">
                <a:solidFill>
                  <a:schemeClr val="bg1"/>
                </a:solidFill>
                <a:sym typeface="+mn-ea"/>
              </a:rPr>
              <a:t>output:- [key1 , key2 , key3 , key4 , key5 , key6 , .... ]</a:t>
            </a:r>
            <a:endParaRPr lang="en-US" sz="1400" b="1">
              <a:solidFill>
                <a:schemeClr val="bg1"/>
              </a:solidFill>
            </a:endParaRPr>
          </a:p>
          <a:p>
            <a:pPr algn="l"/>
            <a:r>
              <a:rPr lang="en-US" sz="1400" b="1">
                <a:solidFill>
                  <a:schemeClr val="accent6"/>
                </a:solidFill>
                <a:sym typeface="+mn-ea"/>
              </a:rPr>
              <a:t>Returns a List of values - values()  -&gt;  </a:t>
            </a:r>
            <a:r>
              <a:rPr lang="en-US" sz="1400">
                <a:solidFill>
                  <a:schemeClr val="accent2"/>
                </a:solidFill>
                <a:sym typeface="+mn-ea"/>
              </a:rPr>
              <a:t>dict1</a:t>
            </a:r>
            <a:r>
              <a:rPr lang="en-US" sz="1400" b="1">
                <a:solidFill>
                  <a:schemeClr val="bg1"/>
                </a:solidFill>
                <a:sym typeface="+mn-ea"/>
              </a:rPr>
              <a:t>.</a:t>
            </a:r>
            <a:r>
              <a:rPr lang="en-US" sz="1400" b="1">
                <a:solidFill>
                  <a:schemeClr val="accent1"/>
                </a:solidFill>
                <a:sym typeface="+mn-ea"/>
              </a:rPr>
              <a:t>values()</a:t>
            </a:r>
            <a:r>
              <a:rPr lang="en-US" sz="1400" b="1">
                <a:solidFill>
                  <a:schemeClr val="bg1"/>
                </a:solidFill>
                <a:sym typeface="+mn-ea"/>
              </a:rPr>
              <a:t> </a:t>
            </a:r>
            <a:endParaRPr lang="en-US" sz="1400" b="1">
              <a:solidFill>
                <a:schemeClr val="bg1"/>
              </a:solidFill>
              <a:sym typeface="+mn-ea"/>
            </a:endParaRPr>
          </a:p>
          <a:p>
            <a:pPr algn="l"/>
            <a:r>
              <a:rPr lang="en-US" sz="1400" b="1">
                <a:solidFill>
                  <a:schemeClr val="bg1"/>
                </a:solidFill>
                <a:sym typeface="+mn-ea"/>
              </a:rPr>
              <a:t>output:- [ value1 , value2 , value3 , value4, value5 , .... ]</a:t>
            </a:r>
            <a:endParaRPr lang="en-US" sz="1400" b="1">
              <a:solidFill>
                <a:schemeClr val="bg1"/>
              </a:solidFill>
            </a:endParaRPr>
          </a:p>
        </p:txBody>
      </p:sp>
      <p:sp>
        <p:nvSpPr>
          <p:cNvPr id="8" name="Rectangles 7"/>
          <p:cNvSpPr/>
          <p:nvPr/>
        </p:nvSpPr>
        <p:spPr>
          <a:xfrm>
            <a:off x="141605" y="1920875"/>
            <a:ext cx="5332730" cy="134048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a:highlight>
                  <a:srgbClr val="FFFF00"/>
                </a:highlight>
                <a:sym typeface="+mn-ea"/>
              </a:rPr>
              <a:t>  Example...</a:t>
            </a:r>
            <a:endParaRPr lang="en-US" sz="1400" b="1">
              <a:solidFill>
                <a:schemeClr val="accent5"/>
              </a:solidFill>
              <a:sym typeface="+mn-ea"/>
            </a:endParaRPr>
          </a:p>
          <a:p>
            <a:pPr algn="l"/>
            <a:r>
              <a:rPr lang="en-US" sz="1400" b="1">
                <a:solidFill>
                  <a:schemeClr val="accent5"/>
                </a:solidFill>
                <a:sym typeface="+mn-ea"/>
              </a:rPr>
              <a:t>oct9=</a:t>
            </a:r>
            <a:r>
              <a:rPr lang="en-US" sz="1400" b="1">
                <a:solidFill>
                  <a:schemeClr val="accent5"/>
                </a:solidFill>
                <a:sym typeface="+mn-ea"/>
              </a:rPr>
              <a:t> { "k1" : "v1" , "k2" : "v2" , "k3" : "v3" , "k4" : "v4" }</a:t>
            </a:r>
            <a:r>
              <a:rPr lang="en-US" sz="1400" b="1">
                <a:solidFill>
                  <a:schemeClr val="bg1"/>
                </a:solidFill>
                <a:sym typeface="+mn-ea"/>
              </a:rPr>
              <a:t> </a:t>
            </a:r>
            <a:endParaRPr lang="en-US" sz="1400">
              <a:solidFill>
                <a:schemeClr val="bg1"/>
              </a:solidFill>
            </a:endParaRPr>
          </a:p>
          <a:p>
            <a:pPr algn="l"/>
            <a:r>
              <a:rPr lang="en-US" sz="1400">
                <a:solidFill>
                  <a:schemeClr val="bg1"/>
                </a:solidFill>
                <a:sym typeface="+mn-ea"/>
              </a:rPr>
              <a:t>console.log(</a:t>
            </a:r>
            <a:r>
              <a:rPr lang="en-US" sz="1400">
                <a:solidFill>
                  <a:schemeClr val="bg1"/>
                </a:solidFill>
                <a:sym typeface="+mn-ea"/>
              </a:rPr>
              <a:t>Object.entries(oct9)</a:t>
            </a:r>
            <a:r>
              <a:rPr lang="en-US" sz="1400">
                <a:solidFill>
                  <a:schemeClr val="bg1"/>
                </a:solidFill>
                <a:sym typeface="+mn-ea"/>
              </a:rPr>
              <a:t>);</a:t>
            </a:r>
            <a:r>
              <a:rPr lang="en-US" sz="1400">
                <a:solidFill>
                  <a:srgbClr val="FF0000"/>
                </a:solidFill>
                <a:sym typeface="+mn-ea"/>
              </a:rPr>
              <a:t>// </a:t>
            </a:r>
            <a:r>
              <a:rPr lang="en-US" sz="1400">
                <a:solidFill>
                  <a:srgbClr val="FF0000"/>
                </a:solidFill>
                <a:sym typeface="+mn-ea"/>
              </a:rPr>
              <a:t>Array [["k1", "v1"], ["k2", "v2"], ["k3", "v3"], ["k4", "v4"]</a:t>
            </a:r>
            <a:r>
              <a:rPr lang="en-US" sz="1400">
                <a:solidFill>
                  <a:srgbClr val="FF0000"/>
                </a:solidFill>
                <a:sym typeface="+mn-ea"/>
              </a:rPr>
              <a:t> </a:t>
            </a:r>
            <a:endParaRPr lang="en-US" sz="1400">
              <a:solidFill>
                <a:srgbClr val="FF0000"/>
              </a:solidFill>
              <a:sym typeface="+mn-ea"/>
            </a:endParaRPr>
          </a:p>
          <a:p>
            <a:pPr algn="l"/>
            <a:r>
              <a:rPr lang="en-US" sz="1400">
                <a:solidFill>
                  <a:schemeClr val="bg1"/>
                </a:solidFill>
                <a:sym typeface="+mn-ea"/>
              </a:rPr>
              <a:t>console.log(Object.keys(oct9));</a:t>
            </a:r>
            <a:r>
              <a:rPr lang="en-US" sz="1400">
                <a:solidFill>
                  <a:srgbClr val="FF0000"/>
                </a:solidFill>
                <a:sym typeface="+mn-ea"/>
              </a:rPr>
              <a:t>//Array ["k1", "k2", "k3", "k4"]</a:t>
            </a:r>
            <a:endParaRPr lang="en-US" sz="1400" b="1">
              <a:solidFill>
                <a:srgbClr val="FF0000"/>
              </a:solidFill>
              <a:sym typeface="+mn-ea"/>
            </a:endParaRPr>
          </a:p>
          <a:p>
            <a:pPr algn="l"/>
            <a:r>
              <a:rPr lang="en-US" sz="1400">
                <a:solidFill>
                  <a:schemeClr val="bg1"/>
                </a:solidFill>
                <a:sym typeface="+mn-ea"/>
              </a:rPr>
              <a:t>console.log(Object.values(oct9));</a:t>
            </a:r>
            <a:r>
              <a:rPr lang="en-US" sz="1400">
                <a:solidFill>
                  <a:srgbClr val="FF0000"/>
                </a:solidFill>
                <a:sym typeface="+mn-ea"/>
              </a:rPr>
              <a:t>//</a:t>
            </a:r>
            <a:r>
              <a:rPr lang="en-US" sz="1400" b="1">
                <a:solidFill>
                  <a:srgbClr val="FF0000"/>
                </a:solidFill>
                <a:sym typeface="+mn-ea"/>
              </a:rPr>
              <a:t> </a:t>
            </a:r>
            <a:r>
              <a:rPr lang="en-US" sz="1400">
                <a:solidFill>
                  <a:srgbClr val="FF0000"/>
                </a:solidFill>
                <a:sym typeface="+mn-ea"/>
              </a:rPr>
              <a:t>Array ["v1", "v2", "v3", "v4"]</a:t>
            </a:r>
            <a:endParaRPr lang="en-US" sz="1400">
              <a:solidFill>
                <a:srgbClr val="FF0000"/>
              </a:solidFill>
              <a:sym typeface="+mn-ea"/>
            </a:endParaRPr>
          </a:p>
        </p:txBody>
      </p:sp>
      <p:sp>
        <p:nvSpPr>
          <p:cNvPr id="16" name="Rectangles 15"/>
          <p:cNvSpPr/>
          <p:nvPr/>
        </p:nvSpPr>
        <p:spPr>
          <a:xfrm>
            <a:off x="6576060" y="1801495"/>
            <a:ext cx="5478780" cy="134048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a:t>
            </a:r>
            <a:r>
              <a:rPr lang="en-US" sz="1400">
                <a:highlight>
                  <a:srgbClr val="FFFF00"/>
                </a:highlight>
                <a:sym typeface="+mn-ea"/>
              </a:rPr>
              <a:t>   Example...</a:t>
            </a:r>
            <a:r>
              <a:rPr lang="en-US" sz="1400">
                <a:highlight>
                  <a:srgbClr val="FFFF00"/>
                </a:highlight>
              </a:rPr>
              <a:t>  </a:t>
            </a:r>
            <a:r>
              <a:rPr lang="en-US" sz="1400" b="1">
                <a:solidFill>
                  <a:schemeClr val="accent1"/>
                </a:solidFill>
              </a:rPr>
              <a:t> </a:t>
            </a:r>
            <a:r>
              <a:rPr lang="en-US" sz="1400" b="1">
                <a:solidFill>
                  <a:schemeClr val="bg1"/>
                </a:solidFill>
                <a:sym typeface="+mn-ea"/>
              </a:rPr>
              <a:t> </a:t>
            </a:r>
            <a:endParaRPr lang="en-US" sz="1400">
              <a:solidFill>
                <a:schemeClr val="bg1"/>
              </a:solidFill>
            </a:endParaRPr>
          </a:p>
          <a:p>
            <a:pPr algn="l"/>
            <a:r>
              <a:rPr lang="en-US" sz="1400" b="1">
                <a:solidFill>
                  <a:schemeClr val="accent5"/>
                </a:solidFill>
                <a:sym typeface="+mn-ea"/>
              </a:rPr>
              <a:t>dict9= { "k1" : "v1" , "k2" : "v2" , "k3" : "v3" , "k4" : "v4" }</a:t>
            </a:r>
            <a:r>
              <a:rPr lang="en-US" sz="1400" b="1">
                <a:solidFill>
                  <a:schemeClr val="bg1"/>
                </a:solidFill>
                <a:sym typeface="+mn-ea"/>
              </a:rPr>
              <a:t> </a:t>
            </a:r>
            <a:endParaRPr lang="en-US" sz="1400">
              <a:solidFill>
                <a:schemeClr val="bg1"/>
              </a:solidFill>
            </a:endParaRPr>
          </a:p>
          <a:p>
            <a:pPr algn="l"/>
            <a:r>
              <a:rPr lang="en-US" sz="1400">
                <a:solidFill>
                  <a:schemeClr val="bg1"/>
                </a:solidFill>
                <a:sym typeface="+mn-ea"/>
              </a:rPr>
              <a:t>print(dict9.items())</a:t>
            </a:r>
            <a:r>
              <a:rPr lang="en-US" sz="1400">
                <a:solidFill>
                  <a:schemeClr val="bg1"/>
                </a:solidFill>
                <a:sym typeface="+mn-ea"/>
              </a:rPr>
              <a:t>    </a:t>
            </a:r>
            <a:r>
              <a:rPr lang="en-US" sz="1400">
                <a:solidFill>
                  <a:srgbClr val="FF0000"/>
                </a:solidFill>
                <a:sym typeface="+mn-ea"/>
              </a:rPr>
              <a:t># dict_items([('k1', 'v1'), ('k2', 'v2'), ('k3', 'v3'), ('k4', 'v4')])</a:t>
            </a:r>
            <a:endParaRPr lang="en-US" sz="1400">
              <a:solidFill>
                <a:schemeClr val="bg1"/>
              </a:solidFill>
              <a:sym typeface="+mn-ea"/>
            </a:endParaRPr>
          </a:p>
          <a:p>
            <a:pPr algn="l"/>
            <a:r>
              <a:rPr lang="en-US" sz="1400">
                <a:solidFill>
                  <a:schemeClr val="bg1"/>
                </a:solidFill>
                <a:sym typeface="+mn-ea"/>
              </a:rPr>
              <a:t>print(dict9.keys())</a:t>
            </a:r>
            <a:r>
              <a:rPr lang="en-US" sz="1400">
                <a:solidFill>
                  <a:schemeClr val="bg1"/>
                </a:solidFill>
                <a:sym typeface="+mn-ea"/>
              </a:rPr>
              <a:t>    </a:t>
            </a:r>
            <a:r>
              <a:rPr lang="en-US" sz="1400">
                <a:solidFill>
                  <a:srgbClr val="FF0000"/>
                </a:solidFill>
                <a:sym typeface="+mn-ea"/>
              </a:rPr>
              <a:t>#  dict_keys(['k1', 'k2', 'k3', 'k4'])</a:t>
            </a:r>
            <a:endParaRPr lang="en-US" sz="1400">
              <a:solidFill>
                <a:schemeClr val="bg1"/>
              </a:solidFill>
              <a:sym typeface="+mn-ea"/>
            </a:endParaRPr>
          </a:p>
          <a:p>
            <a:pPr algn="l"/>
            <a:r>
              <a:rPr lang="en-US" sz="1400">
                <a:solidFill>
                  <a:schemeClr val="bg1"/>
                </a:solidFill>
                <a:sym typeface="+mn-ea"/>
              </a:rPr>
              <a:t>print(dict9.values())    </a:t>
            </a:r>
            <a:r>
              <a:rPr lang="en-US" sz="1400">
                <a:solidFill>
                  <a:srgbClr val="FF0000"/>
                </a:solidFill>
                <a:sym typeface="+mn-ea"/>
              </a:rPr>
              <a:t># dict_values(['v1', 'v2', 'v3', 'v4'])</a:t>
            </a:r>
            <a:endParaRPr lang="en-US" sz="1400">
              <a:solidFill>
                <a:srgbClr val="FF0000"/>
              </a:solidFill>
              <a:sym typeface="+mn-ea"/>
            </a:endParaRPr>
          </a:p>
        </p:txBody>
      </p:sp>
      <p:sp>
        <p:nvSpPr>
          <p:cNvPr id="17" name="矩形 23"/>
          <p:cNvSpPr/>
          <p:nvPr/>
        </p:nvSpPr>
        <p:spPr>
          <a:xfrm>
            <a:off x="1202690" y="11430"/>
            <a:ext cx="3069590" cy="2292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b="1">
                <a:solidFill>
                  <a:schemeClr val="bg1"/>
                </a:solidFill>
                <a:sym typeface="+mn-ea"/>
              </a:rPr>
              <a:t>Object To Array </a:t>
            </a:r>
            <a:r>
              <a:rPr lang="en-US" sz="1600" b="1">
                <a:solidFill>
                  <a:schemeClr val="bg1"/>
                </a:solidFill>
                <a:sym typeface="+mn-ea"/>
              </a:rPr>
              <a:t>- converted </a:t>
            </a:r>
            <a:endParaRPr lang="en-US" altLang="zh-CN" sz="1600" b="1" dirty="0">
              <a:solidFill>
                <a:schemeClr val="bg1"/>
              </a:solidFill>
              <a:sym typeface="+mn-ea"/>
            </a:endParaRPr>
          </a:p>
        </p:txBody>
      </p:sp>
      <p:sp>
        <p:nvSpPr>
          <p:cNvPr id="18" name="矩形 23"/>
          <p:cNvSpPr/>
          <p:nvPr/>
        </p:nvSpPr>
        <p:spPr>
          <a:xfrm>
            <a:off x="7633970" y="4445"/>
            <a:ext cx="3442970" cy="2362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b="1">
                <a:solidFill>
                  <a:schemeClr val="bg1"/>
                </a:solidFill>
                <a:sym typeface="+mn-ea"/>
              </a:rPr>
              <a:t>Dictionaries To Lists - converted </a:t>
            </a:r>
            <a:endParaRPr lang="en-US" altLang="zh-CN" sz="1600" b="1" dirty="0">
              <a:solidFill>
                <a:schemeClr val="bg1"/>
              </a:solidFill>
              <a:sym typeface="+mn-ea"/>
            </a:endParaRPr>
          </a:p>
        </p:txBody>
      </p:sp>
      <p:sp>
        <p:nvSpPr>
          <p:cNvPr id="19" name="Rectangles 18"/>
          <p:cNvSpPr/>
          <p:nvPr/>
        </p:nvSpPr>
        <p:spPr>
          <a:xfrm>
            <a:off x="69850" y="4254500"/>
            <a:ext cx="5476240" cy="82296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b="1">
              <a:solidFill>
                <a:schemeClr val="accent1"/>
              </a:solidFill>
            </a:endParaRPr>
          </a:p>
          <a:p>
            <a:pPr algn="l"/>
            <a:r>
              <a:rPr lang="en-US" sz="1400" b="1">
                <a:solidFill>
                  <a:schemeClr val="accent6"/>
                </a:solidFill>
              </a:rPr>
              <a:t>Returns a key/value pair Object - entries()   -&gt;  </a:t>
            </a:r>
            <a:r>
              <a:rPr lang="en-US" sz="1400" b="1">
                <a:solidFill>
                  <a:srgbClr val="00B0F0"/>
                </a:solidFill>
                <a:sym typeface="+mn-ea"/>
              </a:rPr>
              <a:t>Object.fromEntries(</a:t>
            </a:r>
            <a:r>
              <a:rPr lang="en-US" sz="1400" b="1">
                <a:solidFill>
                  <a:schemeClr val="accent2"/>
                </a:solidFill>
                <a:sym typeface="+mn-ea"/>
              </a:rPr>
              <a:t>Arr1</a:t>
            </a:r>
            <a:r>
              <a:rPr lang="en-US" sz="1400" b="1">
                <a:solidFill>
                  <a:srgbClr val="00B0F0"/>
                </a:solidFill>
                <a:sym typeface="+mn-ea"/>
              </a:rPr>
              <a:t>)</a:t>
            </a:r>
            <a:r>
              <a:rPr lang="en-US" sz="1400" b="1">
                <a:solidFill>
                  <a:schemeClr val="bg1"/>
                </a:solidFill>
                <a:sym typeface="+mn-ea"/>
              </a:rPr>
              <a:t> </a:t>
            </a:r>
            <a:endParaRPr lang="en-US" sz="1400" b="1">
              <a:solidFill>
                <a:schemeClr val="bg1"/>
              </a:solidFill>
              <a:sym typeface="+mn-ea"/>
            </a:endParaRPr>
          </a:p>
          <a:p>
            <a:pPr algn="l"/>
            <a:r>
              <a:rPr lang="en-US" sz="1400" b="1">
                <a:solidFill>
                  <a:schemeClr val="bg1"/>
                </a:solidFill>
                <a:sym typeface="+mn-ea"/>
              </a:rPr>
              <a:t>output:- {  key1 : value1,  key2 : value2,  key3 : value3, .... }</a:t>
            </a:r>
            <a:endParaRPr lang="en-US" sz="1400" b="1">
              <a:solidFill>
                <a:schemeClr val="bg1"/>
              </a:solidFill>
            </a:endParaRPr>
          </a:p>
        </p:txBody>
      </p:sp>
      <p:sp>
        <p:nvSpPr>
          <p:cNvPr id="20" name="矩形 23"/>
          <p:cNvSpPr/>
          <p:nvPr/>
        </p:nvSpPr>
        <p:spPr>
          <a:xfrm>
            <a:off x="881380" y="4005580"/>
            <a:ext cx="3069590" cy="2292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b="1">
                <a:solidFill>
                  <a:schemeClr val="bg1"/>
                </a:solidFill>
                <a:sym typeface="+mn-ea"/>
              </a:rPr>
              <a:t>Array/Map To Object </a:t>
            </a:r>
            <a:r>
              <a:rPr lang="en-US" sz="1600" b="1">
                <a:solidFill>
                  <a:schemeClr val="bg1"/>
                </a:solidFill>
                <a:sym typeface="+mn-ea"/>
              </a:rPr>
              <a:t>- converted </a:t>
            </a:r>
            <a:endParaRPr lang="en-US" altLang="zh-CN" sz="1600" b="1" dirty="0">
              <a:solidFill>
                <a:schemeClr val="bg1"/>
              </a:solidFill>
              <a:sym typeface="+mn-ea"/>
            </a:endParaRPr>
          </a:p>
        </p:txBody>
      </p:sp>
      <p:sp>
        <p:nvSpPr>
          <p:cNvPr id="21" name="Rectangles 20"/>
          <p:cNvSpPr/>
          <p:nvPr/>
        </p:nvSpPr>
        <p:spPr>
          <a:xfrm>
            <a:off x="5810885" y="4286885"/>
            <a:ext cx="5836285" cy="75819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a:highlight>
                  <a:srgbClr val="FFFF00"/>
                </a:highlight>
                <a:sym typeface="+mn-ea"/>
              </a:rPr>
              <a:t>Python</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Returns a key/value pair List- items()   -&gt;  </a:t>
            </a:r>
            <a:r>
              <a:rPr lang="en-US" sz="1400">
                <a:solidFill>
                  <a:schemeClr val="accent2"/>
                </a:solidFill>
                <a:sym typeface="+mn-ea"/>
              </a:rPr>
              <a:t>dict1</a:t>
            </a:r>
            <a:r>
              <a:rPr lang="en-US" sz="1400" b="1">
                <a:solidFill>
                  <a:schemeClr val="bg1"/>
                </a:solidFill>
                <a:sym typeface="+mn-ea"/>
              </a:rPr>
              <a:t>.</a:t>
            </a:r>
            <a:r>
              <a:rPr lang="en-US" sz="1400" b="1">
                <a:solidFill>
                  <a:srgbClr val="00B0F0"/>
                </a:solidFill>
                <a:sym typeface="+mn-ea"/>
              </a:rPr>
              <a:t>fromKeys</a:t>
            </a:r>
            <a:r>
              <a:rPr lang="en-US" sz="1400" b="1">
                <a:solidFill>
                  <a:schemeClr val="bg1"/>
                </a:solidFill>
                <a:sym typeface="+mn-ea"/>
              </a:rPr>
              <a:t>(</a:t>
            </a:r>
            <a:r>
              <a:rPr lang="en-US" sz="1400" b="1">
                <a:solidFill>
                  <a:srgbClr val="FF0000"/>
                </a:solidFill>
                <a:sym typeface="+mn-ea"/>
              </a:rPr>
              <a:t>iterableObj </a:t>
            </a:r>
            <a:r>
              <a:rPr lang="en-US" sz="1400" b="1">
                <a:solidFill>
                  <a:schemeClr val="bg1"/>
                </a:solidFill>
                <a:sym typeface="+mn-ea"/>
              </a:rPr>
              <a:t>, value) </a:t>
            </a:r>
            <a:endParaRPr lang="en-US" sz="1400" b="1">
              <a:solidFill>
                <a:schemeClr val="bg1"/>
              </a:solidFill>
              <a:sym typeface="+mn-ea"/>
            </a:endParaRPr>
          </a:p>
          <a:p>
            <a:pPr algn="l"/>
            <a:r>
              <a:rPr lang="en-US" sz="1400" b="1">
                <a:solidFill>
                  <a:srgbClr val="FF0000"/>
                </a:solidFill>
                <a:sym typeface="+mn-ea"/>
              </a:rPr>
              <a:t>iterableObj  :- </a:t>
            </a:r>
            <a:r>
              <a:rPr lang="en-US" sz="1400" b="1">
                <a:solidFill>
                  <a:schemeClr val="bg1"/>
                </a:solidFill>
                <a:sym typeface="+mn-ea"/>
              </a:rPr>
              <a:t>string </a:t>
            </a:r>
            <a:r>
              <a:rPr lang="en-US" sz="1400" b="1">
                <a:solidFill>
                  <a:srgbClr val="FF0000"/>
                </a:solidFill>
                <a:sym typeface="+mn-ea"/>
              </a:rPr>
              <a:t>, </a:t>
            </a:r>
            <a:r>
              <a:rPr lang="en-US" sz="1400" b="1">
                <a:solidFill>
                  <a:schemeClr val="bg1"/>
                </a:solidFill>
                <a:sym typeface="+mn-ea"/>
              </a:rPr>
              <a:t>tupels </a:t>
            </a:r>
            <a:r>
              <a:rPr lang="en-US" sz="1400" b="1">
                <a:solidFill>
                  <a:srgbClr val="FF0000"/>
                </a:solidFill>
                <a:sym typeface="+mn-ea"/>
              </a:rPr>
              <a:t>,</a:t>
            </a:r>
            <a:r>
              <a:rPr lang="en-US" sz="1400" b="1">
                <a:solidFill>
                  <a:schemeClr val="bg1"/>
                </a:solidFill>
                <a:sym typeface="+mn-ea"/>
              </a:rPr>
              <a:t>set</a:t>
            </a:r>
            <a:r>
              <a:rPr lang="en-US" sz="1400" b="1">
                <a:solidFill>
                  <a:srgbClr val="FF0000"/>
                </a:solidFill>
                <a:sym typeface="+mn-ea"/>
              </a:rPr>
              <a:t>, </a:t>
            </a:r>
            <a:r>
              <a:rPr lang="en-US" sz="1400" b="1">
                <a:solidFill>
                  <a:schemeClr val="bg1"/>
                </a:solidFill>
                <a:sym typeface="+mn-ea"/>
              </a:rPr>
              <a:t>lists</a:t>
            </a:r>
            <a:endParaRPr lang="en-US" sz="1400" b="1">
              <a:solidFill>
                <a:schemeClr val="bg1"/>
              </a:solidFill>
              <a:sym typeface="+mn-ea"/>
            </a:endParaRPr>
          </a:p>
        </p:txBody>
      </p:sp>
      <p:sp>
        <p:nvSpPr>
          <p:cNvPr id="22" name="矩形 23"/>
          <p:cNvSpPr/>
          <p:nvPr/>
        </p:nvSpPr>
        <p:spPr>
          <a:xfrm>
            <a:off x="7593965" y="3985895"/>
            <a:ext cx="3442970" cy="2362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b="1">
                <a:solidFill>
                  <a:schemeClr val="bg1"/>
                </a:solidFill>
                <a:sym typeface="+mn-ea"/>
              </a:rPr>
              <a:t>Lists To Dictionaries - converted </a:t>
            </a:r>
            <a:endParaRPr lang="en-US" altLang="zh-CN" sz="1600" b="1" dirty="0">
              <a:solidFill>
                <a:schemeClr val="bg1"/>
              </a:solidFill>
              <a:sym typeface="+mn-ea"/>
            </a:endParaRPr>
          </a:p>
        </p:txBody>
      </p:sp>
      <p:sp>
        <p:nvSpPr>
          <p:cNvPr id="23" name="Rectangles 22"/>
          <p:cNvSpPr/>
          <p:nvPr/>
        </p:nvSpPr>
        <p:spPr>
          <a:xfrm>
            <a:off x="71120" y="5097145"/>
            <a:ext cx="4689475" cy="162623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a:highlight>
                  <a:srgbClr val="FFFF00"/>
                </a:highlight>
                <a:sym typeface="+mn-ea"/>
              </a:rPr>
              <a:t>  Example...</a:t>
            </a:r>
            <a:endParaRPr lang="en-US" sz="1400" b="1">
              <a:solidFill>
                <a:schemeClr val="accent5"/>
              </a:solidFill>
              <a:sym typeface="+mn-ea"/>
            </a:endParaRPr>
          </a:p>
          <a:p>
            <a:pPr algn="l"/>
            <a:r>
              <a:rPr lang="en-US" sz="1400" b="1">
                <a:solidFill>
                  <a:schemeClr val="accent5"/>
                </a:solidFill>
                <a:sym typeface="+mn-ea"/>
              </a:rPr>
              <a:t>const entriesMap = new Map([   ['foo', 'bar'],  ['baz', 42]  ]);</a:t>
            </a:r>
            <a:endParaRPr lang="en-US" sz="1400" b="1">
              <a:solidFill>
                <a:schemeClr val="accent5"/>
              </a:solidFill>
              <a:sym typeface="+mn-ea"/>
            </a:endParaRPr>
          </a:p>
          <a:p>
            <a:pPr algn="l"/>
            <a:r>
              <a:rPr lang="en-US" sz="1400">
                <a:solidFill>
                  <a:schemeClr val="bg1"/>
                </a:solidFill>
                <a:sym typeface="+mn-ea"/>
              </a:rPr>
              <a:t>console.log(Object.fromEntries(entriesMap ));</a:t>
            </a:r>
            <a:endParaRPr lang="en-US" sz="1400">
              <a:solidFill>
                <a:schemeClr val="bg1"/>
              </a:solidFill>
              <a:sym typeface="+mn-ea"/>
            </a:endParaRPr>
          </a:p>
          <a:p>
            <a:pPr algn="l"/>
            <a:r>
              <a:rPr lang="en-US" sz="1400">
                <a:solidFill>
                  <a:srgbClr val="FF0000"/>
                </a:solidFill>
                <a:sym typeface="+mn-ea"/>
              </a:rPr>
              <a:t>//  Object { foo: "bar", baz: 42 }</a:t>
            </a:r>
            <a:endParaRPr lang="en-US" sz="1400" b="1">
              <a:solidFill>
                <a:schemeClr val="accent5"/>
              </a:solidFill>
              <a:sym typeface="+mn-ea"/>
            </a:endParaRPr>
          </a:p>
          <a:p>
            <a:pPr algn="l"/>
            <a:r>
              <a:rPr lang="en-US" sz="1400" b="1">
                <a:solidFill>
                  <a:schemeClr val="accent5"/>
                </a:solidFill>
                <a:sym typeface="+mn-ea"/>
              </a:rPr>
              <a:t>const entriesArray = [   ['foo', 'bar'],  ['baz', 42]  ];</a:t>
            </a:r>
            <a:endParaRPr lang="en-US" sz="1400" b="1">
              <a:solidFill>
                <a:schemeClr val="accent5"/>
              </a:solidFill>
              <a:sym typeface="+mn-ea"/>
            </a:endParaRPr>
          </a:p>
          <a:p>
            <a:pPr algn="l"/>
            <a:r>
              <a:rPr lang="en-US" sz="1400">
                <a:solidFill>
                  <a:schemeClr val="bg1"/>
                </a:solidFill>
                <a:sym typeface="+mn-ea"/>
              </a:rPr>
              <a:t>console.log(Object.fromEntries(entriesArray ));</a:t>
            </a:r>
            <a:endParaRPr lang="en-US" sz="1400">
              <a:solidFill>
                <a:schemeClr val="bg1"/>
              </a:solidFill>
              <a:sym typeface="+mn-ea"/>
            </a:endParaRPr>
          </a:p>
          <a:p>
            <a:pPr algn="l"/>
            <a:r>
              <a:rPr lang="en-US" sz="1400">
                <a:solidFill>
                  <a:srgbClr val="FF0000"/>
                </a:solidFill>
                <a:sym typeface="+mn-ea"/>
              </a:rPr>
              <a:t>//  Object { foo: "bar", baz: 42 }</a:t>
            </a:r>
            <a:endParaRPr lang="en-US" sz="1400">
              <a:solidFill>
                <a:srgbClr val="FF0000"/>
              </a:solidFill>
              <a:sym typeface="+mn-ea"/>
            </a:endParaRPr>
          </a:p>
        </p:txBody>
      </p:sp>
      <p:sp>
        <p:nvSpPr>
          <p:cNvPr id="24" name="Rectangles 23"/>
          <p:cNvSpPr/>
          <p:nvPr/>
        </p:nvSpPr>
        <p:spPr>
          <a:xfrm>
            <a:off x="5140960" y="5346065"/>
            <a:ext cx="2281555" cy="138176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a:t>
            </a:r>
            <a:r>
              <a:rPr lang="en-US" sz="1400">
                <a:highlight>
                  <a:srgbClr val="FFFF00"/>
                </a:highlight>
                <a:sym typeface="+mn-ea"/>
              </a:rPr>
              <a:t>   Example...</a:t>
            </a:r>
            <a:r>
              <a:rPr lang="en-US" sz="1400">
                <a:highlight>
                  <a:srgbClr val="FFFF00"/>
                </a:highlight>
              </a:rPr>
              <a:t>  </a:t>
            </a:r>
            <a:r>
              <a:rPr lang="en-US" sz="1400" b="1">
                <a:solidFill>
                  <a:schemeClr val="accent1"/>
                </a:solidFill>
              </a:rPr>
              <a:t> </a:t>
            </a:r>
            <a:r>
              <a:rPr lang="en-US" sz="1400" b="1">
                <a:solidFill>
                  <a:schemeClr val="bg1"/>
                </a:solidFill>
                <a:sym typeface="+mn-ea"/>
              </a:rPr>
              <a:t> </a:t>
            </a:r>
            <a:endParaRPr lang="en-US" sz="1400">
              <a:solidFill>
                <a:schemeClr val="bg1"/>
              </a:solidFill>
            </a:endParaRPr>
          </a:p>
          <a:p>
            <a:pPr algn="l"/>
            <a:r>
              <a:rPr lang="en-US" sz="1400">
                <a:solidFill>
                  <a:schemeClr val="bg1"/>
                </a:solidFill>
                <a:sym typeface="+mn-ea"/>
              </a:rPr>
              <a:t>x = 'key'</a:t>
            </a:r>
            <a:endParaRPr lang="en-US" sz="1400">
              <a:solidFill>
                <a:schemeClr val="bg1"/>
              </a:solidFill>
              <a:sym typeface="+mn-ea"/>
            </a:endParaRPr>
          </a:p>
          <a:p>
            <a:pPr algn="l"/>
            <a:r>
              <a:rPr lang="en-US" sz="1400">
                <a:solidFill>
                  <a:schemeClr val="bg1"/>
                </a:solidFill>
                <a:sym typeface="+mn-ea"/>
              </a:rPr>
              <a:t>y = 0</a:t>
            </a:r>
            <a:endParaRPr lang="en-US" sz="1400">
              <a:solidFill>
                <a:schemeClr val="bg1"/>
              </a:solidFill>
              <a:sym typeface="+mn-ea"/>
            </a:endParaRPr>
          </a:p>
          <a:p>
            <a:pPr algn="l"/>
            <a:r>
              <a:rPr lang="en-US" sz="1400">
                <a:solidFill>
                  <a:schemeClr val="bg1"/>
                </a:solidFill>
                <a:sym typeface="+mn-ea"/>
              </a:rPr>
              <a:t>thisdict = dict.fromkeys(x, y)</a:t>
            </a:r>
            <a:endParaRPr lang="en-US" sz="1400">
              <a:solidFill>
                <a:schemeClr val="bg1"/>
              </a:solidFill>
              <a:sym typeface="+mn-ea"/>
            </a:endParaRPr>
          </a:p>
          <a:p>
            <a:pPr algn="l"/>
            <a:r>
              <a:rPr lang="en-US" sz="1400">
                <a:solidFill>
                  <a:schemeClr val="bg1"/>
                </a:solidFill>
                <a:sym typeface="+mn-ea"/>
              </a:rPr>
              <a:t>print(thisdict)</a:t>
            </a:r>
            <a:endParaRPr lang="en-US" sz="1400">
              <a:solidFill>
                <a:schemeClr val="bg1"/>
              </a:solidFill>
              <a:sym typeface="+mn-ea"/>
            </a:endParaRPr>
          </a:p>
          <a:p>
            <a:pPr algn="l"/>
            <a:r>
              <a:rPr lang="en-US" sz="1400">
                <a:solidFill>
                  <a:srgbClr val="FF0000"/>
                </a:solidFill>
                <a:sym typeface="+mn-ea"/>
              </a:rPr>
              <a:t>#  {'k': 32, 'e': 32, 'y': 32}</a:t>
            </a:r>
            <a:endParaRPr lang="en-US" sz="1400">
              <a:solidFill>
                <a:srgbClr val="FF0000"/>
              </a:solidFill>
              <a:sym typeface="+mn-ea"/>
            </a:endParaRPr>
          </a:p>
        </p:txBody>
      </p:sp>
      <p:sp>
        <p:nvSpPr>
          <p:cNvPr id="25" name="Rectangles 24"/>
          <p:cNvSpPr/>
          <p:nvPr/>
        </p:nvSpPr>
        <p:spPr>
          <a:xfrm>
            <a:off x="7422515" y="5341620"/>
            <a:ext cx="2302510" cy="138176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a:t>
            </a:r>
            <a:r>
              <a:rPr lang="en-US" sz="1400">
                <a:highlight>
                  <a:srgbClr val="FFFF00"/>
                </a:highlight>
                <a:sym typeface="+mn-ea"/>
              </a:rPr>
              <a:t>   Example...</a:t>
            </a:r>
            <a:r>
              <a:rPr lang="en-US" sz="1400">
                <a:highlight>
                  <a:srgbClr val="FFFF00"/>
                </a:highlight>
              </a:rPr>
              <a:t>  </a:t>
            </a:r>
            <a:r>
              <a:rPr lang="en-US" sz="1400" b="1">
                <a:solidFill>
                  <a:schemeClr val="accent1"/>
                </a:solidFill>
              </a:rPr>
              <a:t> </a:t>
            </a:r>
            <a:r>
              <a:rPr lang="en-US" sz="1400" b="1">
                <a:solidFill>
                  <a:schemeClr val="bg1"/>
                </a:solidFill>
                <a:sym typeface="+mn-ea"/>
              </a:rPr>
              <a:t> </a:t>
            </a:r>
            <a:endParaRPr lang="en-US" sz="1400">
              <a:solidFill>
                <a:schemeClr val="bg1"/>
              </a:solidFill>
            </a:endParaRPr>
          </a:p>
          <a:p>
            <a:pPr algn="l"/>
            <a:r>
              <a:rPr lang="en-US" sz="1400">
                <a:solidFill>
                  <a:schemeClr val="bg1"/>
                </a:solidFill>
                <a:sym typeface="+mn-ea"/>
              </a:rPr>
              <a:t>x = ('key1', 'key2', 'key3')</a:t>
            </a:r>
            <a:endParaRPr lang="en-US" sz="1400">
              <a:solidFill>
                <a:schemeClr val="bg1"/>
              </a:solidFill>
              <a:sym typeface="+mn-ea"/>
            </a:endParaRPr>
          </a:p>
          <a:p>
            <a:pPr algn="l"/>
            <a:r>
              <a:rPr lang="en-US" sz="1400">
                <a:solidFill>
                  <a:schemeClr val="bg1"/>
                </a:solidFill>
                <a:sym typeface="+mn-ea"/>
              </a:rPr>
              <a:t>y = 0</a:t>
            </a:r>
            <a:endParaRPr lang="en-US" sz="1400">
              <a:solidFill>
                <a:schemeClr val="bg1"/>
              </a:solidFill>
              <a:sym typeface="+mn-ea"/>
            </a:endParaRPr>
          </a:p>
          <a:p>
            <a:pPr algn="l"/>
            <a:r>
              <a:rPr lang="en-US" sz="1400">
                <a:solidFill>
                  <a:schemeClr val="bg1"/>
                </a:solidFill>
                <a:sym typeface="+mn-ea"/>
              </a:rPr>
              <a:t>thisdict = dict.fromkeys(x, y)</a:t>
            </a:r>
            <a:endParaRPr lang="en-US" sz="1400">
              <a:solidFill>
                <a:schemeClr val="bg1"/>
              </a:solidFill>
              <a:sym typeface="+mn-ea"/>
            </a:endParaRPr>
          </a:p>
          <a:p>
            <a:pPr algn="l"/>
            <a:r>
              <a:rPr lang="en-US" sz="1400">
                <a:solidFill>
                  <a:schemeClr val="bg1"/>
                </a:solidFill>
                <a:sym typeface="+mn-ea"/>
              </a:rPr>
              <a:t>print(thisdict)</a:t>
            </a:r>
            <a:endParaRPr lang="en-US" sz="1400">
              <a:solidFill>
                <a:schemeClr val="bg1"/>
              </a:solidFill>
              <a:sym typeface="+mn-ea"/>
            </a:endParaRPr>
          </a:p>
          <a:p>
            <a:pPr algn="l"/>
            <a:r>
              <a:rPr lang="en-US" sz="1400">
                <a:solidFill>
                  <a:srgbClr val="FF0000"/>
                </a:solidFill>
                <a:sym typeface="+mn-ea"/>
              </a:rPr>
              <a:t>#   ('key1', 'key2', 'key3')</a:t>
            </a:r>
            <a:endParaRPr lang="en-US" sz="1400">
              <a:solidFill>
                <a:srgbClr val="FF0000"/>
              </a:solidFill>
              <a:sym typeface="+mn-ea"/>
            </a:endParaRPr>
          </a:p>
        </p:txBody>
      </p:sp>
      <p:sp>
        <p:nvSpPr>
          <p:cNvPr id="26" name="Rectangles 25"/>
          <p:cNvSpPr/>
          <p:nvPr/>
        </p:nvSpPr>
        <p:spPr>
          <a:xfrm>
            <a:off x="9801225" y="5341620"/>
            <a:ext cx="2302510" cy="138176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a:t>
            </a:r>
            <a:r>
              <a:rPr lang="en-US" sz="1400">
                <a:highlight>
                  <a:srgbClr val="FFFF00"/>
                </a:highlight>
                <a:sym typeface="+mn-ea"/>
              </a:rPr>
              <a:t>   Example...</a:t>
            </a:r>
            <a:r>
              <a:rPr lang="en-US" sz="1400">
                <a:highlight>
                  <a:srgbClr val="FFFF00"/>
                </a:highlight>
              </a:rPr>
              <a:t>  </a:t>
            </a:r>
            <a:r>
              <a:rPr lang="en-US" sz="1400" b="1">
                <a:solidFill>
                  <a:schemeClr val="accent1"/>
                </a:solidFill>
              </a:rPr>
              <a:t> </a:t>
            </a:r>
            <a:r>
              <a:rPr lang="en-US" sz="1400" b="1">
                <a:solidFill>
                  <a:schemeClr val="bg1"/>
                </a:solidFill>
                <a:sym typeface="+mn-ea"/>
              </a:rPr>
              <a:t> </a:t>
            </a:r>
            <a:endParaRPr lang="en-US" sz="1400">
              <a:solidFill>
                <a:schemeClr val="bg1"/>
              </a:solidFill>
            </a:endParaRPr>
          </a:p>
          <a:p>
            <a:pPr algn="l"/>
            <a:r>
              <a:rPr lang="en-US" sz="1400">
                <a:solidFill>
                  <a:schemeClr val="bg1"/>
                </a:solidFill>
                <a:sym typeface="+mn-ea"/>
              </a:rPr>
              <a:t>x = ['key1', 'key2', 'key3']</a:t>
            </a:r>
            <a:endParaRPr lang="en-US" sz="1400">
              <a:solidFill>
                <a:schemeClr val="bg1"/>
              </a:solidFill>
              <a:sym typeface="+mn-ea"/>
            </a:endParaRPr>
          </a:p>
          <a:p>
            <a:pPr algn="l"/>
            <a:r>
              <a:rPr lang="en-US" sz="1400">
                <a:solidFill>
                  <a:schemeClr val="bg1"/>
                </a:solidFill>
                <a:sym typeface="+mn-ea"/>
              </a:rPr>
              <a:t>y = 0</a:t>
            </a:r>
            <a:endParaRPr lang="en-US" sz="1400">
              <a:solidFill>
                <a:schemeClr val="bg1"/>
              </a:solidFill>
              <a:sym typeface="+mn-ea"/>
            </a:endParaRPr>
          </a:p>
          <a:p>
            <a:pPr algn="l"/>
            <a:r>
              <a:rPr lang="en-US" sz="1400">
                <a:solidFill>
                  <a:schemeClr val="bg1"/>
                </a:solidFill>
                <a:sym typeface="+mn-ea"/>
              </a:rPr>
              <a:t>thisdict = dict.fromkeys(x, y)</a:t>
            </a:r>
            <a:endParaRPr lang="en-US" sz="1400">
              <a:solidFill>
                <a:schemeClr val="bg1"/>
              </a:solidFill>
              <a:sym typeface="+mn-ea"/>
            </a:endParaRPr>
          </a:p>
          <a:p>
            <a:pPr algn="l"/>
            <a:r>
              <a:rPr lang="en-US" sz="1400">
                <a:solidFill>
                  <a:schemeClr val="bg1"/>
                </a:solidFill>
                <a:sym typeface="+mn-ea"/>
              </a:rPr>
              <a:t>print(thisdict)</a:t>
            </a:r>
            <a:endParaRPr lang="en-US" sz="1400">
              <a:solidFill>
                <a:schemeClr val="bg1"/>
              </a:solidFill>
              <a:sym typeface="+mn-ea"/>
            </a:endParaRPr>
          </a:p>
          <a:p>
            <a:pPr algn="l"/>
            <a:r>
              <a:rPr lang="en-US" sz="1400">
                <a:solidFill>
                  <a:srgbClr val="FF0000"/>
                </a:solidFill>
                <a:sym typeface="+mn-ea"/>
              </a:rPr>
              <a:t>#   ('key1', 'key2', 'key3')</a:t>
            </a:r>
            <a:endParaRPr lang="en-US" sz="1400">
              <a:solidFill>
                <a:srgbClr val="FF0000"/>
              </a:solidFill>
              <a:sym typeface="+mn-ea"/>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7" name="Rectangles 6"/>
          <p:cNvSpPr/>
          <p:nvPr/>
        </p:nvSpPr>
        <p:spPr>
          <a:xfrm>
            <a:off x="6576060" y="297815"/>
            <a:ext cx="5478780" cy="59563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a:highlight>
                  <a:srgbClr val="FFFF00"/>
                </a:highlight>
                <a:sym typeface="+mn-ea"/>
              </a:rPr>
              <a:t>Python</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Returns true if a key exist  in  dictionary  -&gt;  </a:t>
            </a:r>
            <a:r>
              <a:rPr lang="en-US" sz="1400" b="1">
                <a:solidFill>
                  <a:srgbClr val="FF0000"/>
                </a:solidFill>
                <a:sym typeface="+mn-ea"/>
              </a:rPr>
              <a:t>keyName </a:t>
            </a:r>
            <a:r>
              <a:rPr lang="en-US" sz="1400" b="1">
                <a:solidFill>
                  <a:srgbClr val="00B0F0"/>
                </a:solidFill>
                <a:sym typeface="+mn-ea"/>
              </a:rPr>
              <a:t>in </a:t>
            </a:r>
            <a:r>
              <a:rPr lang="en-US" sz="1400" b="1">
                <a:solidFill>
                  <a:schemeClr val="accent2"/>
                </a:solidFill>
                <a:sym typeface="+mn-ea"/>
              </a:rPr>
              <a:t>dict1</a:t>
            </a:r>
            <a:r>
              <a:rPr lang="en-US" sz="1400" b="1">
                <a:solidFill>
                  <a:schemeClr val="bg1"/>
                </a:solidFill>
                <a:sym typeface="+mn-ea"/>
              </a:rPr>
              <a:t> </a:t>
            </a:r>
            <a:endParaRPr lang="en-US" sz="1400" b="1">
              <a:solidFill>
                <a:schemeClr val="bg1"/>
              </a:solidFill>
            </a:endParaRPr>
          </a:p>
        </p:txBody>
      </p:sp>
      <p:sp>
        <p:nvSpPr>
          <p:cNvPr id="17" name="矩形 23"/>
          <p:cNvSpPr/>
          <p:nvPr/>
        </p:nvSpPr>
        <p:spPr>
          <a:xfrm>
            <a:off x="1201420" y="0"/>
            <a:ext cx="3069590" cy="2292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b="1">
                <a:solidFill>
                  <a:schemeClr val="bg1"/>
                </a:solidFill>
                <a:sym typeface="+mn-ea"/>
              </a:rPr>
              <a:t>check key exist in </a:t>
            </a:r>
            <a:r>
              <a:rPr lang="en-US" sz="1600" b="1">
                <a:solidFill>
                  <a:schemeClr val="bg1"/>
                </a:solidFill>
                <a:sym typeface="+mn-ea"/>
              </a:rPr>
              <a:t>Object </a:t>
            </a:r>
            <a:endParaRPr lang="en-US" altLang="zh-CN" sz="1600" b="1" dirty="0">
              <a:solidFill>
                <a:schemeClr val="bg1"/>
              </a:solidFill>
              <a:sym typeface="+mn-ea"/>
            </a:endParaRPr>
          </a:p>
        </p:txBody>
      </p:sp>
      <p:sp>
        <p:nvSpPr>
          <p:cNvPr id="3" name="矩形 23"/>
          <p:cNvSpPr/>
          <p:nvPr/>
        </p:nvSpPr>
        <p:spPr>
          <a:xfrm>
            <a:off x="7394575" y="0"/>
            <a:ext cx="3069590" cy="2292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b="1">
                <a:solidFill>
                  <a:schemeClr val="bg1"/>
                </a:solidFill>
                <a:sym typeface="+mn-ea"/>
              </a:rPr>
              <a:t>check key exist in </a:t>
            </a:r>
            <a:r>
              <a:rPr lang="en-US" sz="1600" b="1">
                <a:solidFill>
                  <a:schemeClr val="bg1"/>
                </a:solidFill>
                <a:sym typeface="+mn-ea"/>
              </a:rPr>
              <a:t>Dictionaries </a:t>
            </a:r>
            <a:endParaRPr lang="en-US" altLang="zh-CN" sz="1600" b="1" dirty="0">
              <a:solidFill>
                <a:schemeClr val="bg1"/>
              </a:solidFill>
              <a:sym typeface="+mn-ea"/>
            </a:endParaRPr>
          </a:p>
        </p:txBody>
      </p:sp>
      <p:sp>
        <p:nvSpPr>
          <p:cNvPr id="4" name="Rectangles 3"/>
          <p:cNvSpPr/>
          <p:nvPr/>
        </p:nvSpPr>
        <p:spPr>
          <a:xfrm>
            <a:off x="214630" y="297815"/>
            <a:ext cx="5478780" cy="59563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a:highlight>
                  <a:srgbClr val="FFFF00"/>
                </a:highlight>
                <a:sym typeface="+mn-ea"/>
              </a:rPr>
              <a:t>JavaScript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Returns true if a key exist  in  object-&gt;  </a:t>
            </a:r>
            <a:r>
              <a:rPr lang="en-US" sz="1400" b="1">
                <a:solidFill>
                  <a:srgbClr val="FF0000"/>
                </a:solidFill>
                <a:sym typeface="+mn-ea"/>
              </a:rPr>
              <a:t>keyName </a:t>
            </a:r>
            <a:r>
              <a:rPr lang="en-US" sz="1400" b="1">
                <a:solidFill>
                  <a:srgbClr val="00B0F0"/>
                </a:solidFill>
                <a:sym typeface="+mn-ea"/>
              </a:rPr>
              <a:t>in </a:t>
            </a:r>
            <a:r>
              <a:rPr lang="en-US" sz="1400" b="1">
                <a:solidFill>
                  <a:schemeClr val="accent2"/>
                </a:solidFill>
                <a:sym typeface="+mn-ea"/>
              </a:rPr>
              <a:t>obj1</a:t>
            </a:r>
            <a:endParaRPr lang="en-US" sz="1400" b="1">
              <a:solidFill>
                <a:schemeClr val="bg1"/>
              </a:solidFill>
            </a:endParaRPr>
          </a:p>
        </p:txBody>
      </p:sp>
      <p:sp>
        <p:nvSpPr>
          <p:cNvPr id="5" name="矩形 23"/>
          <p:cNvSpPr/>
          <p:nvPr/>
        </p:nvSpPr>
        <p:spPr>
          <a:xfrm>
            <a:off x="7394575" y="962025"/>
            <a:ext cx="3069590" cy="2292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b="1">
                <a:solidFill>
                  <a:schemeClr val="bg1"/>
                </a:solidFill>
                <a:sym typeface="+mn-ea"/>
              </a:rPr>
              <a:t>loop in </a:t>
            </a:r>
            <a:r>
              <a:rPr lang="en-US" sz="1600" b="1">
                <a:solidFill>
                  <a:schemeClr val="bg1"/>
                </a:solidFill>
                <a:sym typeface="+mn-ea"/>
              </a:rPr>
              <a:t>Dictionaries </a:t>
            </a:r>
            <a:endParaRPr lang="en-US" altLang="zh-CN" sz="1600" b="1" dirty="0">
              <a:solidFill>
                <a:schemeClr val="bg1"/>
              </a:solidFill>
              <a:sym typeface="+mn-ea"/>
            </a:endParaRPr>
          </a:p>
        </p:txBody>
      </p:sp>
      <p:sp>
        <p:nvSpPr>
          <p:cNvPr id="6" name="Rectangles 5"/>
          <p:cNvSpPr/>
          <p:nvPr/>
        </p:nvSpPr>
        <p:spPr>
          <a:xfrm>
            <a:off x="6576695" y="1259840"/>
            <a:ext cx="1450975" cy="80962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a:highlight>
                  <a:srgbClr val="FFFF00"/>
                </a:highlight>
                <a:sym typeface="+mn-ea"/>
              </a:rPr>
              <a:t>Python</a:t>
            </a:r>
            <a:r>
              <a:rPr lang="en-US" sz="1400">
                <a:highlight>
                  <a:srgbClr val="FFFF00"/>
                </a:highlight>
              </a:rPr>
              <a:t>...  </a:t>
            </a:r>
            <a:r>
              <a:rPr lang="en-US" sz="1400" b="1">
                <a:solidFill>
                  <a:schemeClr val="accent1"/>
                </a:solidFill>
              </a:rPr>
              <a:t> </a:t>
            </a:r>
            <a:r>
              <a:rPr lang="en-US" sz="1400" b="1">
                <a:solidFill>
                  <a:schemeClr val="accent6"/>
                </a:solidFill>
                <a:sym typeface="+mn-ea"/>
              </a:rPr>
              <a:t> </a:t>
            </a:r>
            <a:endParaRPr lang="en-US" sz="1400" b="1">
              <a:solidFill>
                <a:schemeClr val="accent6"/>
              </a:solidFill>
              <a:sym typeface="+mn-ea"/>
            </a:endParaRPr>
          </a:p>
          <a:p>
            <a:pPr algn="l"/>
            <a:r>
              <a:rPr lang="en-US" sz="1400" b="1">
                <a:solidFill>
                  <a:schemeClr val="bg1"/>
                </a:solidFill>
                <a:sym typeface="+mn-ea"/>
              </a:rPr>
              <a:t> for x in thisdict:</a:t>
            </a:r>
            <a:endParaRPr lang="en-US" sz="1400" b="1">
              <a:solidFill>
                <a:schemeClr val="bg1"/>
              </a:solidFill>
              <a:sym typeface="+mn-ea"/>
            </a:endParaRPr>
          </a:p>
          <a:p>
            <a:pPr algn="l"/>
            <a:r>
              <a:rPr lang="en-US" sz="1400" b="1">
                <a:solidFill>
                  <a:schemeClr val="bg1"/>
                </a:solidFill>
                <a:sym typeface="+mn-ea"/>
              </a:rPr>
              <a:t>  print(x)</a:t>
            </a:r>
            <a:endParaRPr lang="en-US" sz="1400" b="1">
              <a:solidFill>
                <a:schemeClr val="bg1"/>
              </a:solidFill>
              <a:sym typeface="+mn-ea"/>
            </a:endParaRPr>
          </a:p>
        </p:txBody>
      </p:sp>
      <p:sp>
        <p:nvSpPr>
          <p:cNvPr id="9" name="Rectangles 8"/>
          <p:cNvSpPr/>
          <p:nvPr/>
        </p:nvSpPr>
        <p:spPr>
          <a:xfrm>
            <a:off x="8039735" y="1259840"/>
            <a:ext cx="2084705" cy="80962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a:highlight>
                  <a:srgbClr val="FFFF00"/>
                </a:highlight>
                <a:sym typeface="+mn-ea"/>
              </a:rPr>
              <a:t>Python</a:t>
            </a:r>
            <a:r>
              <a:rPr lang="en-US" sz="1400">
                <a:highlight>
                  <a:srgbClr val="FFFF00"/>
                </a:highlight>
              </a:rPr>
              <a:t>...  </a:t>
            </a:r>
            <a:r>
              <a:rPr lang="en-US" sz="1400" b="1">
                <a:solidFill>
                  <a:schemeClr val="accent1"/>
                </a:solidFill>
              </a:rPr>
              <a:t> </a:t>
            </a:r>
            <a:r>
              <a:rPr lang="en-US" sz="1400" b="1">
                <a:solidFill>
                  <a:schemeClr val="accent6"/>
                </a:solidFill>
                <a:sym typeface="+mn-ea"/>
              </a:rPr>
              <a:t> </a:t>
            </a:r>
            <a:endParaRPr lang="en-US" sz="1400" b="1">
              <a:solidFill>
                <a:schemeClr val="accent6"/>
              </a:solidFill>
              <a:sym typeface="+mn-ea"/>
            </a:endParaRPr>
          </a:p>
          <a:p>
            <a:pPr algn="l"/>
            <a:r>
              <a:rPr lang="en-US" sz="1400" b="1">
                <a:solidFill>
                  <a:schemeClr val="bg1"/>
                </a:solidFill>
                <a:sym typeface="+mn-ea"/>
              </a:rPr>
              <a:t>for x, y in thisdict.items():</a:t>
            </a:r>
            <a:endParaRPr lang="en-US" sz="1400" b="1">
              <a:solidFill>
                <a:schemeClr val="bg1"/>
              </a:solidFill>
              <a:sym typeface="+mn-ea"/>
            </a:endParaRPr>
          </a:p>
          <a:p>
            <a:pPr algn="l"/>
            <a:r>
              <a:rPr lang="en-US" sz="1400" b="1">
                <a:solidFill>
                  <a:schemeClr val="bg1"/>
                </a:solidFill>
                <a:sym typeface="+mn-ea"/>
              </a:rPr>
              <a:t>  print(x, y)</a:t>
            </a:r>
            <a:endParaRPr lang="en-US" sz="1400" b="1">
              <a:solidFill>
                <a:schemeClr val="bg1"/>
              </a:solidFill>
              <a:sym typeface="+mn-ea"/>
            </a:endParaRPr>
          </a:p>
        </p:txBody>
      </p:sp>
      <p:sp>
        <p:nvSpPr>
          <p:cNvPr id="10" name="Rectangles 9"/>
          <p:cNvSpPr/>
          <p:nvPr/>
        </p:nvSpPr>
        <p:spPr>
          <a:xfrm>
            <a:off x="10136505" y="1259840"/>
            <a:ext cx="1929130" cy="79692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a:highlight>
                  <a:srgbClr val="FFFF00"/>
                </a:highlight>
                <a:sym typeface="+mn-ea"/>
              </a:rPr>
              <a:t>Python</a:t>
            </a:r>
            <a:r>
              <a:rPr lang="en-US" sz="1400">
                <a:highlight>
                  <a:srgbClr val="FFFF00"/>
                </a:highlight>
              </a:rPr>
              <a:t>...  </a:t>
            </a:r>
            <a:r>
              <a:rPr lang="en-US" sz="1400" b="1">
                <a:solidFill>
                  <a:schemeClr val="accent1"/>
                </a:solidFill>
              </a:rPr>
              <a:t> </a:t>
            </a:r>
            <a:r>
              <a:rPr lang="en-US" sz="1400" b="1">
                <a:solidFill>
                  <a:schemeClr val="accent6"/>
                </a:solidFill>
                <a:sym typeface="+mn-ea"/>
              </a:rPr>
              <a:t> </a:t>
            </a:r>
            <a:endParaRPr lang="en-US" sz="1400" b="1">
              <a:solidFill>
                <a:schemeClr val="accent6"/>
              </a:solidFill>
              <a:sym typeface="+mn-ea"/>
            </a:endParaRPr>
          </a:p>
          <a:p>
            <a:pPr algn="l"/>
            <a:r>
              <a:rPr lang="en-US" sz="1400" b="1">
                <a:solidFill>
                  <a:schemeClr val="bg1"/>
                </a:solidFill>
                <a:sym typeface="+mn-ea"/>
              </a:rPr>
              <a:t> for x in thisdict.keys():</a:t>
            </a:r>
            <a:endParaRPr lang="en-US" sz="1400" b="1">
              <a:solidFill>
                <a:schemeClr val="bg1"/>
              </a:solidFill>
              <a:sym typeface="+mn-ea"/>
            </a:endParaRPr>
          </a:p>
          <a:p>
            <a:pPr algn="l"/>
            <a:r>
              <a:rPr lang="en-US" sz="1400" b="1">
                <a:solidFill>
                  <a:schemeClr val="bg1"/>
                </a:solidFill>
                <a:sym typeface="+mn-ea"/>
              </a:rPr>
              <a:t>  print(x)</a:t>
            </a:r>
            <a:endParaRPr lang="en-US" sz="1400" b="1">
              <a:solidFill>
                <a:schemeClr val="bg1"/>
              </a:solidFill>
              <a:sym typeface="+mn-ea"/>
            </a:endParaRPr>
          </a:p>
        </p:txBody>
      </p:sp>
      <p:sp>
        <p:nvSpPr>
          <p:cNvPr id="2" name="Rectangles 1"/>
          <p:cNvSpPr/>
          <p:nvPr/>
        </p:nvSpPr>
        <p:spPr>
          <a:xfrm>
            <a:off x="214630" y="962025"/>
            <a:ext cx="5478780" cy="697865"/>
          </a:xfrm>
          <a:prstGeom prst="rect">
            <a:avLst/>
          </a:prstGeom>
        </p:spPr>
        <p:style>
          <a:lnRef idx="2">
            <a:schemeClr val="dk1"/>
          </a:lnRef>
          <a:fillRef idx="1">
            <a:schemeClr val="lt1"/>
          </a:fillRef>
          <a:effectRef idx="0">
            <a:schemeClr val="dk1"/>
          </a:effectRef>
          <a:fontRef idx="minor">
            <a:schemeClr val="dk1"/>
          </a:fontRef>
        </p:style>
        <p:txBody>
          <a:bodyPr rtlCol="0" anchor="ctr"/>
          <a:p>
            <a:pPr marL="342900" indent="-342900" algn="l">
              <a:buAutoNum type="arabicPeriod"/>
            </a:pPr>
            <a:r>
              <a:rPr lang="en-US" sz="1000" b="1"/>
              <a:t>In JavaScript , the </a:t>
            </a:r>
            <a:r>
              <a:rPr lang="en-US" sz="1000" b="1">
                <a:solidFill>
                  <a:schemeClr val="accent6"/>
                </a:solidFill>
              </a:rPr>
              <a:t>element of object </a:t>
            </a:r>
            <a:r>
              <a:rPr lang="en-US" sz="1000" b="1"/>
              <a:t>can be </a:t>
            </a:r>
            <a:r>
              <a:rPr lang="en-US" sz="1000" b="1">
                <a:solidFill>
                  <a:srgbClr val="FF0000"/>
                </a:solidFill>
              </a:rPr>
              <a:t>number, boolean, string, array, map, set, weakMap, weakSet,object,function, document...etc</a:t>
            </a:r>
            <a:endParaRPr lang="en-US" sz="1000" b="1"/>
          </a:p>
          <a:p>
            <a:pPr marL="342900" indent="-342900" algn="l">
              <a:buAutoNum type="arabicPeriod"/>
            </a:pPr>
            <a:r>
              <a:rPr lang="en-US" sz="1000" b="1"/>
              <a:t>Because in JS </a:t>
            </a:r>
            <a:r>
              <a:rPr lang="en-US" sz="1000" b="1">
                <a:solidFill>
                  <a:srgbClr val="00B050"/>
                </a:solidFill>
              </a:rPr>
              <a:t>object </a:t>
            </a:r>
            <a:r>
              <a:rPr lang="en-US" sz="1000" b="1"/>
              <a:t>is a </a:t>
            </a:r>
            <a:r>
              <a:rPr lang="en-US" sz="1000" b="1">
                <a:solidFill>
                  <a:srgbClr val="FF0000"/>
                </a:solidFill>
              </a:rPr>
              <a:t>object</a:t>
            </a:r>
            <a:r>
              <a:rPr lang="en-US" sz="1000" b="1"/>
              <a:t>. and </a:t>
            </a:r>
            <a:r>
              <a:rPr lang="en-US" sz="1000" b="1">
                <a:solidFill>
                  <a:srgbClr val="00B0F0"/>
                </a:solidFill>
                <a:sym typeface="+mn-ea"/>
              </a:rPr>
              <a:t>object</a:t>
            </a:r>
            <a:r>
              <a:rPr lang="en-US" sz="1000" b="1">
                <a:solidFill>
                  <a:srgbClr val="00B0F0"/>
                </a:solidFill>
              </a:rPr>
              <a:t> can be element of object.</a:t>
            </a:r>
            <a:endParaRPr lang="en-US" sz="1000" b="1"/>
          </a:p>
          <a:p>
            <a:pPr marL="342900" indent="-342900" algn="l">
              <a:buAutoNum type="arabicPeriod"/>
            </a:pPr>
            <a:r>
              <a:rPr lang="en-US" sz="1000" b="1"/>
              <a:t>In JS </a:t>
            </a:r>
            <a:r>
              <a:rPr lang="en-US" sz="1000" b="1">
                <a:solidFill>
                  <a:srgbClr val="00B050"/>
                </a:solidFill>
              </a:rPr>
              <a:t>everything </a:t>
            </a:r>
            <a:r>
              <a:rPr lang="en-US" sz="1000" b="1"/>
              <a:t>is </a:t>
            </a:r>
            <a:r>
              <a:rPr lang="en-US" sz="1000" b="1">
                <a:solidFill>
                  <a:srgbClr val="FF0000"/>
                </a:solidFill>
              </a:rPr>
              <a:t>Object </a:t>
            </a:r>
            <a:r>
              <a:rPr lang="en-US" sz="1000" b="1"/>
              <a:t>or </a:t>
            </a:r>
            <a:r>
              <a:rPr lang="en-US" sz="1000" b="1">
                <a:solidFill>
                  <a:srgbClr val="FF0000"/>
                </a:solidFill>
              </a:rPr>
              <a:t>part/method/memeber of Object</a:t>
            </a:r>
            <a:endParaRPr lang="en-US" sz="1000" b="1">
              <a:solidFill>
                <a:srgbClr val="FF0000"/>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4" name="文本框 25"/>
          <p:cNvSpPr txBox="1"/>
          <p:nvPr/>
        </p:nvSpPr>
        <p:spPr>
          <a:xfrm>
            <a:off x="2575401" y="2067500"/>
            <a:ext cx="7310438" cy="829945"/>
          </a:xfrm>
          <a:prstGeom prst="rect">
            <a:avLst/>
          </a:prstGeom>
          <a:noFill/>
        </p:spPr>
        <p:txBody>
          <a:bodyPr wrap="square" rtlCol="0">
            <a:spAutoFit/>
          </a:bodyPr>
          <a:p>
            <a:pPr algn="ctr"/>
            <a:r>
              <a:rPr lang="en-US" altLang="zh-CN" sz="4800" b="1" dirty="0">
                <a:solidFill>
                  <a:schemeClr val="accent1"/>
                </a:solidFill>
              </a:rPr>
              <a:t>File Reading</a:t>
            </a:r>
            <a:endParaRPr lang="en-US" altLang="zh-CN" sz="3600" b="1" dirty="0">
              <a:solidFill>
                <a:schemeClr val="tx1">
                  <a:lumMod val="75000"/>
                  <a:lumOff val="25000"/>
                </a:schemeClr>
              </a:solidFill>
            </a:endParaRPr>
          </a:p>
        </p:txBody>
      </p:sp>
      <p:sp>
        <p:nvSpPr>
          <p:cNvPr id="5" name="矩形 26"/>
          <p:cNvSpPr/>
          <p:nvPr/>
        </p:nvSpPr>
        <p:spPr>
          <a:xfrm>
            <a:off x="1327150" y="2897505"/>
            <a:ext cx="9806940" cy="1812925"/>
          </a:xfrm>
          <a:prstGeom prst="rect">
            <a:avLst/>
          </a:prstGeom>
        </p:spPr>
        <p:txBody>
          <a:bodyPr wrap="square">
            <a:spAutoFit/>
          </a:bodyPr>
          <a:p>
            <a:pPr algn="ctr">
              <a:lnSpc>
                <a:spcPct val="140000"/>
              </a:lnSpc>
            </a:pPr>
            <a:r>
              <a:rPr lang="en-US" altLang="zh-CN" sz="1600" b="1" dirty="0">
                <a:solidFill>
                  <a:schemeClr val="tx1">
                    <a:lumMod val="50000"/>
                    <a:lumOff val="50000"/>
                  </a:schemeClr>
                </a:solidFill>
              </a:rPr>
              <a:t>The FileReader object lets web applications asynchronously read the contents of files (or raw data buffers) stored on the user's computer, using File or Blob objects to specify the file or data to read</a:t>
            </a:r>
            <a:endParaRPr lang="en-US" altLang="zh-CN" sz="1600" b="1" dirty="0">
              <a:solidFill>
                <a:schemeClr val="tx1">
                  <a:lumMod val="50000"/>
                  <a:lumOff val="50000"/>
                </a:schemeClr>
              </a:solidFill>
            </a:endParaRPr>
          </a:p>
          <a:p>
            <a:pPr algn="ctr">
              <a:lnSpc>
                <a:spcPct val="140000"/>
              </a:lnSpc>
            </a:pPr>
            <a:endParaRPr lang="en-US" altLang="zh-CN" sz="1600" b="1" dirty="0">
              <a:solidFill>
                <a:schemeClr val="tx1">
                  <a:lumMod val="50000"/>
                  <a:lumOff val="50000"/>
                </a:schemeClr>
              </a:solidFill>
            </a:endParaRPr>
          </a:p>
          <a:p>
            <a:pPr algn="ctr">
              <a:lnSpc>
                <a:spcPct val="140000"/>
              </a:lnSpc>
            </a:pPr>
            <a:r>
              <a:rPr lang="en-US" altLang="zh-CN" sz="1600" b="1" dirty="0">
                <a:solidFill>
                  <a:schemeClr val="tx1">
                    <a:lumMod val="50000"/>
                    <a:lumOff val="50000"/>
                  </a:schemeClr>
                </a:solidFill>
              </a:rPr>
              <a:t>javaScript :- blob , file , fileReader , images</a:t>
            </a:r>
            <a:endParaRPr lang="en-US" altLang="zh-CN" sz="1600" b="1" dirty="0">
              <a:solidFill>
                <a:schemeClr val="tx1">
                  <a:lumMod val="50000"/>
                  <a:lumOff val="50000"/>
                </a:schemeClr>
              </a:solidFill>
            </a:endParaRPr>
          </a:p>
          <a:p>
            <a:pPr algn="ctr">
              <a:lnSpc>
                <a:spcPct val="140000"/>
              </a:lnSpc>
            </a:pPr>
            <a:r>
              <a:rPr lang="en-US" altLang="zh-CN" sz="1600" b="1" dirty="0">
                <a:solidFill>
                  <a:schemeClr val="tx1">
                    <a:lumMod val="50000"/>
                    <a:lumOff val="50000"/>
                  </a:schemeClr>
                </a:solidFill>
              </a:rPr>
              <a:t>python :- fileReading </a:t>
            </a:r>
            <a:endParaRPr lang="en-US" altLang="zh-CN" sz="1600" b="1" dirty="0">
              <a:solidFill>
                <a:schemeClr val="tx1">
                  <a:lumMod val="50000"/>
                  <a:lumOff val="50000"/>
                </a:schemeClr>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7" name="矩形 23"/>
          <p:cNvSpPr/>
          <p:nvPr/>
        </p:nvSpPr>
        <p:spPr>
          <a:xfrm>
            <a:off x="136525" y="0"/>
            <a:ext cx="3069590" cy="2292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b="1">
                <a:solidFill>
                  <a:schemeClr val="bg1"/>
                </a:solidFill>
                <a:sym typeface="+mn-ea"/>
              </a:rPr>
              <a:t>check key exist in </a:t>
            </a:r>
            <a:r>
              <a:rPr lang="en-US" sz="1600" b="1">
                <a:solidFill>
                  <a:schemeClr val="bg1"/>
                </a:solidFill>
                <a:sym typeface="+mn-ea"/>
              </a:rPr>
              <a:t>Object </a:t>
            </a:r>
            <a:endParaRPr lang="en-US" altLang="zh-CN" sz="1600" b="1" dirty="0">
              <a:solidFill>
                <a:schemeClr val="bg1"/>
              </a:solidFill>
              <a:sym typeface="+mn-ea"/>
            </a:endParaRPr>
          </a:p>
        </p:txBody>
      </p:sp>
      <p:sp>
        <p:nvSpPr>
          <p:cNvPr id="4" name="Rectangles 3"/>
          <p:cNvSpPr/>
          <p:nvPr/>
        </p:nvSpPr>
        <p:spPr>
          <a:xfrm>
            <a:off x="43180" y="229235"/>
            <a:ext cx="3491865" cy="492823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File :-  </a:t>
            </a:r>
            <a:r>
              <a:rPr lang="en-US" sz="1200">
                <a:highlight>
                  <a:srgbClr val="FFFF00"/>
                </a:highlight>
                <a:sym typeface="+mn-ea"/>
              </a:rPr>
              <a:t>JavaScript</a:t>
            </a:r>
            <a:r>
              <a:rPr lang="en-US" sz="1200">
                <a:highlight>
                  <a:srgbClr val="FFFF00"/>
                </a:highlight>
              </a:rPr>
              <a:t>...  </a:t>
            </a:r>
            <a:r>
              <a:rPr lang="en-US" sz="1200" b="1">
                <a:solidFill>
                  <a:schemeClr val="accent1"/>
                </a:solidFill>
              </a:rPr>
              <a:t> </a:t>
            </a:r>
            <a:endParaRPr lang="en-US" sz="1200">
              <a:solidFill>
                <a:schemeClr val="bg1"/>
              </a:solidFill>
            </a:endParaRPr>
          </a:p>
          <a:p>
            <a:pPr algn="l"/>
            <a:r>
              <a:rPr lang="en-US" sz="1200" b="1">
                <a:solidFill>
                  <a:srgbClr val="92D050"/>
                </a:solidFill>
                <a:sym typeface="+mn-ea"/>
              </a:rPr>
              <a:t>A File object inherits from Blob and is extended with filesystem-related capabilities. </a:t>
            </a:r>
            <a:endParaRPr lang="en-US" sz="1200" b="1">
              <a:solidFill>
                <a:srgbClr val="92D050"/>
              </a:solidFill>
              <a:sym typeface="+mn-ea"/>
            </a:endParaRPr>
          </a:p>
          <a:p>
            <a:pPr algn="l"/>
            <a:r>
              <a:rPr lang="en-US" sz="1200" b="1">
                <a:solidFill>
                  <a:srgbClr val="92D050"/>
                </a:solidFill>
                <a:sym typeface="+mn-ea"/>
              </a:rPr>
              <a:t> </a:t>
            </a:r>
            <a:r>
              <a:rPr lang="en-US" sz="1200" b="1">
                <a:solidFill>
                  <a:srgbClr val="FFFF00"/>
                </a:solidFill>
                <a:sym typeface="+mn-ea"/>
              </a:rPr>
              <a:t>There are two ways to obtain it.</a:t>
            </a:r>
            <a:endParaRPr lang="en-US" sz="1200" b="1">
              <a:solidFill>
                <a:srgbClr val="FFFF00"/>
              </a:solidFill>
              <a:sym typeface="+mn-ea"/>
            </a:endParaRPr>
          </a:p>
          <a:p>
            <a:pPr algn="l"/>
            <a:r>
              <a:rPr lang="en-US" sz="1200" b="1">
                <a:solidFill>
                  <a:srgbClr val="E907E7"/>
                </a:solidFill>
                <a:sym typeface="+mn-ea"/>
              </a:rPr>
              <a:t>First, there’s a constructor, similar to Blob</a:t>
            </a:r>
            <a:r>
              <a:rPr lang="en-US" sz="1200" b="1">
                <a:solidFill>
                  <a:srgbClr val="92D050"/>
                </a:solidFill>
                <a:sym typeface="+mn-ea"/>
              </a:rPr>
              <a:t>:-  </a:t>
            </a:r>
            <a:endParaRPr lang="en-US" sz="1200" b="1">
              <a:solidFill>
                <a:srgbClr val="92D050"/>
              </a:solidFill>
              <a:sym typeface="+mn-ea"/>
            </a:endParaRPr>
          </a:p>
          <a:p>
            <a:pPr algn="l"/>
            <a:r>
              <a:rPr lang="en-US" sz="1200" b="1">
                <a:solidFill>
                  <a:srgbClr val="00B0F0"/>
                </a:solidFill>
                <a:sym typeface="+mn-ea"/>
              </a:rPr>
              <a:t>new File(</a:t>
            </a:r>
            <a:r>
              <a:rPr lang="en-US" sz="1200" b="1">
                <a:solidFill>
                  <a:srgbClr val="FF0000"/>
                </a:solidFill>
                <a:sym typeface="+mn-ea"/>
              </a:rPr>
              <a:t>fileParts, fileName,</a:t>
            </a:r>
            <a:r>
              <a:rPr lang="en-US" sz="1200" b="1">
                <a:solidFill>
                  <a:srgbClr val="00B0F0"/>
                </a:solidFill>
                <a:sym typeface="+mn-ea"/>
              </a:rPr>
              <a:t> </a:t>
            </a:r>
            <a:r>
              <a:rPr lang="en-US" sz="1200" b="1">
                <a:solidFill>
                  <a:schemeClr val="bg1"/>
                </a:solidFill>
                <a:sym typeface="+mn-ea"/>
              </a:rPr>
              <a:t>[options]</a:t>
            </a:r>
            <a:r>
              <a:rPr lang="en-US" sz="1200" b="1">
                <a:solidFill>
                  <a:srgbClr val="00B0F0"/>
                </a:solidFill>
                <a:sym typeface="+mn-ea"/>
              </a:rPr>
              <a:t>)</a:t>
            </a:r>
            <a:endParaRPr lang="en-US" sz="1200" b="1">
              <a:solidFill>
                <a:srgbClr val="00B0F0"/>
              </a:solidFill>
              <a:sym typeface="+mn-ea"/>
            </a:endParaRPr>
          </a:p>
          <a:p>
            <a:pPr algn="l"/>
            <a:r>
              <a:rPr lang="en-US" sz="1200" b="1">
                <a:solidFill>
                  <a:srgbClr val="E907E7"/>
                </a:solidFill>
                <a:sym typeface="+mn-ea"/>
              </a:rPr>
              <a:t>fileParts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is an array of Blob/ BufferSource/ String values</a:t>
            </a:r>
            <a:r>
              <a:rPr lang="en-US" sz="1200" b="1">
                <a:solidFill>
                  <a:srgbClr val="00B0F0"/>
                </a:solidFill>
                <a:sym typeface="+mn-ea"/>
              </a:rPr>
              <a:t>.     </a:t>
            </a:r>
            <a:endParaRPr lang="en-US" sz="1200" b="1">
              <a:solidFill>
                <a:srgbClr val="00B0F0"/>
              </a:solidFill>
              <a:sym typeface="+mn-ea"/>
            </a:endParaRPr>
          </a:p>
          <a:p>
            <a:pPr algn="l"/>
            <a:r>
              <a:rPr lang="en-US" sz="1200" b="1">
                <a:solidFill>
                  <a:srgbClr val="E907E7"/>
                </a:solidFill>
                <a:sym typeface="+mn-ea"/>
              </a:rPr>
              <a:t>fileName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file name string.</a:t>
            </a:r>
            <a:endParaRPr lang="en-US" sz="1200" b="1">
              <a:solidFill>
                <a:srgbClr val="00B0F0"/>
              </a:solidFill>
              <a:sym typeface="+mn-ea"/>
            </a:endParaRPr>
          </a:p>
          <a:p>
            <a:pPr algn="l"/>
            <a:r>
              <a:rPr lang="en-US" sz="1200" b="1">
                <a:solidFill>
                  <a:srgbClr val="E907E7"/>
                </a:solidFill>
                <a:sym typeface="+mn-ea"/>
              </a:rPr>
              <a:t>options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optional object:- lastModified , type</a:t>
            </a:r>
            <a:endParaRPr lang="en-US" sz="1200" b="1">
              <a:solidFill>
                <a:schemeClr val="bg1"/>
              </a:solidFill>
              <a:sym typeface="+mn-ea"/>
            </a:endParaRPr>
          </a:p>
          <a:p>
            <a:pPr algn="l"/>
            <a:r>
              <a:rPr lang="en-US" sz="1200" b="1">
                <a:solidFill>
                  <a:schemeClr val="accent4"/>
                </a:solidFill>
                <a:sym typeface="+mn-ea"/>
              </a:rPr>
              <a:t>lastModified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the timestamp (integer date) of last modification. Defaults to a value of Date.now()      </a:t>
            </a:r>
            <a:endParaRPr lang="en-US" sz="1200" b="1">
              <a:solidFill>
                <a:schemeClr val="bg1"/>
              </a:solidFill>
              <a:sym typeface="+mn-ea"/>
            </a:endParaRPr>
          </a:p>
          <a:p>
            <a:pPr algn="l"/>
            <a:r>
              <a:rPr lang="en-US" sz="1200" b="1">
                <a:solidFill>
                  <a:schemeClr val="accent4"/>
                </a:solidFill>
                <a:sym typeface="+mn-ea"/>
              </a:rPr>
              <a:t>type </a:t>
            </a:r>
            <a:r>
              <a:rPr lang="en-US" sz="1200" b="1">
                <a:solidFill>
                  <a:schemeClr val="accent4"/>
                </a:solidFill>
                <a:sym typeface="+mn-ea"/>
              </a:rPr>
              <a:t> </a:t>
            </a:r>
            <a:r>
              <a:rPr lang="en-US" sz="1200" b="1">
                <a:solidFill>
                  <a:srgbClr val="FF0000"/>
                </a:solidFill>
                <a:sym typeface="+mn-ea"/>
              </a:rPr>
              <a:t>–  </a:t>
            </a:r>
            <a:r>
              <a:rPr lang="en-US" sz="1200" b="1">
                <a:solidFill>
                  <a:schemeClr val="bg1"/>
                </a:solidFill>
                <a:sym typeface="+mn-ea"/>
              </a:rPr>
              <a:t>A string representing the MIME type of the content that will be put into the file. Defaults to a value of "".</a:t>
            </a:r>
            <a:endParaRPr lang="en-US" sz="1200" b="1">
              <a:solidFill>
                <a:srgbClr val="00B0F0"/>
              </a:solidFill>
              <a:sym typeface="+mn-ea"/>
            </a:endParaRPr>
          </a:p>
          <a:p>
            <a:pPr algn="l"/>
            <a:r>
              <a:rPr lang="en-US" sz="1200" b="1">
                <a:solidFill>
                  <a:srgbClr val="92D050"/>
                </a:solidFill>
                <a:sym typeface="+mn-ea"/>
              </a:rPr>
              <a:t>Second, more often we get a file from &lt;input type="file"&gt;</a:t>
            </a:r>
            <a:r>
              <a:rPr lang="en-US" sz="1200" b="1">
                <a:solidFill>
                  <a:srgbClr val="00B0F0"/>
                </a:solidFill>
                <a:sym typeface="+mn-ea"/>
              </a:rPr>
              <a:t> or </a:t>
            </a:r>
            <a:r>
              <a:rPr lang="en-US" sz="1200" b="1">
                <a:solidFill>
                  <a:srgbClr val="92D050"/>
                </a:solidFill>
                <a:sym typeface="+mn-ea"/>
              </a:rPr>
              <a:t>drag’n’drop or other browser interfaces</a:t>
            </a:r>
            <a:r>
              <a:rPr lang="en-US" sz="1200" b="1">
                <a:solidFill>
                  <a:srgbClr val="00B0F0"/>
                </a:solidFill>
                <a:sym typeface="+mn-ea"/>
              </a:rPr>
              <a:t>.</a:t>
            </a:r>
            <a:r>
              <a:rPr lang="en-US" sz="1200" b="1">
                <a:solidFill>
                  <a:srgbClr val="92D050"/>
                </a:solidFill>
                <a:sym typeface="+mn-ea"/>
              </a:rPr>
              <a:t> In that case, the file gets this information from OS.</a:t>
            </a:r>
            <a:endParaRPr lang="en-US" sz="1200" b="1">
              <a:solidFill>
                <a:srgbClr val="92D050"/>
              </a:solidFill>
              <a:sym typeface="+mn-ea"/>
            </a:endParaRPr>
          </a:p>
          <a:p>
            <a:pPr algn="l"/>
            <a:r>
              <a:rPr lang="en-US" sz="1200" b="1">
                <a:solidFill>
                  <a:srgbClr val="FFFF00"/>
                </a:solidFill>
                <a:sym typeface="+mn-ea"/>
              </a:rPr>
              <a:t>As </a:t>
            </a:r>
            <a:r>
              <a:rPr lang="en-US" sz="1200" b="1">
                <a:solidFill>
                  <a:srgbClr val="00B0F0"/>
                </a:solidFill>
                <a:sym typeface="+mn-ea"/>
              </a:rPr>
              <a:t>File </a:t>
            </a:r>
            <a:r>
              <a:rPr lang="en-US" sz="1200" b="1">
                <a:solidFill>
                  <a:srgbClr val="FFFF00"/>
                </a:solidFill>
                <a:sym typeface="+mn-ea"/>
              </a:rPr>
              <a:t>inherits from </a:t>
            </a:r>
            <a:r>
              <a:rPr lang="en-US" sz="1200" b="1">
                <a:solidFill>
                  <a:srgbClr val="00B0F0"/>
                </a:solidFill>
                <a:sym typeface="+mn-ea"/>
              </a:rPr>
              <a:t>Blob</a:t>
            </a:r>
            <a:r>
              <a:rPr lang="en-US" sz="1200" b="1">
                <a:solidFill>
                  <a:srgbClr val="FFFF00"/>
                </a:solidFill>
                <a:sym typeface="+mn-ea"/>
              </a:rPr>
              <a:t>, File objects have the same properties, plus:</a:t>
            </a:r>
            <a:endParaRPr lang="en-US" sz="1200" b="1">
              <a:solidFill>
                <a:srgbClr val="FFFF00"/>
              </a:solidFill>
              <a:sym typeface="+mn-ea"/>
            </a:endParaRPr>
          </a:p>
          <a:p>
            <a:pPr algn="l"/>
            <a:r>
              <a:rPr lang="en-US" sz="1200" b="1">
                <a:solidFill>
                  <a:srgbClr val="E907E7"/>
                </a:solidFill>
                <a:sym typeface="+mn-ea"/>
              </a:rPr>
              <a:t>name </a:t>
            </a:r>
            <a:r>
              <a:rPr lang="en-US" sz="1200" b="1">
                <a:solidFill>
                  <a:srgbClr val="FF0000"/>
                </a:solidFill>
                <a:sym typeface="+mn-ea"/>
              </a:rPr>
              <a:t>– </a:t>
            </a:r>
            <a:r>
              <a:rPr lang="en-US" sz="1200" b="1">
                <a:solidFill>
                  <a:schemeClr val="bg1"/>
                </a:solidFill>
                <a:sym typeface="+mn-ea"/>
              </a:rPr>
              <a:t>the file name</a:t>
            </a:r>
            <a:r>
              <a:rPr lang="en-US" sz="1200" b="1">
                <a:solidFill>
                  <a:srgbClr val="00B0F0"/>
                </a:solidFill>
                <a:sym typeface="+mn-ea"/>
              </a:rPr>
              <a:t>,</a:t>
            </a:r>
            <a:endParaRPr lang="en-US" sz="1200" b="1">
              <a:solidFill>
                <a:srgbClr val="00B0F0"/>
              </a:solidFill>
              <a:sym typeface="+mn-ea"/>
            </a:endParaRPr>
          </a:p>
          <a:p>
            <a:pPr algn="l"/>
            <a:r>
              <a:rPr lang="en-US" sz="1200" b="1">
                <a:solidFill>
                  <a:srgbClr val="E907E7"/>
                </a:solidFill>
                <a:sym typeface="+mn-ea"/>
              </a:rPr>
              <a:t>lastModified </a:t>
            </a:r>
            <a:r>
              <a:rPr lang="en-US" sz="1200" b="1">
                <a:solidFill>
                  <a:srgbClr val="FF0000"/>
                </a:solidFill>
                <a:sym typeface="+mn-ea"/>
              </a:rPr>
              <a:t>– </a:t>
            </a:r>
            <a:r>
              <a:rPr lang="en-US" sz="1200" b="1">
                <a:solidFill>
                  <a:schemeClr val="bg1"/>
                </a:solidFill>
                <a:sym typeface="+mn-ea"/>
              </a:rPr>
              <a:t>the timestamp of last modification.</a:t>
            </a:r>
            <a:endParaRPr lang="en-US" sz="1200" b="1">
              <a:solidFill>
                <a:srgbClr val="00B0F0"/>
              </a:solidFill>
              <a:sym typeface="+mn-ea"/>
            </a:endParaRPr>
          </a:p>
          <a:p>
            <a:pPr algn="l"/>
            <a:r>
              <a:rPr lang="en-US" sz="1200" b="1">
                <a:solidFill>
                  <a:srgbClr val="FFFF00"/>
                </a:solidFill>
                <a:sym typeface="+mn-ea"/>
              </a:rPr>
              <a:t>Please note:-   </a:t>
            </a:r>
            <a:r>
              <a:rPr lang="en-US" sz="1200" b="1">
                <a:solidFill>
                  <a:srgbClr val="92D050"/>
                </a:solidFill>
                <a:sym typeface="+mn-ea"/>
              </a:rPr>
              <a:t>The </a:t>
            </a:r>
            <a:r>
              <a:rPr lang="en-US" sz="1200" b="1">
                <a:solidFill>
                  <a:schemeClr val="accent1"/>
                </a:solidFill>
                <a:sym typeface="+mn-ea"/>
              </a:rPr>
              <a:t>input </a:t>
            </a:r>
            <a:r>
              <a:rPr lang="en-US" sz="1200" b="1">
                <a:solidFill>
                  <a:srgbClr val="92D050"/>
                </a:solidFill>
                <a:sym typeface="+mn-ea"/>
              </a:rPr>
              <a:t>may select multiple files, so</a:t>
            </a:r>
            <a:r>
              <a:rPr lang="en-US" sz="1200" b="1">
                <a:solidFill>
                  <a:schemeClr val="accent1"/>
                </a:solidFill>
                <a:sym typeface="+mn-ea"/>
              </a:rPr>
              <a:t> input.files</a:t>
            </a:r>
            <a:r>
              <a:rPr lang="en-US" sz="1200" b="1">
                <a:solidFill>
                  <a:srgbClr val="92D050"/>
                </a:solidFill>
                <a:sym typeface="+mn-ea"/>
              </a:rPr>
              <a:t> is an array-like object with them. Here we have only one file, so we just take</a:t>
            </a:r>
            <a:r>
              <a:rPr lang="en-US" sz="1200" b="1">
                <a:solidFill>
                  <a:schemeClr val="accent1"/>
                </a:solidFill>
                <a:sym typeface="+mn-ea"/>
              </a:rPr>
              <a:t> input.files[0].</a:t>
            </a:r>
            <a:endParaRPr lang="en-US" sz="1200" b="1">
              <a:solidFill>
                <a:schemeClr val="accent1"/>
              </a:solidFill>
              <a:sym typeface="+mn-ea"/>
            </a:endParaRPr>
          </a:p>
        </p:txBody>
      </p:sp>
      <p:sp>
        <p:nvSpPr>
          <p:cNvPr id="8" name="Rectangles 7"/>
          <p:cNvSpPr/>
          <p:nvPr/>
        </p:nvSpPr>
        <p:spPr>
          <a:xfrm>
            <a:off x="3535045" y="22225"/>
            <a:ext cx="8542655" cy="577723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file Reader :- javaScript</a:t>
            </a:r>
            <a:r>
              <a:rPr lang="en-US" sz="1200">
                <a:highlight>
                  <a:srgbClr val="FFFF00"/>
                </a:highlight>
                <a:sym typeface="+mn-ea"/>
              </a:rPr>
              <a:t> </a:t>
            </a:r>
            <a:r>
              <a:rPr lang="en-US" sz="1200">
                <a:highlight>
                  <a:srgbClr val="FFFF00"/>
                </a:highlight>
              </a:rPr>
              <a:t>...  </a:t>
            </a:r>
            <a:r>
              <a:rPr lang="en-US" sz="1200" b="1">
                <a:solidFill>
                  <a:schemeClr val="accent1"/>
                </a:solidFill>
              </a:rPr>
              <a:t> </a:t>
            </a:r>
            <a:endParaRPr lang="en-US" sz="1200">
              <a:solidFill>
                <a:schemeClr val="bg1"/>
              </a:solidFill>
            </a:endParaRPr>
          </a:p>
          <a:p>
            <a:pPr algn="l"/>
            <a:r>
              <a:rPr lang="en-US" sz="1200" b="1">
                <a:solidFill>
                  <a:schemeClr val="accent1"/>
                </a:solidFill>
                <a:sym typeface="+mn-ea"/>
              </a:rPr>
              <a:t>FileReader </a:t>
            </a:r>
            <a:r>
              <a:rPr lang="en-US" sz="1200" b="1">
                <a:solidFill>
                  <a:srgbClr val="92D050"/>
                </a:solidFill>
                <a:sym typeface="+mn-ea"/>
              </a:rPr>
              <a:t>is an object with the sole purpose of reading data from Blob (and hence File too) objects.It delivers the data using events, as reading from disk may take time.      </a:t>
            </a:r>
            <a:r>
              <a:rPr lang="en-US" sz="1200" b="1">
                <a:solidFill>
                  <a:srgbClr val="E907E7"/>
                </a:solidFill>
                <a:sym typeface="+mn-ea"/>
              </a:rPr>
              <a:t>The constructor:</a:t>
            </a:r>
            <a:r>
              <a:rPr lang="en-US" sz="1200" b="1">
                <a:solidFill>
                  <a:srgbClr val="00B0F0"/>
                </a:solidFill>
                <a:sym typeface="+mn-ea"/>
              </a:rPr>
              <a:t> let </a:t>
            </a:r>
            <a:r>
              <a:rPr lang="en-US" sz="1200" b="1">
                <a:solidFill>
                  <a:schemeClr val="accent2"/>
                </a:solidFill>
                <a:sym typeface="+mn-ea"/>
              </a:rPr>
              <a:t>reader </a:t>
            </a:r>
            <a:r>
              <a:rPr lang="en-US" sz="1200" b="1">
                <a:solidFill>
                  <a:srgbClr val="00B0F0"/>
                </a:solidFill>
                <a:sym typeface="+mn-ea"/>
              </a:rPr>
              <a:t>= new FileReader(); </a:t>
            </a:r>
            <a:r>
              <a:rPr lang="en-US" sz="1200" b="1">
                <a:solidFill>
                  <a:srgbClr val="92D050"/>
                </a:solidFill>
                <a:sym typeface="+mn-ea"/>
              </a:rPr>
              <a:t>// no arguments</a:t>
            </a:r>
            <a:endParaRPr lang="en-US" sz="1200" b="1">
              <a:solidFill>
                <a:srgbClr val="92D050"/>
              </a:solidFill>
              <a:sym typeface="+mn-ea"/>
            </a:endParaRPr>
          </a:p>
          <a:p>
            <a:pPr algn="l"/>
            <a:r>
              <a:rPr lang="en-US" sz="1200" b="1">
                <a:solidFill>
                  <a:srgbClr val="FFFF00"/>
                </a:solidFill>
                <a:sym typeface="+mn-ea"/>
              </a:rPr>
              <a:t>The main methods:-  </a:t>
            </a:r>
            <a:r>
              <a:rPr lang="en-US" sz="1200" b="1">
                <a:solidFill>
                  <a:srgbClr val="E907E7"/>
                </a:solidFill>
                <a:sym typeface="+mn-ea"/>
              </a:rPr>
              <a:t>readAsArrayBuffer(</a:t>
            </a:r>
            <a:r>
              <a:rPr lang="en-US" sz="1200" b="1">
                <a:solidFill>
                  <a:srgbClr val="FF0000"/>
                </a:solidFill>
                <a:sym typeface="+mn-ea"/>
              </a:rPr>
              <a:t>blob</a:t>
            </a:r>
            <a:r>
              <a:rPr lang="en-US" sz="1200" b="1">
                <a:solidFill>
                  <a:srgbClr val="E907E7"/>
                </a:solidFill>
                <a:sym typeface="+mn-ea"/>
              </a:rPr>
              <a:t>)</a:t>
            </a:r>
            <a:r>
              <a:rPr lang="en-US" sz="1200" b="1">
                <a:solidFill>
                  <a:srgbClr val="00B0F0"/>
                </a:solidFill>
                <a:sym typeface="+mn-ea"/>
              </a:rPr>
              <a:t> </a:t>
            </a:r>
            <a:r>
              <a:rPr lang="en-US" sz="1200" b="1">
                <a:solidFill>
                  <a:srgbClr val="FF0000"/>
                </a:solidFill>
                <a:sym typeface="+mn-ea"/>
              </a:rPr>
              <a:t>–</a:t>
            </a:r>
            <a:r>
              <a:rPr lang="en-US" sz="1200" b="1">
                <a:solidFill>
                  <a:schemeClr val="bg1"/>
                </a:solidFill>
                <a:sym typeface="+mn-ea"/>
              </a:rPr>
              <a:t>  read the data in binary format ArrayBuffer.   </a:t>
            </a:r>
            <a:r>
              <a:rPr lang="en-US" sz="1200" b="1">
                <a:solidFill>
                  <a:srgbClr val="E907E7"/>
                </a:solidFill>
                <a:sym typeface="+mn-ea"/>
              </a:rPr>
              <a:t>readAsText(</a:t>
            </a:r>
            <a:r>
              <a:rPr lang="en-US" sz="1200" b="1">
                <a:solidFill>
                  <a:srgbClr val="FF0000"/>
                </a:solidFill>
                <a:sym typeface="+mn-ea"/>
              </a:rPr>
              <a:t>blob</a:t>
            </a:r>
            <a:r>
              <a:rPr lang="en-US" sz="1200" b="1">
                <a:solidFill>
                  <a:srgbClr val="E907E7"/>
                </a:solidFill>
                <a:sym typeface="+mn-ea"/>
              </a:rPr>
              <a:t>, </a:t>
            </a:r>
            <a:r>
              <a:rPr lang="en-US" sz="1200" b="1">
                <a:solidFill>
                  <a:schemeClr val="bg1"/>
                </a:solidFill>
                <a:sym typeface="+mn-ea"/>
              </a:rPr>
              <a:t>[encoding]</a:t>
            </a:r>
            <a:r>
              <a:rPr lang="en-US" sz="1200" b="1">
                <a:solidFill>
                  <a:srgbClr val="E907E7"/>
                </a:solidFill>
                <a:sym typeface="+mn-ea"/>
              </a:rPr>
              <a:t>)</a:t>
            </a:r>
            <a:r>
              <a:rPr lang="en-US" sz="1200" b="1">
                <a:solidFill>
                  <a:srgbClr val="00B0F0"/>
                </a:solidFill>
                <a:sym typeface="+mn-ea"/>
              </a:rPr>
              <a:t> </a:t>
            </a:r>
            <a:r>
              <a:rPr lang="en-US" sz="1200" b="1">
                <a:solidFill>
                  <a:srgbClr val="FF0000"/>
                </a:solidFill>
                <a:sym typeface="+mn-ea"/>
              </a:rPr>
              <a:t>–</a:t>
            </a:r>
            <a:r>
              <a:rPr lang="en-US" sz="1200" b="1">
                <a:solidFill>
                  <a:schemeClr val="bg1"/>
                </a:solidFill>
                <a:sym typeface="+mn-ea"/>
              </a:rPr>
              <a:t> </a:t>
            </a:r>
            <a:r>
              <a:rPr lang="en-US" sz="1200" b="1">
                <a:solidFill>
                  <a:schemeClr val="bg1"/>
                </a:solidFill>
                <a:sym typeface="+mn-ea"/>
              </a:rPr>
              <a:t>read the data as a text string with the given encoding (utf-8 by default).     </a:t>
            </a:r>
            <a:r>
              <a:rPr lang="en-US" sz="1200" b="1">
                <a:solidFill>
                  <a:srgbClr val="E907E7"/>
                </a:solidFill>
                <a:sym typeface="+mn-ea"/>
              </a:rPr>
              <a:t>readAsDataURL(</a:t>
            </a:r>
            <a:r>
              <a:rPr lang="en-US" sz="1200" b="1">
                <a:solidFill>
                  <a:srgbClr val="FF0000"/>
                </a:solidFill>
                <a:sym typeface="+mn-ea"/>
              </a:rPr>
              <a:t>blob</a:t>
            </a:r>
            <a:r>
              <a:rPr lang="en-US" sz="1200" b="1">
                <a:solidFill>
                  <a:srgbClr val="E907E7"/>
                </a:solidFill>
                <a:sym typeface="+mn-ea"/>
              </a:rPr>
              <a:t>)</a:t>
            </a:r>
            <a:r>
              <a:rPr lang="en-US" sz="1200" b="1">
                <a:solidFill>
                  <a:srgbClr val="00B0F0"/>
                </a:solidFill>
                <a:sym typeface="+mn-ea"/>
              </a:rPr>
              <a:t> </a:t>
            </a:r>
            <a:r>
              <a:rPr lang="en-US" sz="1200" b="1">
                <a:solidFill>
                  <a:srgbClr val="FF0000"/>
                </a:solidFill>
                <a:sym typeface="+mn-ea"/>
              </a:rPr>
              <a:t>– </a:t>
            </a:r>
            <a:r>
              <a:rPr lang="en-US" sz="1200" b="1">
                <a:solidFill>
                  <a:schemeClr val="bg1"/>
                </a:solidFill>
                <a:sym typeface="+mn-ea"/>
              </a:rPr>
              <a:t>read the binary data and encode it as base64 data url.    </a:t>
            </a:r>
            <a:r>
              <a:rPr lang="en-US" sz="1200" b="1">
                <a:solidFill>
                  <a:srgbClr val="E907E7"/>
                </a:solidFill>
                <a:sym typeface="+mn-ea"/>
              </a:rPr>
              <a:t> </a:t>
            </a:r>
            <a:r>
              <a:rPr lang="en-US" sz="1200" b="1">
                <a:solidFill>
                  <a:srgbClr val="E907E7"/>
                </a:solidFill>
                <a:sym typeface="+mn-ea"/>
              </a:rPr>
              <a:t>readAsBinaryString(</a:t>
            </a:r>
            <a:r>
              <a:rPr lang="en-US" sz="1200" b="1">
                <a:solidFill>
                  <a:srgbClr val="FF0000"/>
                </a:solidFill>
                <a:sym typeface="+mn-ea"/>
              </a:rPr>
              <a:t>blob</a:t>
            </a:r>
            <a:r>
              <a:rPr lang="en-US" sz="1200" b="1">
                <a:solidFill>
                  <a:srgbClr val="E907E7"/>
                </a:solidFill>
                <a:sym typeface="+mn-ea"/>
              </a:rPr>
              <a:t>)</a:t>
            </a:r>
            <a:r>
              <a:rPr lang="en-US" sz="1200" b="1">
                <a:solidFill>
                  <a:srgbClr val="00B0F0"/>
                </a:solidFill>
                <a:sym typeface="+mn-ea"/>
              </a:rPr>
              <a:t> </a:t>
            </a:r>
            <a:r>
              <a:rPr lang="en-US" sz="1200" b="1">
                <a:solidFill>
                  <a:srgbClr val="FF0000"/>
                </a:solidFill>
                <a:sym typeface="+mn-ea"/>
              </a:rPr>
              <a:t>– </a:t>
            </a:r>
            <a:r>
              <a:rPr lang="en-US" sz="1200" b="1">
                <a:solidFill>
                  <a:schemeClr val="bg1"/>
                </a:solidFill>
                <a:sym typeface="+mn-ea"/>
              </a:rPr>
              <a:t>read the binary data and encode it as base64 data url.       </a:t>
            </a:r>
            <a:r>
              <a:rPr lang="en-US" sz="1200" b="1">
                <a:solidFill>
                  <a:srgbClr val="E907E7"/>
                </a:solidFill>
                <a:sym typeface="+mn-ea"/>
              </a:rPr>
              <a:t>abort()</a:t>
            </a:r>
            <a:r>
              <a:rPr lang="en-US" sz="1200" b="1">
                <a:solidFill>
                  <a:srgbClr val="FF0000"/>
                </a:solidFill>
                <a:sym typeface="+mn-ea"/>
              </a:rPr>
              <a:t> –</a:t>
            </a:r>
            <a:r>
              <a:rPr lang="en-US" sz="1200" b="1">
                <a:solidFill>
                  <a:srgbClr val="00B0F0"/>
                </a:solidFill>
                <a:sym typeface="+mn-ea"/>
              </a:rPr>
              <a:t> </a:t>
            </a:r>
            <a:r>
              <a:rPr lang="en-US" sz="1200" b="1">
                <a:solidFill>
                  <a:schemeClr val="bg1"/>
                </a:solidFill>
                <a:sym typeface="+mn-ea"/>
              </a:rPr>
              <a:t>cancel the operation.    </a:t>
            </a:r>
            <a:endParaRPr lang="en-US" sz="1200" b="1">
              <a:solidFill>
                <a:schemeClr val="bg1"/>
              </a:solidFill>
              <a:sym typeface="+mn-ea"/>
            </a:endParaRPr>
          </a:p>
          <a:p>
            <a:pPr algn="l"/>
            <a:r>
              <a:rPr lang="en-US" sz="1200" b="1">
                <a:solidFill>
                  <a:schemeClr val="accent2"/>
                </a:solidFill>
                <a:sym typeface="+mn-ea"/>
              </a:rPr>
              <a:t>Parameter </a:t>
            </a:r>
            <a:r>
              <a:rPr lang="en-US" sz="1200" b="1">
                <a:solidFill>
                  <a:schemeClr val="bg1"/>
                </a:solidFill>
                <a:sym typeface="+mn-ea"/>
              </a:rPr>
              <a:t>:-  </a:t>
            </a:r>
            <a:r>
              <a:rPr lang="en-US" sz="1200" b="1">
                <a:solidFill>
                  <a:srgbClr val="92D050"/>
                </a:solidFill>
                <a:sym typeface="+mn-ea"/>
              </a:rPr>
              <a:t>blob </a:t>
            </a:r>
            <a:r>
              <a:rPr lang="en-US" sz="1200" b="1">
                <a:solidFill>
                  <a:schemeClr val="bg1"/>
                </a:solidFill>
                <a:sym typeface="+mn-ea"/>
              </a:rPr>
              <a:t>:- The Blob or File from which to read. </a:t>
            </a:r>
            <a:r>
              <a:rPr lang="en-US" sz="1200" b="1">
                <a:solidFill>
                  <a:srgbClr val="92D050"/>
                </a:solidFill>
                <a:sym typeface="+mn-ea"/>
              </a:rPr>
              <a:t>encoding </a:t>
            </a:r>
            <a:r>
              <a:rPr lang="en-US" sz="1200" b="1">
                <a:solidFill>
                  <a:schemeClr val="bg1"/>
                </a:solidFill>
                <a:sym typeface="+mn-ea"/>
              </a:rPr>
              <a:t>:- The optional parameter specifies encoding to be used (e.g., iso-8859-1 or UTF-8). If not present, the method will apply a detection algorithm for it.</a:t>
            </a:r>
            <a:endParaRPr lang="en-US" sz="1200" b="1">
              <a:solidFill>
                <a:schemeClr val="bg1"/>
              </a:solidFill>
              <a:sym typeface="+mn-ea"/>
            </a:endParaRPr>
          </a:p>
          <a:p>
            <a:pPr algn="l"/>
            <a:r>
              <a:rPr lang="en-US" sz="1200" b="1">
                <a:solidFill>
                  <a:srgbClr val="FFFF00"/>
                </a:solidFill>
                <a:sym typeface="+mn-ea"/>
              </a:rPr>
              <a:t>The choice of read* method depends on which format we prefer, how we’re going to use the data.</a:t>
            </a:r>
            <a:endParaRPr lang="en-US" sz="1200" b="1">
              <a:solidFill>
                <a:srgbClr val="FFFF00"/>
              </a:solidFill>
              <a:sym typeface="+mn-ea"/>
            </a:endParaRPr>
          </a:p>
          <a:p>
            <a:pPr algn="l"/>
            <a:r>
              <a:rPr lang="en-US" sz="1200" b="1">
                <a:solidFill>
                  <a:srgbClr val="E907E7"/>
                </a:solidFill>
                <a:sym typeface="+mn-ea"/>
              </a:rPr>
              <a:t>readAsArrayBuffer</a:t>
            </a:r>
            <a:r>
              <a:rPr lang="en-US" sz="1200" b="1">
                <a:solidFill>
                  <a:srgbClr val="00B0F0"/>
                </a:solidFill>
                <a:sym typeface="+mn-ea"/>
              </a:rPr>
              <a:t> </a:t>
            </a:r>
            <a:r>
              <a:rPr lang="en-US" sz="1200" b="1">
                <a:solidFill>
                  <a:srgbClr val="FF0000"/>
                </a:solidFill>
                <a:sym typeface="+mn-ea"/>
              </a:rPr>
              <a:t>–</a:t>
            </a:r>
            <a:r>
              <a:rPr lang="en-US" sz="1200" b="1">
                <a:solidFill>
                  <a:schemeClr val="bg1"/>
                </a:solidFill>
                <a:sym typeface="+mn-ea"/>
              </a:rPr>
              <a:t> for binary files, to do low-level binary operations. For high-level operations, like slicing, File inherits from Blob, so we can call them directly, without reading.    </a:t>
            </a:r>
            <a:r>
              <a:rPr lang="en-US" sz="1200" b="1">
                <a:solidFill>
                  <a:srgbClr val="E907E7"/>
                </a:solidFill>
                <a:sym typeface="+mn-ea"/>
              </a:rPr>
              <a:t>readAsText </a:t>
            </a:r>
            <a:r>
              <a:rPr lang="en-US" sz="1200" b="1">
                <a:solidFill>
                  <a:srgbClr val="FF0000"/>
                </a:solidFill>
                <a:sym typeface="+mn-ea"/>
              </a:rPr>
              <a:t>–</a:t>
            </a:r>
            <a:r>
              <a:rPr lang="en-US" sz="1200" b="1">
                <a:solidFill>
                  <a:schemeClr val="bg1"/>
                </a:solidFill>
                <a:sym typeface="+mn-ea"/>
              </a:rPr>
              <a:t> for text files, when we’d like to get a string.   </a:t>
            </a:r>
            <a:r>
              <a:rPr lang="en-US" sz="1200" b="1">
                <a:solidFill>
                  <a:srgbClr val="E907E7"/>
                </a:solidFill>
                <a:sym typeface="+mn-ea"/>
              </a:rPr>
              <a:t>readAsDataURL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when we’d like to use this data in src for img or another tag. There’s an alternative to reading a file for that, </a:t>
            </a:r>
            <a:r>
              <a:rPr lang="en-US" sz="1200" b="1">
                <a:solidFill>
                  <a:srgbClr val="00B0F0"/>
                </a:solidFill>
                <a:sym typeface="+mn-ea"/>
              </a:rPr>
              <a:t> Blob: URL.createObjectURL(file).</a:t>
            </a:r>
            <a:endParaRPr lang="en-US" sz="1200" b="1">
              <a:solidFill>
                <a:srgbClr val="00B0F0"/>
              </a:solidFill>
              <a:sym typeface="+mn-ea"/>
            </a:endParaRPr>
          </a:p>
          <a:p>
            <a:pPr algn="l"/>
            <a:r>
              <a:rPr lang="en-US" sz="1200" b="1">
                <a:solidFill>
                  <a:srgbClr val="FFFF00"/>
                </a:solidFill>
                <a:sym typeface="+mn-ea"/>
              </a:rPr>
              <a:t>As the reading proceeds, there are events:-  </a:t>
            </a:r>
            <a:endParaRPr lang="en-US" sz="1200" b="1">
              <a:solidFill>
                <a:srgbClr val="FFFF00"/>
              </a:solidFill>
              <a:sym typeface="+mn-ea"/>
            </a:endParaRPr>
          </a:p>
          <a:p>
            <a:pPr algn="l"/>
            <a:r>
              <a:rPr lang="en-US" sz="1200" b="1">
                <a:solidFill>
                  <a:srgbClr val="E907E7"/>
                </a:solidFill>
                <a:sym typeface="+mn-ea"/>
              </a:rPr>
              <a:t>loadstart </a:t>
            </a:r>
            <a:r>
              <a:rPr lang="en-US" sz="1200" b="1">
                <a:solidFill>
                  <a:srgbClr val="FF0000"/>
                </a:solidFill>
                <a:sym typeface="+mn-ea"/>
              </a:rPr>
              <a:t>–</a:t>
            </a:r>
            <a:r>
              <a:rPr lang="en-US" sz="1200" b="1">
                <a:solidFill>
                  <a:schemeClr val="bg1"/>
                </a:solidFill>
                <a:sym typeface="+mn-ea"/>
              </a:rPr>
              <a:t> loading started.</a:t>
            </a:r>
            <a:r>
              <a:rPr lang="en-US" sz="1200" b="1">
                <a:solidFill>
                  <a:srgbClr val="00B0F0"/>
                </a:solidFill>
                <a:sym typeface="+mn-ea"/>
              </a:rPr>
              <a:t>    </a:t>
            </a:r>
            <a:r>
              <a:rPr lang="en-US" sz="1200" b="1">
                <a:solidFill>
                  <a:srgbClr val="E907E7"/>
                </a:solidFill>
                <a:sym typeface="+mn-ea"/>
              </a:rPr>
              <a:t>progress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occurs during reading.</a:t>
            </a:r>
            <a:r>
              <a:rPr lang="en-US" sz="1200" b="1">
                <a:solidFill>
                  <a:srgbClr val="00B0F0"/>
                </a:solidFill>
                <a:sym typeface="+mn-ea"/>
              </a:rPr>
              <a:t>    </a:t>
            </a:r>
            <a:r>
              <a:rPr lang="en-US" sz="1200" b="1">
                <a:solidFill>
                  <a:srgbClr val="E907E7"/>
                </a:solidFill>
                <a:sym typeface="+mn-ea"/>
              </a:rPr>
              <a:t>load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no errors, reading complete.</a:t>
            </a:r>
            <a:r>
              <a:rPr lang="en-US" sz="1200" b="1">
                <a:solidFill>
                  <a:srgbClr val="00B0F0"/>
                </a:solidFill>
                <a:sym typeface="+mn-ea"/>
              </a:rPr>
              <a:t>   </a:t>
            </a:r>
            <a:r>
              <a:rPr lang="en-US" sz="1200" b="1">
                <a:solidFill>
                  <a:srgbClr val="E907E7"/>
                </a:solidFill>
                <a:sym typeface="+mn-ea"/>
              </a:rPr>
              <a:t>abort </a:t>
            </a:r>
            <a:r>
              <a:rPr lang="en-US" sz="1200" b="1">
                <a:solidFill>
                  <a:srgbClr val="FF0000"/>
                </a:solidFill>
                <a:sym typeface="+mn-ea"/>
              </a:rPr>
              <a:t>– </a:t>
            </a:r>
            <a:r>
              <a:rPr lang="en-US" sz="1200" b="1">
                <a:solidFill>
                  <a:schemeClr val="bg1"/>
                </a:solidFill>
                <a:sym typeface="+mn-ea"/>
              </a:rPr>
              <a:t>abort() called.</a:t>
            </a:r>
            <a:r>
              <a:rPr lang="en-US" sz="1200" b="1">
                <a:solidFill>
                  <a:srgbClr val="00B0F0"/>
                </a:solidFill>
                <a:sym typeface="+mn-ea"/>
              </a:rPr>
              <a:t>    </a:t>
            </a:r>
            <a:r>
              <a:rPr lang="en-US" sz="1200" b="1">
                <a:solidFill>
                  <a:srgbClr val="E907E7"/>
                </a:solidFill>
                <a:sym typeface="+mn-ea"/>
              </a:rPr>
              <a:t>error </a:t>
            </a:r>
            <a:r>
              <a:rPr lang="en-US" sz="1200" b="1">
                <a:solidFill>
                  <a:srgbClr val="FF0000"/>
                </a:solidFill>
                <a:sym typeface="+mn-ea"/>
              </a:rPr>
              <a:t>–</a:t>
            </a:r>
            <a:r>
              <a:rPr lang="en-US" sz="1200" b="1">
                <a:solidFill>
                  <a:schemeClr val="bg1"/>
                </a:solidFill>
                <a:sym typeface="+mn-ea"/>
              </a:rPr>
              <a:t> error has occurred.     </a:t>
            </a:r>
            <a:r>
              <a:rPr lang="en-US" sz="1200" b="1">
                <a:solidFill>
                  <a:srgbClr val="E907E7"/>
                </a:solidFill>
                <a:sym typeface="+mn-ea"/>
              </a:rPr>
              <a:t>loadend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reading finished with either success or failure.</a:t>
            </a:r>
            <a:endParaRPr lang="en-US" sz="1200" b="1">
              <a:solidFill>
                <a:srgbClr val="00B0F0"/>
              </a:solidFill>
              <a:sym typeface="+mn-ea"/>
            </a:endParaRPr>
          </a:p>
          <a:p>
            <a:pPr algn="l"/>
            <a:r>
              <a:rPr lang="en-US" sz="1200" b="1">
                <a:solidFill>
                  <a:srgbClr val="FFFF00"/>
                </a:solidFill>
                <a:sym typeface="+mn-ea"/>
              </a:rPr>
              <a:t>When the reading is finished, we can access the result as:- </a:t>
            </a:r>
            <a:r>
              <a:rPr lang="en-US" sz="1200" b="1">
                <a:solidFill>
                  <a:srgbClr val="E907E7"/>
                </a:solidFill>
                <a:sym typeface="+mn-ea"/>
              </a:rPr>
              <a:t>reader.result</a:t>
            </a:r>
            <a:r>
              <a:rPr lang="en-US" sz="1200" b="1">
                <a:solidFill>
                  <a:srgbClr val="00B0F0"/>
                </a:solidFill>
                <a:sym typeface="+mn-ea"/>
              </a:rPr>
              <a:t> </a:t>
            </a:r>
            <a:r>
              <a:rPr lang="en-US" sz="1200" b="1">
                <a:solidFill>
                  <a:schemeClr val="bg1"/>
                </a:solidFill>
                <a:sym typeface="+mn-ea"/>
              </a:rPr>
              <a:t>is the result (if successful)</a:t>
            </a:r>
            <a:r>
              <a:rPr lang="en-US" sz="1200" b="1">
                <a:solidFill>
                  <a:srgbClr val="00B0F0"/>
                </a:solidFill>
                <a:sym typeface="+mn-ea"/>
              </a:rPr>
              <a:t>        </a:t>
            </a:r>
            <a:r>
              <a:rPr lang="en-US" sz="1200" b="1">
                <a:solidFill>
                  <a:srgbClr val="E907E7"/>
                </a:solidFill>
                <a:sym typeface="+mn-ea"/>
              </a:rPr>
              <a:t>reader.error</a:t>
            </a:r>
            <a:r>
              <a:rPr lang="en-US" sz="1200" b="1">
                <a:solidFill>
                  <a:schemeClr val="bg1"/>
                </a:solidFill>
                <a:sym typeface="+mn-ea"/>
              </a:rPr>
              <a:t> is the error (if failed).      </a:t>
            </a:r>
            <a:r>
              <a:rPr lang="en-US" sz="1200" b="1">
                <a:solidFill>
                  <a:srgbClr val="92D050"/>
                </a:solidFill>
                <a:sym typeface="+mn-ea"/>
              </a:rPr>
              <a:t>The most widely used events are for sure load and error.</a:t>
            </a:r>
            <a:endParaRPr lang="en-US" sz="1200" b="1">
              <a:solidFill>
                <a:srgbClr val="92D050"/>
              </a:solidFill>
              <a:sym typeface="+mn-ea"/>
            </a:endParaRPr>
          </a:p>
          <a:p>
            <a:pPr algn="l"/>
            <a:r>
              <a:rPr lang="en-US" sz="1200" b="1">
                <a:solidFill>
                  <a:srgbClr val="FFFF00"/>
                </a:solidFill>
                <a:sym typeface="+mn-ea"/>
              </a:rPr>
              <a:t>FileReader for blobs :-   </a:t>
            </a:r>
            <a:r>
              <a:rPr lang="en-US" sz="1200" b="1">
                <a:solidFill>
                  <a:srgbClr val="92D050"/>
                </a:solidFill>
                <a:sym typeface="+mn-ea"/>
              </a:rPr>
              <a:t>We can use it to convert a blob to another format:</a:t>
            </a:r>
            <a:endParaRPr lang="en-US" sz="1200" b="1">
              <a:solidFill>
                <a:srgbClr val="92D050"/>
              </a:solidFill>
              <a:sym typeface="+mn-ea"/>
            </a:endParaRPr>
          </a:p>
          <a:p>
            <a:pPr algn="l"/>
            <a:r>
              <a:rPr lang="en-US" sz="1200" b="1">
                <a:solidFill>
                  <a:srgbClr val="E907E7"/>
                </a:solidFill>
                <a:sym typeface="+mn-ea"/>
              </a:rPr>
              <a:t>readAsArrayBuffer(</a:t>
            </a:r>
            <a:r>
              <a:rPr lang="en-US" sz="1200" b="1">
                <a:solidFill>
                  <a:srgbClr val="FF0000"/>
                </a:solidFill>
                <a:sym typeface="+mn-ea"/>
              </a:rPr>
              <a:t>blob</a:t>
            </a:r>
            <a:r>
              <a:rPr lang="en-US" sz="1200" b="1">
                <a:solidFill>
                  <a:srgbClr val="E907E7"/>
                </a:solidFill>
                <a:sym typeface="+mn-ea"/>
              </a:rPr>
              <a:t>)</a:t>
            </a:r>
            <a:r>
              <a:rPr lang="en-US" sz="1200" b="1">
                <a:solidFill>
                  <a:srgbClr val="00B0F0"/>
                </a:solidFill>
                <a:sym typeface="+mn-ea"/>
              </a:rPr>
              <a:t>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to ArrayBuffer,</a:t>
            </a:r>
            <a:r>
              <a:rPr lang="en-US" sz="1200" b="1">
                <a:solidFill>
                  <a:srgbClr val="00B0F0"/>
                </a:solidFill>
                <a:sym typeface="+mn-ea"/>
              </a:rPr>
              <a:t>   </a:t>
            </a:r>
            <a:r>
              <a:rPr lang="en-US" sz="1200" b="1">
                <a:solidFill>
                  <a:srgbClr val="E907E7"/>
                </a:solidFill>
                <a:sym typeface="+mn-ea"/>
              </a:rPr>
              <a:t>readAsText(</a:t>
            </a:r>
            <a:r>
              <a:rPr lang="en-US" sz="1200" b="1">
                <a:solidFill>
                  <a:srgbClr val="FF0000"/>
                </a:solidFill>
                <a:sym typeface="+mn-ea"/>
              </a:rPr>
              <a:t>blob</a:t>
            </a:r>
            <a:r>
              <a:rPr lang="en-US" sz="1200" b="1">
                <a:solidFill>
                  <a:srgbClr val="E907E7"/>
                </a:solidFill>
                <a:sym typeface="+mn-ea"/>
              </a:rPr>
              <a:t>, </a:t>
            </a:r>
            <a:r>
              <a:rPr lang="en-US" sz="1200" b="1">
                <a:solidFill>
                  <a:schemeClr val="bg1"/>
                </a:solidFill>
                <a:sym typeface="+mn-ea"/>
              </a:rPr>
              <a:t>[encoding]</a:t>
            </a:r>
            <a:r>
              <a:rPr lang="en-US" sz="1200" b="1">
                <a:solidFill>
                  <a:srgbClr val="E907E7"/>
                </a:solidFill>
                <a:sym typeface="+mn-ea"/>
              </a:rPr>
              <a:t>)</a:t>
            </a:r>
            <a:r>
              <a:rPr lang="en-US" sz="1200" b="1">
                <a:solidFill>
                  <a:srgbClr val="00B0F0"/>
                </a:solidFill>
                <a:sym typeface="+mn-ea"/>
              </a:rPr>
              <a:t> </a:t>
            </a:r>
            <a:r>
              <a:rPr lang="en-US" sz="1200" b="1">
                <a:solidFill>
                  <a:srgbClr val="FF0000"/>
                </a:solidFill>
                <a:sym typeface="+mn-ea"/>
              </a:rPr>
              <a:t>–</a:t>
            </a:r>
            <a:r>
              <a:rPr lang="en-US" sz="1200" b="1">
                <a:solidFill>
                  <a:schemeClr val="bg1"/>
                </a:solidFill>
                <a:sym typeface="+mn-ea"/>
              </a:rPr>
              <a:t> to string (an alternative to TextDecoder), </a:t>
            </a:r>
            <a:r>
              <a:rPr lang="en-US" sz="1200" b="1">
                <a:solidFill>
                  <a:srgbClr val="00B0F0"/>
                </a:solidFill>
                <a:sym typeface="+mn-ea"/>
              </a:rPr>
              <a:t>   </a:t>
            </a:r>
            <a:r>
              <a:rPr lang="en-US" sz="1200" b="1">
                <a:solidFill>
                  <a:srgbClr val="E907E7"/>
                </a:solidFill>
                <a:sym typeface="+mn-ea"/>
              </a:rPr>
              <a:t>readAsDataURL(</a:t>
            </a:r>
            <a:r>
              <a:rPr lang="en-US" sz="1200" b="1">
                <a:solidFill>
                  <a:srgbClr val="FF0000"/>
                </a:solidFill>
                <a:sym typeface="+mn-ea"/>
              </a:rPr>
              <a:t>blob</a:t>
            </a:r>
            <a:r>
              <a:rPr lang="en-US" sz="1200" b="1">
                <a:solidFill>
                  <a:srgbClr val="E907E7"/>
                </a:solidFill>
                <a:sym typeface="+mn-ea"/>
              </a:rPr>
              <a:t>) </a:t>
            </a:r>
            <a:r>
              <a:rPr lang="en-US" sz="1200" b="1">
                <a:solidFill>
                  <a:srgbClr val="FF0000"/>
                </a:solidFill>
                <a:sym typeface="+mn-ea"/>
              </a:rPr>
              <a:t>–</a:t>
            </a:r>
            <a:r>
              <a:rPr lang="en-US" sz="1200" b="1">
                <a:solidFill>
                  <a:schemeClr val="bg1"/>
                </a:solidFill>
                <a:sym typeface="+mn-ea"/>
              </a:rPr>
              <a:t> to base64 data url.</a:t>
            </a:r>
            <a:endParaRPr lang="en-US" sz="1200" b="1">
              <a:solidFill>
                <a:srgbClr val="00B0F0"/>
              </a:solidFill>
              <a:sym typeface="+mn-ea"/>
            </a:endParaRPr>
          </a:p>
          <a:p>
            <a:pPr algn="l"/>
            <a:r>
              <a:rPr lang="en-US" sz="1200" b="1">
                <a:solidFill>
                  <a:srgbClr val="FFFF00"/>
                </a:solidFill>
                <a:sym typeface="+mn-ea"/>
              </a:rPr>
              <a:t>FileReaderSync is available inside Web Workers :- </a:t>
            </a:r>
            <a:r>
              <a:rPr lang="en-US" sz="1200" b="1">
                <a:solidFill>
                  <a:srgbClr val="92D050"/>
                </a:solidFill>
                <a:sym typeface="+mn-ea"/>
              </a:rPr>
              <a:t>For Web Workers, there also exists a synchronous variant of </a:t>
            </a:r>
            <a:r>
              <a:rPr lang="en-US" sz="1200" b="1">
                <a:solidFill>
                  <a:srgbClr val="00B0F0"/>
                </a:solidFill>
                <a:sym typeface="+mn-ea"/>
              </a:rPr>
              <a:t>FileReader</a:t>
            </a:r>
            <a:r>
              <a:rPr lang="en-US" sz="1200" b="1">
                <a:solidFill>
                  <a:srgbClr val="92D050"/>
                </a:solidFill>
                <a:sym typeface="+mn-ea"/>
              </a:rPr>
              <a:t>, called </a:t>
            </a:r>
            <a:r>
              <a:rPr lang="en-US" sz="1200" b="1">
                <a:solidFill>
                  <a:srgbClr val="00B0F0"/>
                </a:solidFill>
                <a:sym typeface="+mn-ea"/>
              </a:rPr>
              <a:t>FileReaderSync</a:t>
            </a:r>
            <a:r>
              <a:rPr lang="en-US" sz="1200" b="1">
                <a:solidFill>
                  <a:srgbClr val="92D050"/>
                </a:solidFill>
                <a:sym typeface="+mn-ea"/>
              </a:rPr>
              <a:t>.Its reading methods </a:t>
            </a:r>
            <a:r>
              <a:rPr lang="en-US" sz="1200" b="1">
                <a:solidFill>
                  <a:srgbClr val="00B0F0"/>
                </a:solidFill>
                <a:sym typeface="+mn-ea"/>
              </a:rPr>
              <a:t>read*</a:t>
            </a:r>
            <a:r>
              <a:rPr lang="en-US" sz="1200" b="1">
                <a:solidFill>
                  <a:srgbClr val="92D050"/>
                </a:solidFill>
                <a:sym typeface="+mn-ea"/>
              </a:rPr>
              <a:t> do not generate events, but rather return a result, as regular functions do.</a:t>
            </a:r>
            <a:endParaRPr lang="en-US" sz="1200" b="1">
              <a:solidFill>
                <a:srgbClr val="92D050"/>
              </a:solidFill>
              <a:sym typeface="+mn-ea"/>
            </a:endParaRPr>
          </a:p>
          <a:p>
            <a:pPr algn="l"/>
            <a:r>
              <a:rPr lang="en-US" sz="1200" b="1">
                <a:solidFill>
                  <a:srgbClr val="92D050"/>
                </a:solidFill>
                <a:sym typeface="+mn-ea"/>
              </a:rPr>
              <a:t>That’s only inside a Web Worker though, because delays in synchronous calls, that are possible while reading from files, in Web Workers are less important. They do not affect the page.</a:t>
            </a:r>
            <a:endParaRPr lang="en-US" sz="1200" b="1">
              <a:solidFill>
                <a:srgbClr val="92D050"/>
              </a:solidFill>
              <a:sym typeface="+mn-ea"/>
            </a:endParaRPr>
          </a:p>
          <a:p>
            <a:pPr algn="l"/>
            <a:r>
              <a:rPr lang="en-US" sz="1200" b="1">
                <a:solidFill>
                  <a:srgbClr val="FFFF00"/>
                </a:solidFill>
                <a:sym typeface="+mn-ea"/>
              </a:rPr>
              <a:t>Blob :- Binary Large Object :- </a:t>
            </a:r>
            <a:r>
              <a:rPr lang="en-US" sz="1200" b="1">
                <a:solidFill>
                  <a:srgbClr val="92D050"/>
                </a:solidFill>
                <a:sym typeface="+mn-ea"/>
              </a:rPr>
              <a:t>BLOB stands for a “Binary Large Object,” a data type that stores binary data. Binary Large Objects (BLOBs) can be complex files like images or videos, unlike other data strings that only store letters and numbers. A BLOB will hold multimedia objects. </a:t>
            </a:r>
            <a:endParaRPr lang="en-US" sz="1200" b="1">
              <a:solidFill>
                <a:srgbClr val="92D050"/>
              </a:solidFill>
              <a:sym typeface="+mn-ea"/>
            </a:endParaRPr>
          </a:p>
          <a:p>
            <a:pPr algn="l"/>
            <a:r>
              <a:rPr lang="en-US" sz="1200" b="1">
                <a:solidFill>
                  <a:srgbClr val="92D050"/>
                </a:solidFill>
                <a:sym typeface="+mn-ea"/>
              </a:rPr>
              <a:t>The Blob object represents a blob, which is a file-like object of immutable, raw data; they can be read as text or binary data, or converted into a ReadableStream so its methods can be used for processing the data.</a:t>
            </a:r>
            <a:endParaRPr lang="en-US" sz="1200" b="1">
              <a:solidFill>
                <a:srgbClr val="92D050"/>
              </a:solidFill>
              <a:sym typeface="+mn-ea"/>
            </a:endParaRPr>
          </a:p>
        </p:txBody>
      </p:sp>
      <p:sp>
        <p:nvSpPr>
          <p:cNvPr id="11" name="Rectangles 10"/>
          <p:cNvSpPr/>
          <p:nvPr/>
        </p:nvSpPr>
        <p:spPr>
          <a:xfrm>
            <a:off x="43180" y="5157470"/>
            <a:ext cx="3491865" cy="123698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highlight>
                  <a:srgbClr val="FFFF00"/>
                </a:highlight>
              </a:rPr>
              <a:t> method of File :-  </a:t>
            </a:r>
            <a:r>
              <a:rPr lang="en-US" sz="1200" b="1">
                <a:highlight>
                  <a:srgbClr val="FFFF00"/>
                </a:highlight>
                <a:sym typeface="+mn-ea"/>
              </a:rPr>
              <a:t>JavaScript</a:t>
            </a:r>
            <a:r>
              <a:rPr lang="en-US" sz="1200" b="1">
                <a:highlight>
                  <a:srgbClr val="FFFF00"/>
                </a:highlight>
              </a:rPr>
              <a:t>...  </a:t>
            </a:r>
            <a:r>
              <a:rPr lang="en-US" sz="1200" b="1">
                <a:solidFill>
                  <a:schemeClr val="accent1"/>
                </a:solidFill>
              </a:rPr>
              <a:t> </a:t>
            </a:r>
            <a:endParaRPr lang="en-US" sz="1200" b="1">
              <a:solidFill>
                <a:schemeClr val="bg1"/>
              </a:solidFill>
            </a:endParaRPr>
          </a:p>
          <a:p>
            <a:pPr algn="l"/>
            <a:r>
              <a:rPr lang="en-US" sz="1200" b="1">
                <a:solidFill>
                  <a:srgbClr val="92D050"/>
                </a:solidFill>
                <a:sym typeface="+mn-ea"/>
              </a:rPr>
              <a:t>A File object inherits from Blob and is extended </a:t>
            </a:r>
            <a:r>
              <a:rPr lang="en-US" sz="1200" b="1">
                <a:solidFill>
                  <a:schemeClr val="accent1"/>
                </a:solidFill>
                <a:sym typeface="+mn-ea"/>
              </a:rPr>
              <a:t>.</a:t>
            </a:r>
            <a:endParaRPr lang="en-US" sz="1200" b="1">
              <a:solidFill>
                <a:schemeClr val="accent1"/>
              </a:solidFill>
              <a:sym typeface="+mn-ea"/>
            </a:endParaRPr>
          </a:p>
          <a:p>
            <a:pPr algn="l"/>
            <a:r>
              <a:rPr lang="en-US" sz="1200" b="1">
                <a:solidFill>
                  <a:schemeClr val="accent1"/>
                </a:solidFill>
                <a:sym typeface="+mn-ea"/>
              </a:rPr>
              <a:t>length :- A read-only value indicating the number of files in the list.</a:t>
            </a:r>
            <a:endParaRPr lang="en-US" sz="1200" b="1">
              <a:solidFill>
                <a:schemeClr val="accent1"/>
              </a:solidFill>
              <a:sym typeface="+mn-ea"/>
            </a:endParaRPr>
          </a:p>
          <a:p>
            <a:pPr algn="l"/>
            <a:r>
              <a:rPr lang="en-US" sz="1200" b="1">
                <a:solidFill>
                  <a:schemeClr val="accent1"/>
                </a:solidFill>
                <a:sym typeface="+mn-ea"/>
              </a:rPr>
              <a:t>item() :- Returns a File object representing the file at the specified index in the file list.</a:t>
            </a:r>
            <a:endParaRPr lang="en-US" sz="1200" b="1">
              <a:solidFill>
                <a:schemeClr val="accent1"/>
              </a:solidFill>
              <a:sym typeface="+mn-ea"/>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7" name="矩形 23"/>
          <p:cNvSpPr/>
          <p:nvPr/>
        </p:nvSpPr>
        <p:spPr>
          <a:xfrm>
            <a:off x="136525" y="0"/>
            <a:ext cx="3069590" cy="2292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b="1">
                <a:solidFill>
                  <a:schemeClr val="bg1"/>
                </a:solidFill>
                <a:sym typeface="+mn-ea"/>
              </a:rPr>
              <a:t>File  in JavaScript</a:t>
            </a:r>
            <a:endParaRPr lang="en-US" altLang="zh-CN" sz="1600" b="1" dirty="0">
              <a:solidFill>
                <a:schemeClr val="bg1"/>
              </a:solidFill>
              <a:sym typeface="+mn-ea"/>
            </a:endParaRPr>
          </a:p>
        </p:txBody>
      </p:sp>
      <p:sp>
        <p:nvSpPr>
          <p:cNvPr id="2" name="Rectangles 1"/>
          <p:cNvSpPr/>
          <p:nvPr/>
        </p:nvSpPr>
        <p:spPr>
          <a:xfrm>
            <a:off x="45085" y="229235"/>
            <a:ext cx="4502785" cy="155384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File :-  </a:t>
            </a:r>
            <a:r>
              <a:rPr lang="en-US" sz="1200">
                <a:highlight>
                  <a:srgbClr val="FFFF00"/>
                </a:highlight>
                <a:sym typeface="+mn-ea"/>
              </a:rPr>
              <a:t>JavaScript</a:t>
            </a:r>
            <a:r>
              <a:rPr lang="en-US" sz="1200">
                <a:highlight>
                  <a:srgbClr val="FFFF00"/>
                </a:highlight>
              </a:rPr>
              <a:t>...  </a:t>
            </a:r>
            <a:r>
              <a:rPr lang="en-US" sz="1200" b="1">
                <a:solidFill>
                  <a:schemeClr val="accent1"/>
                </a:solidFill>
              </a:rPr>
              <a:t> </a:t>
            </a:r>
            <a:endParaRPr lang="en-US" sz="1200">
              <a:solidFill>
                <a:schemeClr val="bg1"/>
              </a:solidFill>
            </a:endParaRPr>
          </a:p>
          <a:p>
            <a:pPr algn="l"/>
            <a:r>
              <a:rPr lang="en-US" sz="1200" b="1">
                <a:solidFill>
                  <a:srgbClr val="92D050"/>
                </a:solidFill>
                <a:sym typeface="+mn-ea"/>
              </a:rPr>
              <a:t>A File object inherits from Blob and is extended with filesystem-related capabilities. </a:t>
            </a:r>
            <a:endParaRPr lang="en-US" sz="1200" b="1">
              <a:solidFill>
                <a:srgbClr val="92D050"/>
              </a:solidFill>
              <a:sym typeface="+mn-ea"/>
            </a:endParaRPr>
          </a:p>
          <a:p>
            <a:pPr algn="l"/>
            <a:r>
              <a:rPr lang="en-US" sz="1200" b="1">
                <a:solidFill>
                  <a:srgbClr val="92D050"/>
                </a:solidFill>
                <a:sym typeface="+mn-ea"/>
              </a:rPr>
              <a:t> </a:t>
            </a:r>
            <a:r>
              <a:rPr lang="en-US" sz="1200" b="1">
                <a:solidFill>
                  <a:srgbClr val="FFFF00"/>
                </a:solidFill>
                <a:sym typeface="+mn-ea"/>
              </a:rPr>
              <a:t>There are two ways to obtain it.</a:t>
            </a:r>
            <a:endParaRPr lang="en-US" sz="1200" b="1">
              <a:solidFill>
                <a:srgbClr val="FFFF00"/>
              </a:solidFill>
              <a:sym typeface="+mn-ea"/>
            </a:endParaRPr>
          </a:p>
          <a:p>
            <a:pPr algn="l"/>
            <a:r>
              <a:rPr lang="en-US" sz="1200" b="1">
                <a:solidFill>
                  <a:schemeClr val="accent5">
                    <a:lumMod val="40000"/>
                    <a:lumOff val="60000"/>
                  </a:schemeClr>
                </a:solidFill>
                <a:sym typeface="+mn-ea"/>
              </a:rPr>
              <a:t>First</a:t>
            </a:r>
            <a:r>
              <a:rPr lang="en-US" sz="1200" b="1">
                <a:solidFill>
                  <a:srgbClr val="E907E7"/>
                </a:solidFill>
                <a:sym typeface="+mn-ea"/>
              </a:rPr>
              <a:t>, there’s a constructor, similar to Blob </a:t>
            </a:r>
            <a:r>
              <a:rPr lang="en-US" sz="1200" b="1">
                <a:solidFill>
                  <a:srgbClr val="92D050"/>
                </a:solidFill>
                <a:sym typeface="+mn-ea"/>
              </a:rPr>
              <a:t>  </a:t>
            </a:r>
            <a:endParaRPr lang="en-US" sz="1200" b="1">
              <a:solidFill>
                <a:srgbClr val="92D050"/>
              </a:solidFill>
              <a:sym typeface="+mn-ea"/>
            </a:endParaRPr>
          </a:p>
          <a:p>
            <a:pPr algn="l"/>
            <a:r>
              <a:rPr lang="en-US" sz="1200" b="1">
                <a:solidFill>
                  <a:schemeClr val="accent5">
                    <a:lumMod val="40000"/>
                    <a:lumOff val="60000"/>
                  </a:schemeClr>
                </a:solidFill>
                <a:sym typeface="+mn-ea"/>
              </a:rPr>
              <a:t>Second</a:t>
            </a:r>
            <a:r>
              <a:rPr lang="en-US" sz="1200" b="1">
                <a:solidFill>
                  <a:srgbClr val="92D050"/>
                </a:solidFill>
                <a:sym typeface="+mn-ea"/>
              </a:rPr>
              <a:t>, more often we get a file from </a:t>
            </a:r>
            <a:r>
              <a:rPr lang="en-US" sz="1200" b="1">
                <a:solidFill>
                  <a:schemeClr val="accent2"/>
                </a:solidFill>
                <a:sym typeface="+mn-ea"/>
              </a:rPr>
              <a:t>&lt;input type="file"&gt;</a:t>
            </a:r>
            <a:r>
              <a:rPr lang="en-US" sz="1200" b="1">
                <a:solidFill>
                  <a:srgbClr val="00B0F0"/>
                </a:solidFill>
                <a:sym typeface="+mn-ea"/>
              </a:rPr>
              <a:t> or </a:t>
            </a:r>
            <a:r>
              <a:rPr lang="en-US" sz="1200" b="1">
                <a:solidFill>
                  <a:schemeClr val="accent2"/>
                </a:solidFill>
                <a:sym typeface="+mn-ea"/>
              </a:rPr>
              <a:t>drag’n’drop or other browser interfaces</a:t>
            </a:r>
            <a:r>
              <a:rPr lang="en-US" sz="1200" b="1">
                <a:solidFill>
                  <a:srgbClr val="00B0F0"/>
                </a:solidFill>
                <a:sym typeface="+mn-ea"/>
              </a:rPr>
              <a:t>.</a:t>
            </a:r>
            <a:r>
              <a:rPr lang="en-US" sz="1200" b="1">
                <a:solidFill>
                  <a:srgbClr val="92D050"/>
                </a:solidFill>
                <a:sym typeface="+mn-ea"/>
              </a:rPr>
              <a:t> In that case, the file gets this information from OS.</a:t>
            </a:r>
            <a:endParaRPr lang="en-US" sz="1200" b="1">
              <a:solidFill>
                <a:srgbClr val="92D050"/>
              </a:solidFill>
              <a:sym typeface="+mn-ea"/>
            </a:endParaRPr>
          </a:p>
        </p:txBody>
      </p:sp>
      <p:sp>
        <p:nvSpPr>
          <p:cNvPr id="3" name="Rectangles 2"/>
          <p:cNvSpPr/>
          <p:nvPr/>
        </p:nvSpPr>
        <p:spPr>
          <a:xfrm>
            <a:off x="45085" y="1783080"/>
            <a:ext cx="4502785" cy="191008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chemeClr val="accent5">
                    <a:lumMod val="40000"/>
                    <a:lumOff val="60000"/>
                  </a:schemeClr>
                </a:solidFill>
                <a:sym typeface="+mn-ea"/>
              </a:rPr>
              <a:t>First</a:t>
            </a:r>
            <a:r>
              <a:rPr lang="en-US" sz="1200" b="1">
                <a:solidFill>
                  <a:srgbClr val="E907E7"/>
                </a:solidFill>
                <a:sym typeface="+mn-ea"/>
              </a:rPr>
              <a:t>, there’s a constructor, similar to Blob</a:t>
            </a:r>
            <a:r>
              <a:rPr lang="en-US" sz="1200" b="1">
                <a:solidFill>
                  <a:srgbClr val="92D050"/>
                </a:solidFill>
                <a:sym typeface="+mn-ea"/>
              </a:rPr>
              <a:t>:-  </a:t>
            </a:r>
            <a:endParaRPr lang="en-US" sz="1200" b="1">
              <a:solidFill>
                <a:srgbClr val="92D050"/>
              </a:solidFill>
              <a:sym typeface="+mn-ea"/>
            </a:endParaRPr>
          </a:p>
          <a:p>
            <a:pPr algn="l"/>
            <a:r>
              <a:rPr lang="en-US" sz="1200" b="1">
                <a:solidFill>
                  <a:srgbClr val="00B0F0"/>
                </a:solidFill>
                <a:sym typeface="+mn-ea"/>
              </a:rPr>
              <a:t>new File(</a:t>
            </a:r>
            <a:r>
              <a:rPr lang="en-US" sz="1200" b="1">
                <a:solidFill>
                  <a:srgbClr val="FF0000"/>
                </a:solidFill>
                <a:sym typeface="+mn-ea"/>
              </a:rPr>
              <a:t>fileParts, fileName,</a:t>
            </a:r>
            <a:r>
              <a:rPr lang="en-US" sz="1200" b="1">
                <a:solidFill>
                  <a:srgbClr val="00B0F0"/>
                </a:solidFill>
                <a:sym typeface="+mn-ea"/>
              </a:rPr>
              <a:t> </a:t>
            </a:r>
            <a:r>
              <a:rPr lang="en-US" sz="1200" b="1">
                <a:solidFill>
                  <a:schemeClr val="bg1"/>
                </a:solidFill>
                <a:sym typeface="+mn-ea"/>
              </a:rPr>
              <a:t>[options]</a:t>
            </a:r>
            <a:r>
              <a:rPr lang="en-US" sz="1200" b="1">
                <a:solidFill>
                  <a:srgbClr val="00B0F0"/>
                </a:solidFill>
                <a:sym typeface="+mn-ea"/>
              </a:rPr>
              <a:t>)</a:t>
            </a:r>
            <a:endParaRPr lang="en-US" sz="1200" b="1">
              <a:solidFill>
                <a:srgbClr val="00B0F0"/>
              </a:solidFill>
              <a:sym typeface="+mn-ea"/>
            </a:endParaRPr>
          </a:p>
          <a:p>
            <a:pPr algn="l"/>
            <a:r>
              <a:rPr lang="en-US" sz="1200" b="1">
                <a:solidFill>
                  <a:srgbClr val="E907E7"/>
                </a:solidFill>
                <a:sym typeface="+mn-ea"/>
              </a:rPr>
              <a:t>fileParts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is an array of Blob/ BufferSource/ String values</a:t>
            </a:r>
            <a:r>
              <a:rPr lang="en-US" sz="1200" b="1">
                <a:solidFill>
                  <a:srgbClr val="00B0F0"/>
                </a:solidFill>
                <a:sym typeface="+mn-ea"/>
              </a:rPr>
              <a:t>.     </a:t>
            </a:r>
            <a:endParaRPr lang="en-US" sz="1200" b="1">
              <a:solidFill>
                <a:srgbClr val="00B0F0"/>
              </a:solidFill>
              <a:sym typeface="+mn-ea"/>
            </a:endParaRPr>
          </a:p>
          <a:p>
            <a:pPr algn="l"/>
            <a:r>
              <a:rPr lang="en-US" sz="1200" b="1">
                <a:solidFill>
                  <a:srgbClr val="E907E7"/>
                </a:solidFill>
                <a:sym typeface="+mn-ea"/>
              </a:rPr>
              <a:t>fileName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file name string.</a:t>
            </a:r>
            <a:endParaRPr lang="en-US" sz="1200" b="1">
              <a:solidFill>
                <a:srgbClr val="00B0F0"/>
              </a:solidFill>
              <a:sym typeface="+mn-ea"/>
            </a:endParaRPr>
          </a:p>
          <a:p>
            <a:pPr algn="l"/>
            <a:r>
              <a:rPr lang="en-US" sz="1200" b="1">
                <a:solidFill>
                  <a:srgbClr val="E907E7"/>
                </a:solidFill>
                <a:sym typeface="+mn-ea"/>
              </a:rPr>
              <a:t>options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optional object:- lastModified , type</a:t>
            </a:r>
            <a:endParaRPr lang="en-US" sz="1200" b="1">
              <a:solidFill>
                <a:schemeClr val="bg1"/>
              </a:solidFill>
              <a:sym typeface="+mn-ea"/>
            </a:endParaRPr>
          </a:p>
          <a:p>
            <a:pPr algn="l"/>
            <a:r>
              <a:rPr lang="en-US" sz="1200" b="1">
                <a:solidFill>
                  <a:schemeClr val="accent4"/>
                </a:solidFill>
                <a:sym typeface="+mn-ea"/>
              </a:rPr>
              <a:t>lastModified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the timestamp (integer date) of last modification. Defaults to a value of Date.now()      </a:t>
            </a:r>
            <a:endParaRPr lang="en-US" sz="1200" b="1">
              <a:solidFill>
                <a:schemeClr val="bg1"/>
              </a:solidFill>
              <a:sym typeface="+mn-ea"/>
            </a:endParaRPr>
          </a:p>
          <a:p>
            <a:pPr algn="l"/>
            <a:r>
              <a:rPr lang="en-US" sz="1200" b="1">
                <a:solidFill>
                  <a:schemeClr val="accent4"/>
                </a:solidFill>
                <a:sym typeface="+mn-ea"/>
              </a:rPr>
              <a:t>type  </a:t>
            </a:r>
            <a:r>
              <a:rPr lang="en-US" sz="1200" b="1">
                <a:solidFill>
                  <a:srgbClr val="FF0000"/>
                </a:solidFill>
                <a:sym typeface="+mn-ea"/>
              </a:rPr>
              <a:t>–  </a:t>
            </a:r>
            <a:r>
              <a:rPr lang="en-US" sz="1200" b="1">
                <a:solidFill>
                  <a:schemeClr val="bg1"/>
                </a:solidFill>
                <a:sym typeface="+mn-ea"/>
              </a:rPr>
              <a:t>A string representing the MIME type of the content that will be put into the file. Defaults to a value of "".</a:t>
            </a:r>
            <a:endParaRPr lang="en-US" sz="1200" b="1">
              <a:solidFill>
                <a:schemeClr val="bg1"/>
              </a:solidFill>
              <a:sym typeface="+mn-ea"/>
            </a:endParaRPr>
          </a:p>
        </p:txBody>
      </p:sp>
      <p:sp>
        <p:nvSpPr>
          <p:cNvPr id="5" name="Rectangles 4"/>
          <p:cNvSpPr/>
          <p:nvPr/>
        </p:nvSpPr>
        <p:spPr>
          <a:xfrm>
            <a:off x="45085" y="3693160"/>
            <a:ext cx="4502785" cy="218757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chemeClr val="accent5">
                    <a:lumMod val="40000"/>
                    <a:lumOff val="60000"/>
                  </a:schemeClr>
                </a:solidFill>
                <a:sym typeface="+mn-ea"/>
              </a:rPr>
              <a:t>Second</a:t>
            </a:r>
            <a:r>
              <a:rPr lang="en-US" sz="1200" b="1">
                <a:solidFill>
                  <a:srgbClr val="92D050"/>
                </a:solidFill>
                <a:sym typeface="+mn-ea"/>
              </a:rPr>
              <a:t>, more often we get a file from </a:t>
            </a:r>
            <a:r>
              <a:rPr lang="en-US" sz="1200" b="1">
                <a:solidFill>
                  <a:schemeClr val="accent2"/>
                </a:solidFill>
                <a:sym typeface="+mn-ea"/>
              </a:rPr>
              <a:t>&lt;input type="file"&gt;</a:t>
            </a:r>
            <a:r>
              <a:rPr lang="en-US" sz="1200" b="1">
                <a:solidFill>
                  <a:srgbClr val="00B0F0"/>
                </a:solidFill>
                <a:sym typeface="+mn-ea"/>
              </a:rPr>
              <a:t> or </a:t>
            </a:r>
            <a:r>
              <a:rPr lang="en-US" sz="1200" b="1">
                <a:solidFill>
                  <a:schemeClr val="accent2"/>
                </a:solidFill>
                <a:sym typeface="+mn-ea"/>
              </a:rPr>
              <a:t>drag’n’drop or other browser interfaces</a:t>
            </a:r>
            <a:r>
              <a:rPr lang="en-US" sz="1200" b="1">
                <a:solidFill>
                  <a:srgbClr val="00B0F0"/>
                </a:solidFill>
                <a:sym typeface="+mn-ea"/>
              </a:rPr>
              <a:t>.</a:t>
            </a:r>
            <a:r>
              <a:rPr lang="en-US" sz="1200" b="1">
                <a:solidFill>
                  <a:srgbClr val="92D050"/>
                </a:solidFill>
                <a:sym typeface="+mn-ea"/>
              </a:rPr>
              <a:t> In that case, the file gets this information from OS.</a:t>
            </a:r>
            <a:endParaRPr lang="en-US" sz="1200" b="1">
              <a:solidFill>
                <a:srgbClr val="92D050"/>
              </a:solidFill>
              <a:sym typeface="+mn-ea"/>
            </a:endParaRPr>
          </a:p>
          <a:p>
            <a:pPr algn="l"/>
            <a:r>
              <a:rPr lang="en-US" sz="1200" b="1">
                <a:solidFill>
                  <a:srgbClr val="FFFF00"/>
                </a:solidFill>
                <a:sym typeface="+mn-ea"/>
              </a:rPr>
              <a:t>As </a:t>
            </a:r>
            <a:r>
              <a:rPr lang="en-US" sz="1200" b="1">
                <a:solidFill>
                  <a:srgbClr val="00B0F0"/>
                </a:solidFill>
                <a:sym typeface="+mn-ea"/>
              </a:rPr>
              <a:t>File </a:t>
            </a:r>
            <a:r>
              <a:rPr lang="en-US" sz="1200" b="1">
                <a:solidFill>
                  <a:srgbClr val="FFFF00"/>
                </a:solidFill>
                <a:sym typeface="+mn-ea"/>
              </a:rPr>
              <a:t>inherits from </a:t>
            </a:r>
            <a:r>
              <a:rPr lang="en-US" sz="1200" b="1">
                <a:solidFill>
                  <a:srgbClr val="00B0F0"/>
                </a:solidFill>
                <a:sym typeface="+mn-ea"/>
              </a:rPr>
              <a:t>Blob</a:t>
            </a:r>
            <a:r>
              <a:rPr lang="en-US" sz="1200" b="1">
                <a:solidFill>
                  <a:srgbClr val="FFFF00"/>
                </a:solidFill>
                <a:sym typeface="+mn-ea"/>
              </a:rPr>
              <a:t>, File objects have the same properties, plus:</a:t>
            </a:r>
            <a:endParaRPr lang="en-US" sz="1200" b="1">
              <a:solidFill>
                <a:srgbClr val="FFFF00"/>
              </a:solidFill>
              <a:sym typeface="+mn-ea"/>
            </a:endParaRPr>
          </a:p>
          <a:p>
            <a:pPr algn="l"/>
            <a:r>
              <a:rPr lang="en-US" sz="1200" b="1">
                <a:solidFill>
                  <a:srgbClr val="E907E7"/>
                </a:solidFill>
                <a:sym typeface="+mn-ea"/>
              </a:rPr>
              <a:t>name </a:t>
            </a:r>
            <a:r>
              <a:rPr lang="en-US" sz="1200" b="1">
                <a:solidFill>
                  <a:srgbClr val="FF0000"/>
                </a:solidFill>
                <a:sym typeface="+mn-ea"/>
              </a:rPr>
              <a:t>– </a:t>
            </a:r>
            <a:r>
              <a:rPr lang="en-US" sz="1200" b="1">
                <a:solidFill>
                  <a:schemeClr val="bg1"/>
                </a:solidFill>
                <a:sym typeface="+mn-ea"/>
              </a:rPr>
              <a:t>the file name</a:t>
            </a:r>
            <a:r>
              <a:rPr lang="en-US" sz="1200" b="1">
                <a:solidFill>
                  <a:srgbClr val="00B0F0"/>
                </a:solidFill>
                <a:sym typeface="+mn-ea"/>
              </a:rPr>
              <a:t>,</a:t>
            </a:r>
            <a:endParaRPr lang="en-US" sz="1200" b="1">
              <a:solidFill>
                <a:srgbClr val="00B0F0"/>
              </a:solidFill>
              <a:sym typeface="+mn-ea"/>
            </a:endParaRPr>
          </a:p>
          <a:p>
            <a:pPr algn="l"/>
            <a:r>
              <a:rPr lang="en-US" sz="1200" b="1">
                <a:solidFill>
                  <a:srgbClr val="E907E7"/>
                </a:solidFill>
                <a:sym typeface="+mn-ea"/>
              </a:rPr>
              <a:t>lastModified </a:t>
            </a:r>
            <a:r>
              <a:rPr lang="en-US" sz="1200" b="1">
                <a:solidFill>
                  <a:srgbClr val="FF0000"/>
                </a:solidFill>
                <a:sym typeface="+mn-ea"/>
              </a:rPr>
              <a:t>– </a:t>
            </a:r>
            <a:r>
              <a:rPr lang="en-US" sz="1200" b="1">
                <a:solidFill>
                  <a:schemeClr val="bg1"/>
                </a:solidFill>
                <a:sym typeface="+mn-ea"/>
              </a:rPr>
              <a:t>the timestamp of last modification.</a:t>
            </a:r>
            <a:endParaRPr lang="en-US" sz="1200" b="1">
              <a:solidFill>
                <a:srgbClr val="00B0F0"/>
              </a:solidFill>
              <a:sym typeface="+mn-ea"/>
            </a:endParaRPr>
          </a:p>
          <a:p>
            <a:pPr algn="l"/>
            <a:r>
              <a:rPr lang="en-US" sz="1200" b="1">
                <a:solidFill>
                  <a:srgbClr val="FFFF00"/>
                </a:solidFill>
                <a:sym typeface="+mn-ea"/>
              </a:rPr>
              <a:t>Please note:-   </a:t>
            </a:r>
            <a:r>
              <a:rPr lang="en-US" sz="1200" b="1">
                <a:solidFill>
                  <a:srgbClr val="92D050"/>
                </a:solidFill>
                <a:sym typeface="+mn-ea"/>
              </a:rPr>
              <a:t>The </a:t>
            </a:r>
            <a:r>
              <a:rPr lang="en-US" sz="1200" b="1">
                <a:solidFill>
                  <a:schemeClr val="accent1"/>
                </a:solidFill>
                <a:sym typeface="+mn-ea"/>
              </a:rPr>
              <a:t>input </a:t>
            </a:r>
            <a:r>
              <a:rPr lang="en-US" sz="1200" b="1">
                <a:solidFill>
                  <a:srgbClr val="92D050"/>
                </a:solidFill>
                <a:sym typeface="+mn-ea"/>
              </a:rPr>
              <a:t>may select multiple files, so</a:t>
            </a:r>
            <a:r>
              <a:rPr lang="en-US" sz="1200" b="1">
                <a:solidFill>
                  <a:schemeClr val="accent1"/>
                </a:solidFill>
                <a:sym typeface="+mn-ea"/>
              </a:rPr>
              <a:t> input.files</a:t>
            </a:r>
            <a:r>
              <a:rPr lang="en-US" sz="1200" b="1">
                <a:solidFill>
                  <a:srgbClr val="92D050"/>
                </a:solidFill>
                <a:sym typeface="+mn-ea"/>
              </a:rPr>
              <a:t> is an array-like object with them. Here we have only one file, so we just take</a:t>
            </a:r>
            <a:r>
              <a:rPr lang="en-US" sz="1200" b="1">
                <a:solidFill>
                  <a:schemeClr val="accent1"/>
                </a:solidFill>
                <a:sym typeface="+mn-ea"/>
              </a:rPr>
              <a:t> input.files[0].</a:t>
            </a:r>
            <a:endParaRPr lang="en-US" sz="1200" b="1">
              <a:solidFill>
                <a:schemeClr val="accent1"/>
              </a:solidFill>
              <a:sym typeface="+mn-ea"/>
            </a:endParaRPr>
          </a:p>
        </p:txBody>
      </p:sp>
      <p:sp>
        <p:nvSpPr>
          <p:cNvPr id="6" name="Rectangles 5"/>
          <p:cNvSpPr/>
          <p:nvPr/>
        </p:nvSpPr>
        <p:spPr>
          <a:xfrm>
            <a:off x="4547870" y="229235"/>
            <a:ext cx="4396105" cy="193421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Example</a:t>
            </a:r>
            <a:endParaRPr lang="en-US" sz="1200" b="1">
              <a:solidFill>
                <a:srgbClr val="FFFF00"/>
              </a:solidFill>
              <a:sym typeface="+mn-ea"/>
            </a:endParaRPr>
          </a:p>
          <a:p>
            <a:pPr algn="l"/>
            <a:r>
              <a:rPr lang="en-US" sz="1200" b="1">
                <a:solidFill>
                  <a:srgbClr val="FFFF00"/>
                </a:solidFill>
                <a:sym typeface="+mn-ea"/>
              </a:rPr>
              <a:t>That’s how we can get a File object from &lt;input type="file"&gt;:</a:t>
            </a:r>
            <a:endParaRPr lang="en-US" sz="1200" b="1">
              <a:solidFill>
                <a:srgbClr val="FFFF00"/>
              </a:solidFill>
              <a:sym typeface="+mn-ea"/>
            </a:endParaRPr>
          </a:p>
          <a:p>
            <a:pPr algn="l"/>
            <a:r>
              <a:rPr lang="en-US" sz="1200" b="1">
                <a:solidFill>
                  <a:srgbClr val="E907E7"/>
                </a:solidFill>
                <a:sym typeface="+mn-ea"/>
              </a:rPr>
              <a:t>&lt;input</a:t>
            </a:r>
            <a:r>
              <a:rPr lang="en-US" sz="1200" b="1">
                <a:solidFill>
                  <a:schemeClr val="bg1"/>
                </a:solidFill>
                <a:sym typeface="+mn-ea"/>
              </a:rPr>
              <a:t> </a:t>
            </a:r>
            <a:r>
              <a:rPr lang="en-US" sz="1200" b="1">
                <a:solidFill>
                  <a:srgbClr val="E907E7"/>
                </a:solidFill>
                <a:sym typeface="+mn-ea"/>
              </a:rPr>
              <a:t>type</a:t>
            </a:r>
            <a:r>
              <a:rPr lang="en-US" sz="1200" b="1">
                <a:solidFill>
                  <a:schemeClr val="bg1"/>
                </a:solidFill>
                <a:sym typeface="+mn-ea"/>
              </a:rPr>
              <a:t>="file" </a:t>
            </a:r>
            <a:r>
              <a:rPr lang="en-US" sz="1200" b="1">
                <a:solidFill>
                  <a:srgbClr val="E907E7"/>
                </a:solidFill>
                <a:sym typeface="+mn-ea"/>
              </a:rPr>
              <a:t>onchange</a:t>
            </a:r>
            <a:r>
              <a:rPr lang="en-US" sz="1200" b="1">
                <a:solidFill>
                  <a:schemeClr val="bg1"/>
                </a:solidFill>
                <a:sym typeface="+mn-ea"/>
              </a:rPr>
              <a:t>="showFile(this)"</a:t>
            </a:r>
            <a:r>
              <a:rPr lang="en-US" sz="1200" b="1">
                <a:solidFill>
                  <a:srgbClr val="E907E7"/>
                </a:solidFill>
                <a:sym typeface="+mn-ea"/>
              </a:rPr>
              <a:t>&gt;</a:t>
            </a:r>
            <a:endParaRPr lang="en-US" sz="1200" b="1">
              <a:solidFill>
                <a:schemeClr val="bg1"/>
              </a:solidFill>
              <a:sym typeface="+mn-ea"/>
            </a:endParaRPr>
          </a:p>
          <a:p>
            <a:pPr algn="l"/>
            <a:r>
              <a:rPr lang="en-US" sz="1200" b="1">
                <a:solidFill>
                  <a:srgbClr val="E907E7"/>
                </a:solidFill>
                <a:sym typeface="+mn-ea"/>
              </a:rPr>
              <a:t>&lt;script&gt;</a:t>
            </a:r>
            <a:endParaRPr lang="en-US" sz="1200" b="1">
              <a:solidFill>
                <a:srgbClr val="E907E7"/>
              </a:solidFill>
              <a:sym typeface="+mn-ea"/>
            </a:endParaRPr>
          </a:p>
          <a:p>
            <a:pPr algn="l"/>
            <a:r>
              <a:rPr lang="en-US" sz="1200" b="1">
                <a:solidFill>
                  <a:srgbClr val="00B0F0"/>
                </a:solidFill>
                <a:sym typeface="+mn-ea"/>
              </a:rPr>
              <a:t>function </a:t>
            </a:r>
            <a:r>
              <a:rPr lang="en-US" sz="1200" b="1">
                <a:solidFill>
                  <a:schemeClr val="bg1"/>
                </a:solidFill>
                <a:sym typeface="+mn-ea"/>
              </a:rPr>
              <a:t>showFile(input) {</a:t>
            </a:r>
            <a:endParaRPr lang="en-US" sz="1200" b="1">
              <a:solidFill>
                <a:schemeClr val="bg1"/>
              </a:solidFill>
              <a:sym typeface="+mn-ea"/>
            </a:endParaRPr>
          </a:p>
          <a:p>
            <a:pPr algn="l"/>
            <a:r>
              <a:rPr lang="en-US" sz="1200" b="1">
                <a:solidFill>
                  <a:schemeClr val="bg1"/>
                </a:solidFill>
                <a:sym typeface="+mn-ea"/>
              </a:rPr>
              <a:t>  let file = input</a:t>
            </a:r>
            <a:r>
              <a:rPr lang="en-US" sz="1200" b="1">
                <a:solidFill>
                  <a:srgbClr val="00B0F0"/>
                </a:solidFill>
                <a:sym typeface="+mn-ea"/>
              </a:rPr>
              <a:t>.files[0];</a:t>
            </a:r>
            <a:endParaRPr lang="en-US" sz="1200" b="1">
              <a:solidFill>
                <a:srgbClr val="00B0F0"/>
              </a:solidFill>
              <a:sym typeface="+mn-ea"/>
            </a:endParaRPr>
          </a:p>
          <a:p>
            <a:pPr algn="l"/>
            <a:r>
              <a:rPr lang="en-US" sz="1200" b="1">
                <a:solidFill>
                  <a:schemeClr val="bg1"/>
                </a:solidFill>
                <a:sym typeface="+mn-ea"/>
              </a:rPr>
              <a:t>  alert(`File name: ${file.name}`); // e.g my.png</a:t>
            </a:r>
            <a:endParaRPr lang="en-US" sz="1200" b="1">
              <a:solidFill>
                <a:schemeClr val="bg1"/>
              </a:solidFill>
              <a:sym typeface="+mn-ea"/>
            </a:endParaRPr>
          </a:p>
          <a:p>
            <a:pPr algn="l"/>
            <a:r>
              <a:rPr lang="en-US" sz="1200" b="1">
                <a:solidFill>
                  <a:schemeClr val="bg1"/>
                </a:solidFill>
                <a:sym typeface="+mn-ea"/>
              </a:rPr>
              <a:t>  alert(`Last modified: ${file.lastModified}`); // e.g 1552830408824</a:t>
            </a:r>
            <a:endParaRPr lang="en-US" sz="1200" b="1">
              <a:solidFill>
                <a:schemeClr val="bg1"/>
              </a:solidFill>
              <a:sym typeface="+mn-ea"/>
            </a:endParaRPr>
          </a:p>
          <a:p>
            <a:pPr algn="l"/>
            <a:r>
              <a:rPr lang="en-US" sz="1200" b="1">
                <a:solidFill>
                  <a:schemeClr val="bg1"/>
                </a:solidFill>
                <a:sym typeface="+mn-ea"/>
              </a:rPr>
              <a:t>}</a:t>
            </a:r>
            <a:endParaRPr lang="en-US" sz="1200" b="1">
              <a:solidFill>
                <a:schemeClr val="bg1"/>
              </a:solidFill>
              <a:sym typeface="+mn-ea"/>
            </a:endParaRPr>
          </a:p>
          <a:p>
            <a:pPr algn="l"/>
            <a:r>
              <a:rPr lang="en-US" sz="1200" b="1">
                <a:solidFill>
                  <a:srgbClr val="E907E7"/>
                </a:solidFill>
                <a:sym typeface="+mn-ea"/>
              </a:rPr>
              <a:t>&lt;/script&gt;</a:t>
            </a:r>
            <a:endParaRPr lang="en-US" sz="1200" b="1">
              <a:solidFill>
                <a:srgbClr val="E907E7"/>
              </a:solidFill>
              <a:sym typeface="+mn-ea"/>
            </a:endParaRPr>
          </a:p>
        </p:txBody>
      </p:sp>
      <p:sp>
        <p:nvSpPr>
          <p:cNvPr id="11" name="Rectangles 10"/>
          <p:cNvSpPr/>
          <p:nvPr/>
        </p:nvSpPr>
        <p:spPr>
          <a:xfrm>
            <a:off x="4547870" y="2163445"/>
            <a:ext cx="4396105" cy="206184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Example :- file Reader</a:t>
            </a:r>
            <a:endParaRPr lang="en-US" sz="1200" b="1">
              <a:solidFill>
                <a:srgbClr val="E907E7"/>
              </a:solidFill>
              <a:sym typeface="+mn-ea"/>
            </a:endParaRPr>
          </a:p>
          <a:p>
            <a:pPr algn="l"/>
            <a:r>
              <a:rPr lang="en-US" sz="1200" b="1">
                <a:solidFill>
                  <a:srgbClr val="E907E7"/>
                </a:solidFill>
                <a:sym typeface="+mn-ea"/>
              </a:rPr>
              <a:t>&lt;input type=</a:t>
            </a:r>
            <a:r>
              <a:rPr lang="en-US" sz="1200" b="1">
                <a:solidFill>
                  <a:srgbClr val="00B0F0"/>
                </a:solidFill>
                <a:sym typeface="+mn-ea"/>
              </a:rPr>
              <a:t>"file" </a:t>
            </a:r>
            <a:r>
              <a:rPr lang="en-US" sz="1200" b="1">
                <a:solidFill>
                  <a:srgbClr val="E907E7"/>
                </a:solidFill>
                <a:sym typeface="+mn-ea"/>
              </a:rPr>
              <a:t>onchange=</a:t>
            </a:r>
            <a:r>
              <a:rPr lang="en-US" sz="1200" b="1">
                <a:solidFill>
                  <a:srgbClr val="00B0F0"/>
                </a:solidFill>
                <a:sym typeface="+mn-ea"/>
              </a:rPr>
              <a:t>"readFile(this)"</a:t>
            </a:r>
            <a:r>
              <a:rPr lang="en-US" sz="1200" b="1">
                <a:solidFill>
                  <a:srgbClr val="E907E7"/>
                </a:solidFill>
                <a:sym typeface="+mn-ea"/>
              </a:rPr>
              <a:t>&gt;</a:t>
            </a:r>
            <a:endParaRPr lang="en-US" sz="1200" b="1">
              <a:solidFill>
                <a:srgbClr val="E907E7"/>
              </a:solidFill>
              <a:sym typeface="+mn-ea"/>
            </a:endParaRPr>
          </a:p>
          <a:p>
            <a:pPr algn="l"/>
            <a:r>
              <a:rPr lang="en-US" sz="1200" b="1">
                <a:solidFill>
                  <a:srgbClr val="E907E7"/>
                </a:solidFill>
                <a:sym typeface="+mn-ea"/>
              </a:rPr>
              <a:t>&lt;script&gt;</a:t>
            </a:r>
            <a:endParaRPr lang="en-US" sz="1200" b="1">
              <a:solidFill>
                <a:srgbClr val="E907E7"/>
              </a:solidFill>
              <a:sym typeface="+mn-ea"/>
            </a:endParaRPr>
          </a:p>
          <a:p>
            <a:pPr algn="l"/>
            <a:r>
              <a:rPr lang="en-US" sz="1200" b="1">
                <a:solidFill>
                  <a:srgbClr val="00B0F0"/>
                </a:solidFill>
                <a:sym typeface="+mn-ea"/>
              </a:rPr>
              <a:t>function readFile(input) {</a:t>
            </a:r>
            <a:endParaRPr lang="en-US" sz="1200" b="1">
              <a:solidFill>
                <a:srgbClr val="00B0F0"/>
              </a:solidFill>
              <a:sym typeface="+mn-ea"/>
            </a:endParaRPr>
          </a:p>
          <a:p>
            <a:pPr algn="l"/>
            <a:r>
              <a:rPr lang="en-US" sz="1200" b="1">
                <a:solidFill>
                  <a:srgbClr val="00B0F0"/>
                </a:solidFill>
                <a:sym typeface="+mn-ea"/>
              </a:rPr>
              <a:t>  let </a:t>
            </a:r>
            <a:r>
              <a:rPr lang="en-US" sz="1200" b="1">
                <a:solidFill>
                  <a:schemeClr val="accent4"/>
                </a:solidFill>
                <a:sym typeface="+mn-ea"/>
              </a:rPr>
              <a:t>file </a:t>
            </a:r>
            <a:r>
              <a:rPr lang="en-US" sz="1200" b="1">
                <a:solidFill>
                  <a:srgbClr val="00B0F0"/>
                </a:solidFill>
                <a:sym typeface="+mn-ea"/>
              </a:rPr>
              <a:t>= input.files[0];</a:t>
            </a:r>
            <a:endParaRPr lang="en-US" sz="1200" b="1">
              <a:solidFill>
                <a:srgbClr val="00B0F0"/>
              </a:solidFill>
              <a:sym typeface="+mn-ea"/>
            </a:endParaRPr>
          </a:p>
          <a:p>
            <a:pPr algn="l"/>
            <a:r>
              <a:rPr lang="en-US" sz="1200" b="1">
                <a:solidFill>
                  <a:srgbClr val="00B0F0"/>
                </a:solidFill>
                <a:sym typeface="+mn-ea"/>
              </a:rPr>
              <a:t>  let </a:t>
            </a:r>
            <a:r>
              <a:rPr lang="en-US" sz="1200" b="1">
                <a:solidFill>
                  <a:schemeClr val="accent4"/>
                </a:solidFill>
                <a:sym typeface="+mn-ea"/>
              </a:rPr>
              <a:t>reader </a:t>
            </a:r>
            <a:r>
              <a:rPr lang="en-US" sz="1200" b="1">
                <a:solidFill>
                  <a:srgbClr val="00B0F0"/>
                </a:solidFill>
                <a:sym typeface="+mn-ea"/>
              </a:rPr>
              <a:t>= new FileReader();</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4"/>
                </a:solidFill>
                <a:sym typeface="+mn-ea"/>
              </a:rPr>
              <a:t>reader</a:t>
            </a:r>
            <a:r>
              <a:rPr lang="en-US" sz="1200" b="1">
                <a:solidFill>
                  <a:srgbClr val="00B0F0"/>
                </a:solidFill>
                <a:sym typeface="+mn-ea"/>
              </a:rPr>
              <a:t>.readAsText(file);</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4"/>
                </a:solidFill>
                <a:sym typeface="+mn-ea"/>
              </a:rPr>
              <a:t>reader</a:t>
            </a:r>
            <a:r>
              <a:rPr lang="en-US" sz="1200" b="1">
                <a:solidFill>
                  <a:srgbClr val="00B0F0"/>
                </a:solidFill>
                <a:sym typeface="+mn-ea"/>
              </a:rPr>
              <a:t>.onload = function() { console.log(</a:t>
            </a:r>
            <a:r>
              <a:rPr lang="en-US" sz="1200" b="1">
                <a:solidFill>
                  <a:schemeClr val="accent4"/>
                </a:solidFill>
                <a:sym typeface="+mn-ea"/>
              </a:rPr>
              <a:t>reader</a:t>
            </a:r>
            <a:r>
              <a:rPr lang="en-US" sz="1200" b="1">
                <a:solidFill>
                  <a:srgbClr val="00B0F0"/>
                </a:solidFill>
                <a:sym typeface="+mn-ea"/>
              </a:rPr>
              <a:t>.result);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4"/>
                </a:solidFill>
                <a:sym typeface="+mn-ea"/>
              </a:rPr>
              <a:t>reader</a:t>
            </a:r>
            <a:r>
              <a:rPr lang="en-US" sz="1200" b="1">
                <a:solidFill>
                  <a:srgbClr val="00B0F0"/>
                </a:solidFill>
                <a:sym typeface="+mn-ea"/>
              </a:rPr>
              <a:t>.onerror = function() { console.log(</a:t>
            </a:r>
            <a:r>
              <a:rPr lang="en-US" sz="1200" b="1">
                <a:solidFill>
                  <a:schemeClr val="accent4"/>
                </a:solidFill>
                <a:sym typeface="+mn-ea"/>
              </a:rPr>
              <a:t>reader</a:t>
            </a:r>
            <a:r>
              <a:rPr lang="en-US" sz="1200" b="1">
                <a:solidFill>
                  <a:srgbClr val="00B0F0"/>
                </a:solidFill>
                <a:sym typeface="+mn-ea"/>
              </a:rPr>
              <a:t>.error); };</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a:p>
            <a:pPr algn="l"/>
            <a:r>
              <a:rPr lang="en-US" sz="1200" b="1">
                <a:solidFill>
                  <a:srgbClr val="E907E7"/>
                </a:solidFill>
                <a:sym typeface="+mn-ea"/>
              </a:rPr>
              <a:t>&lt;/script&gt;</a:t>
            </a:r>
            <a:endParaRPr lang="en-US" sz="1200" b="1">
              <a:solidFill>
                <a:srgbClr val="E907E7"/>
              </a:solidFill>
              <a:sym typeface="+mn-ea"/>
            </a:endParaRPr>
          </a:p>
        </p:txBody>
      </p:sp>
      <p:sp>
        <p:nvSpPr>
          <p:cNvPr id="12" name="Rectangles 11"/>
          <p:cNvSpPr/>
          <p:nvPr/>
        </p:nvSpPr>
        <p:spPr>
          <a:xfrm>
            <a:off x="4547870" y="4228465"/>
            <a:ext cx="7178675" cy="246316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Example</a:t>
            </a:r>
            <a:r>
              <a:rPr lang="en-US" sz="1200" b="1">
                <a:solidFill>
                  <a:srgbClr val="00B0F0"/>
                </a:solidFill>
                <a:sym typeface="+mn-ea"/>
              </a:rPr>
              <a:t>  </a:t>
            </a:r>
            <a:r>
              <a:rPr lang="en-US" sz="1200" b="1">
                <a:solidFill>
                  <a:srgbClr val="FFFF00"/>
                </a:solidFill>
                <a:sym typeface="+mn-ea"/>
              </a:rPr>
              <a:t> :- file Reader</a:t>
            </a:r>
            <a:endParaRPr lang="en-US" sz="1200" b="1">
              <a:solidFill>
                <a:srgbClr val="00B0F0"/>
              </a:solidFill>
              <a:sym typeface="+mn-ea"/>
            </a:endParaRPr>
          </a:p>
          <a:p>
            <a:pPr algn="l"/>
            <a:r>
              <a:rPr lang="en-US" sz="1200" b="1">
                <a:solidFill>
                  <a:schemeClr val="accent4"/>
                </a:solidFill>
                <a:sym typeface="+mn-ea"/>
              </a:rPr>
              <a:t>showPreview</a:t>
            </a:r>
            <a:r>
              <a:rPr lang="en-US" sz="1200" b="1">
                <a:solidFill>
                  <a:srgbClr val="00B0F0"/>
                </a:solidFill>
                <a:sym typeface="+mn-ea"/>
              </a:rPr>
              <a:t>(</a:t>
            </a:r>
            <a:r>
              <a:rPr lang="en-US" sz="1200" b="1">
                <a:solidFill>
                  <a:schemeClr val="bg1"/>
                </a:solidFill>
                <a:sym typeface="+mn-ea"/>
              </a:rPr>
              <a:t>event: any , index:any</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let </a:t>
            </a:r>
            <a:r>
              <a:rPr lang="en-US" sz="1200" b="1">
                <a:solidFill>
                  <a:schemeClr val="accent4"/>
                </a:solidFill>
                <a:sym typeface="+mn-ea"/>
              </a:rPr>
              <a:t>files </a:t>
            </a:r>
            <a:r>
              <a:rPr lang="en-US" sz="1200" b="1">
                <a:solidFill>
                  <a:srgbClr val="00B0F0"/>
                </a:solidFill>
                <a:sym typeface="+mn-ea"/>
              </a:rPr>
              <a:t>= event.target.files</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4"/>
                </a:solidFill>
                <a:sym typeface="+mn-ea"/>
              </a:rPr>
              <a:t>fileToUpload </a:t>
            </a:r>
            <a:r>
              <a:rPr lang="en-US" sz="1200" b="1">
                <a:solidFill>
                  <a:srgbClr val="00B0F0"/>
                </a:solidFill>
                <a:sym typeface="+mn-ea"/>
              </a:rPr>
              <a:t>= </a:t>
            </a:r>
            <a:r>
              <a:rPr lang="en-US" sz="1200" b="1">
                <a:solidFill>
                  <a:schemeClr val="accent4"/>
                </a:solidFill>
                <a:sym typeface="+mn-ea"/>
              </a:rPr>
              <a:t>files</a:t>
            </a:r>
            <a:r>
              <a:rPr lang="en-US" sz="1200" b="1">
                <a:solidFill>
                  <a:srgbClr val="00B0F0"/>
                </a:solidFill>
                <a:sym typeface="+mn-ea"/>
              </a:rPr>
              <a:t>.item(0);</a:t>
            </a:r>
            <a:endParaRPr lang="en-US" sz="1200" b="1">
              <a:solidFill>
                <a:srgbClr val="00B0F0"/>
              </a:solidFill>
              <a:sym typeface="+mn-ea"/>
            </a:endParaRPr>
          </a:p>
          <a:p>
            <a:pPr algn="l"/>
            <a:r>
              <a:rPr lang="en-US" sz="1200" b="1">
                <a:solidFill>
                  <a:srgbClr val="00B0F0"/>
                </a:solidFill>
                <a:sym typeface="+mn-ea"/>
              </a:rPr>
              <a:t>    if(</a:t>
            </a:r>
            <a:r>
              <a:rPr lang="en-US" sz="1200" b="1">
                <a:solidFill>
                  <a:schemeClr val="accent4"/>
                </a:solidFill>
                <a:sym typeface="+mn-ea"/>
              </a:rPr>
              <a:t>files</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let </a:t>
            </a:r>
            <a:r>
              <a:rPr lang="en-US" sz="1200" b="1">
                <a:solidFill>
                  <a:schemeClr val="bg1"/>
                </a:solidFill>
                <a:sym typeface="+mn-ea"/>
              </a:rPr>
              <a:t>reader </a:t>
            </a:r>
            <a:r>
              <a:rPr lang="en-US" sz="1200" b="1">
                <a:solidFill>
                  <a:srgbClr val="00B0F0"/>
                </a:solidFill>
                <a:sym typeface="+mn-ea"/>
              </a:rPr>
              <a:t>= new FileReader();   </a:t>
            </a:r>
            <a:r>
              <a:rPr lang="en-US" sz="1200" b="1">
                <a:solidFill>
                  <a:schemeClr val="bg1"/>
                </a:solidFill>
                <a:sym typeface="+mn-ea"/>
              </a:rPr>
              <a:t>reader</a:t>
            </a:r>
            <a:r>
              <a:rPr lang="en-US" sz="1200" b="1">
                <a:solidFill>
                  <a:srgbClr val="00B0F0"/>
                </a:solidFill>
                <a:sym typeface="+mn-ea"/>
              </a:rPr>
              <a:t>.readAsDataURL(</a:t>
            </a:r>
            <a:r>
              <a:rPr lang="en-US" sz="1200" b="1">
                <a:solidFill>
                  <a:schemeClr val="accent4"/>
                </a:solidFill>
                <a:sym typeface="+mn-ea"/>
              </a:rPr>
              <a:t>files</a:t>
            </a:r>
            <a:r>
              <a:rPr lang="en-US" sz="1200" b="1">
                <a:solidFill>
                  <a:srgbClr val="00B0F0"/>
                </a:solidFill>
                <a:sym typeface="+mn-ea"/>
              </a:rPr>
              <a:t>[0]);</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4"/>
                </a:solidFill>
                <a:sym typeface="+mn-ea"/>
              </a:rPr>
              <a:t>reader</a:t>
            </a:r>
            <a:r>
              <a:rPr lang="en-US" sz="1200" b="1">
                <a:solidFill>
                  <a:srgbClr val="00B0F0"/>
                </a:solidFill>
                <a:sym typeface="+mn-ea"/>
              </a:rPr>
              <a:t>.onload=(event:any)=&gt;{</a:t>
            </a:r>
            <a:endParaRPr lang="en-US" sz="1200" b="1">
              <a:solidFill>
                <a:srgbClr val="00B0F0"/>
              </a:solidFill>
              <a:sym typeface="+mn-ea"/>
            </a:endParaRPr>
          </a:p>
          <a:p>
            <a:pPr algn="l"/>
            <a:r>
              <a:rPr lang="en-US" sz="1200" b="1">
                <a:solidFill>
                  <a:srgbClr val="00B0F0"/>
                </a:solidFill>
                <a:sym typeface="+mn-ea"/>
              </a:rPr>
              <a:t>          let imgResult= event.target.result;  </a:t>
            </a:r>
            <a:endParaRPr lang="en-US" sz="1200" b="1">
              <a:solidFill>
                <a:srgbClr val="00B0F0"/>
              </a:solidFill>
              <a:sym typeface="+mn-ea"/>
            </a:endParaRPr>
          </a:p>
          <a:p>
            <a:pPr algn="l"/>
            <a:r>
              <a:rPr lang="en-US" sz="1200" b="1">
                <a:solidFill>
                  <a:srgbClr val="00B0F0"/>
                </a:solidFill>
                <a:sym typeface="+mn-ea"/>
              </a:rPr>
              <a:t>         const myInterval= setTimeout(()=&gt;{   this.isChanged = false;   this.isChanges.splice(index,1,false);   },3000);</a:t>
            </a:r>
            <a:endParaRPr lang="en-US" sz="1200" b="1">
              <a:solidFill>
                <a:srgbClr val="00B0F0"/>
              </a:solidFill>
              <a:sym typeface="+mn-ea"/>
            </a:endParaRPr>
          </a:p>
          <a:p>
            <a:pPr algn="l"/>
            <a:r>
              <a:rPr lang="en-US" sz="1200" b="1">
                <a:solidFill>
                  <a:srgbClr val="00B0F0"/>
                </a:solidFill>
                <a:sym typeface="+mn-ea"/>
              </a:rPr>
              <a:t>         this.employeeForm.controls.employeeDetails.controls[index].patchValue({userImage:imgResult});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4" name="Rectangles 3"/>
          <p:cNvSpPr/>
          <p:nvPr/>
        </p:nvSpPr>
        <p:spPr>
          <a:xfrm>
            <a:off x="43180" y="251460"/>
            <a:ext cx="4307840" cy="367220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chemeClr val="accent1"/>
                </a:solidFill>
                <a:sym typeface="+mn-ea"/>
              </a:rPr>
              <a:t>FileReader </a:t>
            </a:r>
            <a:r>
              <a:rPr lang="en-US" sz="1200" b="1">
                <a:solidFill>
                  <a:srgbClr val="92D050"/>
                </a:solidFill>
                <a:sym typeface="+mn-ea"/>
              </a:rPr>
              <a:t>is an object with the sole purpose of reading data from Blob (and hence File too) objects. It delivers the data using events, as reading from disk may take time.</a:t>
            </a:r>
            <a:endParaRPr lang="en-US" sz="1200" b="1">
              <a:solidFill>
                <a:srgbClr val="92D050"/>
              </a:solidFill>
              <a:sym typeface="+mn-ea"/>
            </a:endParaRPr>
          </a:p>
          <a:p>
            <a:pPr algn="l"/>
            <a:r>
              <a:rPr lang="en-US" sz="1200" b="1">
                <a:solidFill>
                  <a:srgbClr val="E907E7"/>
                </a:solidFill>
                <a:sym typeface="+mn-ea"/>
              </a:rPr>
              <a:t>The constructor:</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let </a:t>
            </a:r>
            <a:r>
              <a:rPr lang="en-US" sz="1200" b="1">
                <a:solidFill>
                  <a:schemeClr val="accent2"/>
                </a:solidFill>
                <a:sym typeface="+mn-ea"/>
              </a:rPr>
              <a:t>reader </a:t>
            </a:r>
            <a:r>
              <a:rPr lang="en-US" sz="1200" b="1">
                <a:solidFill>
                  <a:srgbClr val="00B0F0"/>
                </a:solidFill>
                <a:sym typeface="+mn-ea"/>
              </a:rPr>
              <a:t>= new FileReader(); </a:t>
            </a:r>
            <a:r>
              <a:rPr lang="en-US" sz="1200" b="1">
                <a:solidFill>
                  <a:srgbClr val="92D050"/>
                </a:solidFill>
                <a:sym typeface="+mn-ea"/>
              </a:rPr>
              <a:t>// no arguments</a:t>
            </a:r>
            <a:endParaRPr lang="en-US" sz="1200" b="1">
              <a:solidFill>
                <a:srgbClr val="92D050"/>
              </a:solidFill>
              <a:sym typeface="+mn-ea"/>
            </a:endParaRPr>
          </a:p>
          <a:p>
            <a:pPr algn="l"/>
            <a:r>
              <a:rPr lang="en-US" sz="1200" b="1">
                <a:solidFill>
                  <a:srgbClr val="FFFF00"/>
                </a:solidFill>
                <a:sym typeface="+mn-ea"/>
              </a:rPr>
              <a:t>The main methods:-  </a:t>
            </a:r>
            <a:endParaRPr lang="en-US" sz="1200" b="1">
              <a:solidFill>
                <a:srgbClr val="FFFF00"/>
              </a:solidFill>
              <a:sym typeface="+mn-ea"/>
            </a:endParaRPr>
          </a:p>
          <a:p>
            <a:pPr algn="l"/>
            <a:r>
              <a:rPr lang="en-US" sz="1200" b="1">
                <a:solidFill>
                  <a:srgbClr val="E907E7"/>
                </a:solidFill>
                <a:sym typeface="+mn-ea"/>
              </a:rPr>
              <a:t>readAsArrayBuffer(</a:t>
            </a:r>
            <a:r>
              <a:rPr lang="en-US" sz="1200" b="1">
                <a:solidFill>
                  <a:srgbClr val="FF0000"/>
                </a:solidFill>
                <a:sym typeface="+mn-ea"/>
              </a:rPr>
              <a:t>blob</a:t>
            </a:r>
            <a:r>
              <a:rPr lang="en-US" sz="1200" b="1">
                <a:solidFill>
                  <a:srgbClr val="E907E7"/>
                </a:solidFill>
                <a:sym typeface="+mn-ea"/>
              </a:rPr>
              <a:t>)</a:t>
            </a:r>
            <a:r>
              <a:rPr lang="en-US" sz="1200" b="1">
                <a:solidFill>
                  <a:srgbClr val="00B0F0"/>
                </a:solidFill>
                <a:sym typeface="+mn-ea"/>
              </a:rPr>
              <a:t> </a:t>
            </a:r>
            <a:r>
              <a:rPr lang="en-US" sz="1200" b="1">
                <a:solidFill>
                  <a:srgbClr val="FF0000"/>
                </a:solidFill>
                <a:sym typeface="+mn-ea"/>
              </a:rPr>
              <a:t>–</a:t>
            </a:r>
            <a:r>
              <a:rPr lang="en-US" sz="1200" b="1">
                <a:solidFill>
                  <a:schemeClr val="bg1"/>
                </a:solidFill>
                <a:sym typeface="+mn-ea"/>
              </a:rPr>
              <a:t>  read the data in binary format ArrayBuffer.   </a:t>
            </a:r>
            <a:endParaRPr lang="en-US" sz="1200" b="1">
              <a:solidFill>
                <a:schemeClr val="bg1"/>
              </a:solidFill>
              <a:sym typeface="+mn-ea"/>
            </a:endParaRPr>
          </a:p>
          <a:p>
            <a:pPr algn="l"/>
            <a:r>
              <a:rPr lang="en-US" sz="1200" b="1">
                <a:solidFill>
                  <a:srgbClr val="E907E7"/>
                </a:solidFill>
                <a:sym typeface="+mn-ea"/>
              </a:rPr>
              <a:t>readAsText(</a:t>
            </a:r>
            <a:r>
              <a:rPr lang="en-US" sz="1200" b="1">
                <a:solidFill>
                  <a:srgbClr val="FF0000"/>
                </a:solidFill>
                <a:sym typeface="+mn-ea"/>
              </a:rPr>
              <a:t>blob</a:t>
            </a:r>
            <a:r>
              <a:rPr lang="en-US" sz="1200" b="1">
                <a:solidFill>
                  <a:srgbClr val="E907E7"/>
                </a:solidFill>
                <a:sym typeface="+mn-ea"/>
              </a:rPr>
              <a:t>, </a:t>
            </a:r>
            <a:r>
              <a:rPr lang="en-US" sz="1200" b="1">
                <a:solidFill>
                  <a:schemeClr val="bg1"/>
                </a:solidFill>
                <a:sym typeface="+mn-ea"/>
              </a:rPr>
              <a:t>[encoding]</a:t>
            </a:r>
            <a:r>
              <a:rPr lang="en-US" sz="1200" b="1">
                <a:solidFill>
                  <a:srgbClr val="E907E7"/>
                </a:solidFill>
                <a:sym typeface="+mn-ea"/>
              </a:rPr>
              <a:t>)</a:t>
            </a:r>
            <a:r>
              <a:rPr lang="en-US" sz="1200" b="1">
                <a:solidFill>
                  <a:srgbClr val="00B0F0"/>
                </a:solidFill>
                <a:sym typeface="+mn-ea"/>
              </a:rPr>
              <a:t> </a:t>
            </a:r>
            <a:r>
              <a:rPr lang="en-US" sz="1200" b="1">
                <a:solidFill>
                  <a:srgbClr val="FF0000"/>
                </a:solidFill>
                <a:sym typeface="+mn-ea"/>
              </a:rPr>
              <a:t>–</a:t>
            </a:r>
            <a:r>
              <a:rPr lang="en-US" sz="1200" b="1">
                <a:solidFill>
                  <a:schemeClr val="bg1"/>
                </a:solidFill>
                <a:sym typeface="+mn-ea"/>
              </a:rPr>
              <a:t> read the data as a text string with the given encoding (utf-8 by default).     </a:t>
            </a:r>
            <a:endParaRPr lang="en-US" sz="1200" b="1">
              <a:solidFill>
                <a:schemeClr val="bg1"/>
              </a:solidFill>
              <a:sym typeface="+mn-ea"/>
            </a:endParaRPr>
          </a:p>
          <a:p>
            <a:pPr algn="l"/>
            <a:r>
              <a:rPr lang="en-US" sz="1200" b="1">
                <a:solidFill>
                  <a:srgbClr val="E907E7"/>
                </a:solidFill>
                <a:sym typeface="+mn-ea"/>
              </a:rPr>
              <a:t>readAsDataURL(</a:t>
            </a:r>
            <a:r>
              <a:rPr lang="en-US" sz="1200" b="1">
                <a:solidFill>
                  <a:srgbClr val="FF0000"/>
                </a:solidFill>
                <a:sym typeface="+mn-ea"/>
              </a:rPr>
              <a:t>blob</a:t>
            </a:r>
            <a:r>
              <a:rPr lang="en-US" sz="1200" b="1">
                <a:solidFill>
                  <a:srgbClr val="E907E7"/>
                </a:solidFill>
                <a:sym typeface="+mn-ea"/>
              </a:rPr>
              <a:t>)</a:t>
            </a:r>
            <a:r>
              <a:rPr lang="en-US" sz="1200" b="1">
                <a:solidFill>
                  <a:srgbClr val="00B0F0"/>
                </a:solidFill>
                <a:sym typeface="+mn-ea"/>
              </a:rPr>
              <a:t> </a:t>
            </a:r>
            <a:r>
              <a:rPr lang="en-US" sz="1200" b="1">
                <a:solidFill>
                  <a:srgbClr val="FF0000"/>
                </a:solidFill>
                <a:sym typeface="+mn-ea"/>
              </a:rPr>
              <a:t>– </a:t>
            </a:r>
            <a:r>
              <a:rPr lang="en-US" sz="1200" b="1">
                <a:solidFill>
                  <a:schemeClr val="bg1"/>
                </a:solidFill>
                <a:sym typeface="+mn-ea"/>
              </a:rPr>
              <a:t>read the binary data and encode it as base64 data url.    </a:t>
            </a:r>
            <a:r>
              <a:rPr lang="en-US" sz="1200" b="1">
                <a:solidFill>
                  <a:srgbClr val="E907E7"/>
                </a:solidFill>
                <a:sym typeface="+mn-ea"/>
              </a:rPr>
              <a:t> </a:t>
            </a:r>
            <a:endParaRPr lang="en-US" sz="1200" b="1">
              <a:solidFill>
                <a:srgbClr val="E907E7"/>
              </a:solidFill>
              <a:sym typeface="+mn-ea"/>
            </a:endParaRPr>
          </a:p>
          <a:p>
            <a:pPr algn="l"/>
            <a:r>
              <a:rPr lang="en-US" sz="1200" b="1">
                <a:solidFill>
                  <a:srgbClr val="E907E7"/>
                </a:solidFill>
                <a:sym typeface="+mn-ea"/>
              </a:rPr>
              <a:t>readAsBinaryString(</a:t>
            </a:r>
            <a:r>
              <a:rPr lang="en-US" sz="1200" b="1">
                <a:solidFill>
                  <a:srgbClr val="FF0000"/>
                </a:solidFill>
                <a:sym typeface="+mn-ea"/>
              </a:rPr>
              <a:t>blob</a:t>
            </a:r>
            <a:r>
              <a:rPr lang="en-US" sz="1200" b="1">
                <a:solidFill>
                  <a:srgbClr val="E907E7"/>
                </a:solidFill>
                <a:sym typeface="+mn-ea"/>
              </a:rPr>
              <a:t>)</a:t>
            </a:r>
            <a:r>
              <a:rPr lang="en-US" sz="1200" b="1">
                <a:solidFill>
                  <a:srgbClr val="00B0F0"/>
                </a:solidFill>
                <a:sym typeface="+mn-ea"/>
              </a:rPr>
              <a:t> </a:t>
            </a:r>
            <a:r>
              <a:rPr lang="en-US" sz="1200" b="1">
                <a:solidFill>
                  <a:srgbClr val="FF0000"/>
                </a:solidFill>
                <a:sym typeface="+mn-ea"/>
              </a:rPr>
              <a:t>– </a:t>
            </a:r>
            <a:r>
              <a:rPr lang="en-US" sz="1200" b="1">
                <a:solidFill>
                  <a:schemeClr val="bg1"/>
                </a:solidFill>
                <a:sym typeface="+mn-ea"/>
              </a:rPr>
              <a:t>read the binary data and encode it as base64 data url. </a:t>
            </a:r>
            <a:endParaRPr lang="en-US" sz="1200" b="1">
              <a:solidFill>
                <a:schemeClr val="bg1"/>
              </a:solidFill>
              <a:sym typeface="+mn-ea"/>
            </a:endParaRPr>
          </a:p>
          <a:p>
            <a:pPr algn="l"/>
            <a:r>
              <a:rPr lang="en-US" sz="1200" b="1">
                <a:solidFill>
                  <a:srgbClr val="E907E7"/>
                </a:solidFill>
                <a:sym typeface="+mn-ea"/>
              </a:rPr>
              <a:t>abort()</a:t>
            </a:r>
            <a:r>
              <a:rPr lang="en-US" sz="1200" b="1">
                <a:solidFill>
                  <a:srgbClr val="FF0000"/>
                </a:solidFill>
                <a:sym typeface="+mn-ea"/>
              </a:rPr>
              <a:t> –</a:t>
            </a:r>
            <a:r>
              <a:rPr lang="en-US" sz="1200" b="1">
                <a:solidFill>
                  <a:srgbClr val="00B0F0"/>
                </a:solidFill>
                <a:sym typeface="+mn-ea"/>
              </a:rPr>
              <a:t> </a:t>
            </a:r>
            <a:r>
              <a:rPr lang="en-US" sz="1200" b="1">
                <a:solidFill>
                  <a:schemeClr val="bg1"/>
                </a:solidFill>
                <a:sym typeface="+mn-ea"/>
              </a:rPr>
              <a:t>cancel the operation.    </a:t>
            </a:r>
            <a:endParaRPr lang="en-US" sz="1200" b="1">
              <a:solidFill>
                <a:schemeClr val="bg1"/>
              </a:solidFill>
              <a:sym typeface="+mn-ea"/>
            </a:endParaRPr>
          </a:p>
          <a:p>
            <a:pPr algn="l"/>
            <a:r>
              <a:rPr lang="en-US" sz="1200" b="1">
                <a:solidFill>
                  <a:schemeClr val="accent2"/>
                </a:solidFill>
                <a:sym typeface="+mn-ea"/>
              </a:rPr>
              <a:t>Parameter </a:t>
            </a:r>
            <a:r>
              <a:rPr lang="en-US" sz="1200" b="1">
                <a:solidFill>
                  <a:schemeClr val="bg1"/>
                </a:solidFill>
                <a:sym typeface="+mn-ea"/>
              </a:rPr>
              <a:t>:- </a:t>
            </a:r>
            <a:endParaRPr lang="en-US" sz="1200" b="1">
              <a:solidFill>
                <a:schemeClr val="bg1"/>
              </a:solidFill>
              <a:sym typeface="+mn-ea"/>
            </a:endParaRPr>
          </a:p>
          <a:p>
            <a:pPr algn="l"/>
            <a:r>
              <a:rPr lang="en-US" sz="1200" b="1">
                <a:solidFill>
                  <a:srgbClr val="92D050"/>
                </a:solidFill>
                <a:sym typeface="+mn-ea"/>
              </a:rPr>
              <a:t>blob </a:t>
            </a:r>
            <a:r>
              <a:rPr lang="en-US" sz="1200" b="1">
                <a:solidFill>
                  <a:schemeClr val="bg1"/>
                </a:solidFill>
                <a:sym typeface="+mn-ea"/>
              </a:rPr>
              <a:t>:- The Blob or File from which to read. </a:t>
            </a:r>
            <a:endParaRPr lang="en-US" sz="1200" b="1">
              <a:solidFill>
                <a:schemeClr val="bg1"/>
              </a:solidFill>
              <a:sym typeface="+mn-ea"/>
            </a:endParaRPr>
          </a:p>
          <a:p>
            <a:pPr algn="l"/>
            <a:r>
              <a:rPr lang="en-US" sz="1200" b="1">
                <a:solidFill>
                  <a:srgbClr val="92D050"/>
                </a:solidFill>
                <a:sym typeface="+mn-ea"/>
              </a:rPr>
              <a:t>encoding </a:t>
            </a:r>
            <a:r>
              <a:rPr lang="en-US" sz="1200" b="1">
                <a:solidFill>
                  <a:schemeClr val="bg1"/>
                </a:solidFill>
                <a:sym typeface="+mn-ea"/>
              </a:rPr>
              <a:t>:- The optional parameter specifies encoding to be used (e.g., iso-8859-1 or UTF-8). If not present, the method will apply a detection algorithm for it.</a:t>
            </a:r>
            <a:endParaRPr lang="en-US" sz="1200" b="1">
              <a:solidFill>
                <a:schemeClr val="accent1"/>
              </a:solidFill>
              <a:sym typeface="+mn-ea"/>
            </a:endParaRPr>
          </a:p>
        </p:txBody>
      </p:sp>
      <p:sp>
        <p:nvSpPr>
          <p:cNvPr id="8" name="Rectangles 7"/>
          <p:cNvSpPr/>
          <p:nvPr/>
        </p:nvSpPr>
        <p:spPr>
          <a:xfrm>
            <a:off x="4360545" y="254635"/>
            <a:ext cx="3691255" cy="101155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When the reading is finished, we can access the result as:- </a:t>
            </a:r>
            <a:r>
              <a:rPr lang="en-US" sz="1200" b="1">
                <a:solidFill>
                  <a:srgbClr val="92D050"/>
                </a:solidFill>
                <a:sym typeface="+mn-ea"/>
              </a:rPr>
              <a:t>The most widely used events are for sure </a:t>
            </a:r>
            <a:r>
              <a:rPr lang="en-US" sz="1200" b="1">
                <a:solidFill>
                  <a:srgbClr val="00B0F0"/>
                </a:solidFill>
                <a:sym typeface="+mn-ea"/>
              </a:rPr>
              <a:t>load </a:t>
            </a:r>
            <a:r>
              <a:rPr lang="en-US" sz="1200" b="1">
                <a:solidFill>
                  <a:srgbClr val="92D050"/>
                </a:solidFill>
                <a:sym typeface="+mn-ea"/>
              </a:rPr>
              <a:t>and </a:t>
            </a:r>
            <a:r>
              <a:rPr lang="en-US" sz="1200" b="1">
                <a:solidFill>
                  <a:srgbClr val="00B0F0"/>
                </a:solidFill>
                <a:sym typeface="+mn-ea"/>
              </a:rPr>
              <a:t>error</a:t>
            </a:r>
            <a:r>
              <a:rPr lang="en-US" sz="1200" b="1">
                <a:solidFill>
                  <a:srgbClr val="92D050"/>
                </a:solidFill>
                <a:sym typeface="+mn-ea"/>
              </a:rPr>
              <a:t>.</a:t>
            </a:r>
            <a:endParaRPr lang="en-US" sz="1200" b="1">
              <a:solidFill>
                <a:srgbClr val="92D050"/>
              </a:solidFill>
              <a:sym typeface="+mn-ea"/>
            </a:endParaRPr>
          </a:p>
          <a:p>
            <a:pPr algn="l"/>
            <a:r>
              <a:rPr lang="en-US" sz="1200" b="1">
                <a:solidFill>
                  <a:srgbClr val="E907E7"/>
                </a:solidFill>
                <a:sym typeface="+mn-ea"/>
              </a:rPr>
              <a:t>reader.result</a:t>
            </a:r>
            <a:r>
              <a:rPr lang="en-US" sz="1200" b="1">
                <a:solidFill>
                  <a:srgbClr val="00B0F0"/>
                </a:solidFill>
                <a:sym typeface="+mn-ea"/>
              </a:rPr>
              <a:t> </a:t>
            </a:r>
            <a:r>
              <a:rPr lang="en-US" sz="1200" b="1">
                <a:solidFill>
                  <a:schemeClr val="bg1"/>
                </a:solidFill>
                <a:sym typeface="+mn-ea"/>
              </a:rPr>
              <a:t>is the result (if successful)</a:t>
            </a:r>
            <a:r>
              <a:rPr lang="en-US" sz="1200" b="1">
                <a:solidFill>
                  <a:srgbClr val="00B0F0"/>
                </a:solidFill>
                <a:sym typeface="+mn-ea"/>
              </a:rPr>
              <a:t>        </a:t>
            </a:r>
            <a:endParaRPr lang="en-US" sz="1200" b="1">
              <a:solidFill>
                <a:srgbClr val="00B0F0"/>
              </a:solidFill>
              <a:sym typeface="+mn-ea"/>
            </a:endParaRPr>
          </a:p>
          <a:p>
            <a:pPr algn="l"/>
            <a:r>
              <a:rPr lang="en-US" sz="1200" b="1">
                <a:solidFill>
                  <a:srgbClr val="E907E7"/>
                </a:solidFill>
                <a:sym typeface="+mn-ea"/>
              </a:rPr>
              <a:t>reader.error</a:t>
            </a:r>
            <a:r>
              <a:rPr lang="en-US" sz="1200" b="1">
                <a:solidFill>
                  <a:schemeClr val="bg1"/>
                </a:solidFill>
                <a:sym typeface="+mn-ea"/>
              </a:rPr>
              <a:t> is the error (if failed).      </a:t>
            </a:r>
            <a:endParaRPr lang="en-US" sz="1200" b="1">
              <a:solidFill>
                <a:srgbClr val="92D050"/>
              </a:solidFill>
              <a:sym typeface="+mn-ea"/>
            </a:endParaRPr>
          </a:p>
        </p:txBody>
      </p:sp>
      <p:sp>
        <p:nvSpPr>
          <p:cNvPr id="2" name="Rectangles 1"/>
          <p:cNvSpPr/>
          <p:nvPr/>
        </p:nvSpPr>
        <p:spPr>
          <a:xfrm>
            <a:off x="4341495" y="1261110"/>
            <a:ext cx="3710305" cy="123571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FileReader for blobs :-   </a:t>
            </a:r>
            <a:r>
              <a:rPr lang="en-US" sz="1200" b="1">
                <a:solidFill>
                  <a:srgbClr val="92D050"/>
                </a:solidFill>
                <a:sym typeface="+mn-ea"/>
              </a:rPr>
              <a:t>We can use it to convert a blob to another format:</a:t>
            </a:r>
            <a:endParaRPr lang="en-US" sz="1200" b="1">
              <a:solidFill>
                <a:srgbClr val="92D050"/>
              </a:solidFill>
              <a:sym typeface="+mn-ea"/>
            </a:endParaRPr>
          </a:p>
          <a:p>
            <a:pPr algn="l"/>
            <a:r>
              <a:rPr lang="en-US" sz="1200" b="1">
                <a:solidFill>
                  <a:srgbClr val="E907E7"/>
                </a:solidFill>
                <a:sym typeface="+mn-ea"/>
              </a:rPr>
              <a:t>readAsArrayBuffer(</a:t>
            </a:r>
            <a:r>
              <a:rPr lang="en-US" sz="1200" b="1">
                <a:solidFill>
                  <a:srgbClr val="FF0000"/>
                </a:solidFill>
                <a:sym typeface="+mn-ea"/>
              </a:rPr>
              <a:t>blob</a:t>
            </a:r>
            <a:r>
              <a:rPr lang="en-US" sz="1200" b="1">
                <a:solidFill>
                  <a:srgbClr val="E907E7"/>
                </a:solidFill>
                <a:sym typeface="+mn-ea"/>
              </a:rPr>
              <a:t>)</a:t>
            </a:r>
            <a:r>
              <a:rPr lang="en-US" sz="1200" b="1">
                <a:solidFill>
                  <a:srgbClr val="00B0F0"/>
                </a:solidFill>
                <a:sym typeface="+mn-ea"/>
              </a:rPr>
              <a:t>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to ArrayBuffer,</a:t>
            </a:r>
            <a:r>
              <a:rPr lang="en-US" sz="1200" b="1">
                <a:solidFill>
                  <a:srgbClr val="00B0F0"/>
                </a:solidFill>
                <a:sym typeface="+mn-ea"/>
              </a:rPr>
              <a:t>   </a:t>
            </a:r>
            <a:endParaRPr lang="en-US" sz="1200" b="1">
              <a:solidFill>
                <a:srgbClr val="00B0F0"/>
              </a:solidFill>
              <a:sym typeface="+mn-ea"/>
            </a:endParaRPr>
          </a:p>
          <a:p>
            <a:pPr algn="l"/>
            <a:r>
              <a:rPr lang="en-US" sz="1200" b="1">
                <a:solidFill>
                  <a:srgbClr val="E907E7"/>
                </a:solidFill>
                <a:sym typeface="+mn-ea"/>
              </a:rPr>
              <a:t>readAsText(</a:t>
            </a:r>
            <a:r>
              <a:rPr lang="en-US" sz="1200" b="1">
                <a:solidFill>
                  <a:srgbClr val="FF0000"/>
                </a:solidFill>
                <a:sym typeface="+mn-ea"/>
              </a:rPr>
              <a:t>blob</a:t>
            </a:r>
            <a:r>
              <a:rPr lang="en-US" sz="1200" b="1">
                <a:solidFill>
                  <a:srgbClr val="E907E7"/>
                </a:solidFill>
                <a:sym typeface="+mn-ea"/>
              </a:rPr>
              <a:t>, [encoding])</a:t>
            </a:r>
            <a:r>
              <a:rPr lang="en-US" sz="1200" b="1">
                <a:solidFill>
                  <a:srgbClr val="00B0F0"/>
                </a:solidFill>
                <a:sym typeface="+mn-ea"/>
              </a:rPr>
              <a:t> </a:t>
            </a:r>
            <a:r>
              <a:rPr lang="en-US" sz="1200" b="1">
                <a:solidFill>
                  <a:srgbClr val="FF0000"/>
                </a:solidFill>
                <a:sym typeface="+mn-ea"/>
              </a:rPr>
              <a:t>–</a:t>
            </a:r>
            <a:r>
              <a:rPr lang="en-US" sz="1200" b="1">
                <a:solidFill>
                  <a:schemeClr val="bg1"/>
                </a:solidFill>
                <a:sym typeface="+mn-ea"/>
              </a:rPr>
              <a:t> to string (an alternative to TextDecoder), </a:t>
            </a:r>
            <a:r>
              <a:rPr lang="en-US" sz="1200" b="1">
                <a:solidFill>
                  <a:srgbClr val="00B0F0"/>
                </a:solidFill>
                <a:sym typeface="+mn-ea"/>
              </a:rPr>
              <a:t>   </a:t>
            </a:r>
            <a:endParaRPr lang="en-US" sz="1200" b="1">
              <a:solidFill>
                <a:srgbClr val="00B0F0"/>
              </a:solidFill>
              <a:sym typeface="+mn-ea"/>
            </a:endParaRPr>
          </a:p>
          <a:p>
            <a:pPr algn="l"/>
            <a:r>
              <a:rPr lang="en-US" sz="1200" b="1">
                <a:solidFill>
                  <a:srgbClr val="E907E7"/>
                </a:solidFill>
                <a:sym typeface="+mn-ea"/>
              </a:rPr>
              <a:t>readAsDataURL(</a:t>
            </a:r>
            <a:r>
              <a:rPr lang="en-US" sz="1200" b="1">
                <a:solidFill>
                  <a:srgbClr val="FF0000"/>
                </a:solidFill>
                <a:sym typeface="+mn-ea"/>
              </a:rPr>
              <a:t>blob</a:t>
            </a:r>
            <a:r>
              <a:rPr lang="en-US" sz="1200" b="1">
                <a:solidFill>
                  <a:srgbClr val="E907E7"/>
                </a:solidFill>
                <a:sym typeface="+mn-ea"/>
              </a:rPr>
              <a:t>) </a:t>
            </a:r>
            <a:r>
              <a:rPr lang="en-US" sz="1200" b="1">
                <a:solidFill>
                  <a:srgbClr val="FF0000"/>
                </a:solidFill>
                <a:sym typeface="+mn-ea"/>
              </a:rPr>
              <a:t>–</a:t>
            </a:r>
            <a:r>
              <a:rPr lang="en-US" sz="1200" b="1">
                <a:solidFill>
                  <a:schemeClr val="bg1"/>
                </a:solidFill>
                <a:sym typeface="+mn-ea"/>
              </a:rPr>
              <a:t> to base64 data url. , encoded</a:t>
            </a:r>
            <a:endParaRPr lang="en-US" sz="1200" b="1">
              <a:solidFill>
                <a:schemeClr val="accent1"/>
              </a:solidFill>
              <a:sym typeface="+mn-ea"/>
            </a:endParaRPr>
          </a:p>
        </p:txBody>
      </p:sp>
      <p:sp>
        <p:nvSpPr>
          <p:cNvPr id="3" name="Rectangles 2"/>
          <p:cNvSpPr/>
          <p:nvPr/>
        </p:nvSpPr>
        <p:spPr>
          <a:xfrm>
            <a:off x="43180" y="5673725"/>
            <a:ext cx="4326890" cy="114871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As the reading proceeds, there are events:-  </a:t>
            </a:r>
            <a:endParaRPr lang="en-US" sz="1200" b="1">
              <a:solidFill>
                <a:srgbClr val="FFFF00"/>
              </a:solidFill>
              <a:sym typeface="+mn-ea"/>
            </a:endParaRPr>
          </a:p>
          <a:p>
            <a:pPr algn="l"/>
            <a:r>
              <a:rPr lang="en-US" sz="1200" b="1">
                <a:solidFill>
                  <a:srgbClr val="E907E7"/>
                </a:solidFill>
                <a:sym typeface="+mn-ea"/>
              </a:rPr>
              <a:t>loadstart </a:t>
            </a:r>
            <a:r>
              <a:rPr lang="en-US" sz="1200" b="1">
                <a:solidFill>
                  <a:srgbClr val="FF0000"/>
                </a:solidFill>
                <a:sym typeface="+mn-ea"/>
              </a:rPr>
              <a:t>–</a:t>
            </a:r>
            <a:r>
              <a:rPr lang="en-US" sz="1200" b="1">
                <a:solidFill>
                  <a:schemeClr val="bg1"/>
                </a:solidFill>
                <a:sym typeface="+mn-ea"/>
              </a:rPr>
              <a:t> loading started.</a:t>
            </a:r>
            <a:r>
              <a:rPr lang="en-US" sz="1200" b="1">
                <a:solidFill>
                  <a:srgbClr val="00B0F0"/>
                </a:solidFill>
                <a:sym typeface="+mn-ea"/>
              </a:rPr>
              <a:t>     </a:t>
            </a:r>
            <a:r>
              <a:rPr lang="en-US" sz="1200" b="1">
                <a:solidFill>
                  <a:srgbClr val="E907E7"/>
                </a:solidFill>
                <a:sym typeface="+mn-ea"/>
              </a:rPr>
              <a:t>progress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occurs during reading.</a:t>
            </a:r>
            <a:r>
              <a:rPr lang="en-US" sz="1200" b="1">
                <a:solidFill>
                  <a:srgbClr val="00B0F0"/>
                </a:solidFill>
                <a:sym typeface="+mn-ea"/>
              </a:rPr>
              <a:t>    </a:t>
            </a:r>
            <a:endParaRPr lang="en-US" sz="1200" b="1">
              <a:solidFill>
                <a:srgbClr val="00B0F0"/>
              </a:solidFill>
              <a:sym typeface="+mn-ea"/>
            </a:endParaRPr>
          </a:p>
          <a:p>
            <a:pPr algn="l"/>
            <a:r>
              <a:rPr lang="en-US" sz="1200" b="1">
                <a:solidFill>
                  <a:srgbClr val="E907E7"/>
                </a:solidFill>
                <a:sym typeface="+mn-ea"/>
              </a:rPr>
              <a:t>load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no errors, reading complete.</a:t>
            </a:r>
            <a:r>
              <a:rPr lang="en-US" sz="1200" b="1">
                <a:solidFill>
                  <a:srgbClr val="00B0F0"/>
                </a:solidFill>
                <a:sym typeface="+mn-ea"/>
              </a:rPr>
              <a:t>    </a:t>
            </a:r>
            <a:r>
              <a:rPr lang="en-US" sz="1200" b="1">
                <a:solidFill>
                  <a:srgbClr val="E907E7"/>
                </a:solidFill>
                <a:sym typeface="+mn-ea"/>
              </a:rPr>
              <a:t>abort </a:t>
            </a:r>
            <a:r>
              <a:rPr lang="en-US" sz="1200" b="1">
                <a:solidFill>
                  <a:srgbClr val="FF0000"/>
                </a:solidFill>
                <a:sym typeface="+mn-ea"/>
              </a:rPr>
              <a:t>– </a:t>
            </a:r>
            <a:r>
              <a:rPr lang="en-US" sz="1200" b="1">
                <a:solidFill>
                  <a:schemeClr val="bg1"/>
                </a:solidFill>
                <a:sym typeface="+mn-ea"/>
              </a:rPr>
              <a:t>abort() called.</a:t>
            </a:r>
            <a:r>
              <a:rPr lang="en-US" sz="1200" b="1">
                <a:solidFill>
                  <a:srgbClr val="00B0F0"/>
                </a:solidFill>
                <a:sym typeface="+mn-ea"/>
              </a:rPr>
              <a:t>    </a:t>
            </a:r>
            <a:endParaRPr lang="en-US" sz="1200" b="1">
              <a:solidFill>
                <a:srgbClr val="00B0F0"/>
              </a:solidFill>
              <a:sym typeface="+mn-ea"/>
            </a:endParaRPr>
          </a:p>
          <a:p>
            <a:pPr algn="l"/>
            <a:r>
              <a:rPr lang="en-US" sz="1200" b="1">
                <a:solidFill>
                  <a:srgbClr val="E907E7"/>
                </a:solidFill>
                <a:sym typeface="+mn-ea"/>
              </a:rPr>
              <a:t>error </a:t>
            </a:r>
            <a:r>
              <a:rPr lang="en-US" sz="1200" b="1">
                <a:solidFill>
                  <a:srgbClr val="FF0000"/>
                </a:solidFill>
                <a:sym typeface="+mn-ea"/>
              </a:rPr>
              <a:t>–</a:t>
            </a:r>
            <a:r>
              <a:rPr lang="en-US" sz="1200" b="1">
                <a:solidFill>
                  <a:schemeClr val="bg1"/>
                </a:solidFill>
                <a:sym typeface="+mn-ea"/>
              </a:rPr>
              <a:t> error has occurred.     </a:t>
            </a:r>
            <a:endParaRPr lang="en-US" sz="1200" b="1">
              <a:solidFill>
                <a:schemeClr val="bg1"/>
              </a:solidFill>
              <a:sym typeface="+mn-ea"/>
            </a:endParaRPr>
          </a:p>
          <a:p>
            <a:pPr algn="l"/>
            <a:r>
              <a:rPr lang="en-US" sz="1200" b="1">
                <a:solidFill>
                  <a:srgbClr val="E907E7"/>
                </a:solidFill>
                <a:sym typeface="+mn-ea"/>
              </a:rPr>
              <a:t>loadend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reading finished with either success or failure.</a:t>
            </a:r>
            <a:endParaRPr lang="en-US" sz="1200" b="1">
              <a:solidFill>
                <a:schemeClr val="accent1"/>
              </a:solidFill>
              <a:sym typeface="+mn-ea"/>
            </a:endParaRPr>
          </a:p>
        </p:txBody>
      </p:sp>
      <p:sp>
        <p:nvSpPr>
          <p:cNvPr id="5" name="Rectangles 4"/>
          <p:cNvSpPr/>
          <p:nvPr/>
        </p:nvSpPr>
        <p:spPr>
          <a:xfrm>
            <a:off x="62230" y="3931920"/>
            <a:ext cx="4307840" cy="174180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The choice of read* method depends on which format we prefer, how we’re going to use the data.</a:t>
            </a:r>
            <a:endParaRPr lang="en-US" sz="1200" b="1">
              <a:solidFill>
                <a:srgbClr val="FFFF00"/>
              </a:solidFill>
              <a:sym typeface="+mn-ea"/>
            </a:endParaRPr>
          </a:p>
          <a:p>
            <a:pPr algn="l"/>
            <a:r>
              <a:rPr lang="en-US" sz="1200" b="1">
                <a:solidFill>
                  <a:srgbClr val="E907E7"/>
                </a:solidFill>
                <a:sym typeface="+mn-ea"/>
              </a:rPr>
              <a:t>readAsArrayBuffer</a:t>
            </a:r>
            <a:r>
              <a:rPr lang="en-US" sz="1200" b="1">
                <a:solidFill>
                  <a:srgbClr val="00B0F0"/>
                </a:solidFill>
                <a:sym typeface="+mn-ea"/>
              </a:rPr>
              <a:t> </a:t>
            </a:r>
            <a:r>
              <a:rPr lang="en-US" sz="1200" b="1">
                <a:solidFill>
                  <a:srgbClr val="FF0000"/>
                </a:solidFill>
                <a:sym typeface="+mn-ea"/>
              </a:rPr>
              <a:t>–</a:t>
            </a:r>
            <a:r>
              <a:rPr lang="en-US" sz="1200" b="1">
                <a:solidFill>
                  <a:schemeClr val="bg1"/>
                </a:solidFill>
                <a:sym typeface="+mn-ea"/>
              </a:rPr>
              <a:t> for binary files, to do low-level binary operations. For high-level operations, like slicing, File inherits from Blob, so we can call them directly, without reading.    </a:t>
            </a:r>
            <a:endParaRPr lang="en-US" sz="1200" b="1">
              <a:solidFill>
                <a:schemeClr val="bg1"/>
              </a:solidFill>
              <a:sym typeface="+mn-ea"/>
            </a:endParaRPr>
          </a:p>
          <a:p>
            <a:pPr algn="l"/>
            <a:r>
              <a:rPr lang="en-US" sz="1200" b="1">
                <a:solidFill>
                  <a:srgbClr val="E907E7"/>
                </a:solidFill>
                <a:sym typeface="+mn-ea"/>
              </a:rPr>
              <a:t>readAsText </a:t>
            </a:r>
            <a:r>
              <a:rPr lang="en-US" sz="1200" b="1">
                <a:solidFill>
                  <a:srgbClr val="FF0000"/>
                </a:solidFill>
                <a:sym typeface="+mn-ea"/>
              </a:rPr>
              <a:t>–</a:t>
            </a:r>
            <a:r>
              <a:rPr lang="en-US" sz="1200" b="1">
                <a:solidFill>
                  <a:schemeClr val="bg1"/>
                </a:solidFill>
                <a:sym typeface="+mn-ea"/>
              </a:rPr>
              <a:t> for text files, when we’d like to get a string.   </a:t>
            </a:r>
            <a:endParaRPr lang="en-US" sz="1200" b="1">
              <a:solidFill>
                <a:schemeClr val="bg1"/>
              </a:solidFill>
              <a:sym typeface="+mn-ea"/>
            </a:endParaRPr>
          </a:p>
          <a:p>
            <a:pPr algn="l"/>
            <a:r>
              <a:rPr lang="en-US" sz="1200" b="1">
                <a:solidFill>
                  <a:srgbClr val="E907E7"/>
                </a:solidFill>
                <a:sym typeface="+mn-ea"/>
              </a:rPr>
              <a:t>readAsDataURL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when we’d like to use this data in src for img or another tag. There’s an alternative to reading a file for that, </a:t>
            </a:r>
            <a:r>
              <a:rPr lang="en-US" sz="1200" b="1">
                <a:solidFill>
                  <a:srgbClr val="00B0F0"/>
                </a:solidFill>
                <a:sym typeface="+mn-ea"/>
              </a:rPr>
              <a:t> Blob: URL.createObjectURL(file).</a:t>
            </a:r>
            <a:endParaRPr lang="en-US" sz="1200" b="1">
              <a:solidFill>
                <a:schemeClr val="accent1"/>
              </a:solidFill>
              <a:sym typeface="+mn-ea"/>
            </a:endParaRPr>
          </a:p>
        </p:txBody>
      </p:sp>
      <p:sp>
        <p:nvSpPr>
          <p:cNvPr id="6" name="Rectangles 5"/>
          <p:cNvSpPr/>
          <p:nvPr/>
        </p:nvSpPr>
        <p:spPr>
          <a:xfrm>
            <a:off x="8052435" y="1644015"/>
            <a:ext cx="4067810" cy="207010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Blob :- Binary Large Object :- </a:t>
            </a:r>
            <a:endParaRPr lang="en-US" sz="1200" b="1">
              <a:solidFill>
                <a:srgbClr val="FFFF00"/>
              </a:solidFill>
              <a:sym typeface="+mn-ea"/>
            </a:endParaRPr>
          </a:p>
          <a:p>
            <a:pPr algn="l"/>
            <a:r>
              <a:rPr lang="en-US" sz="1200" b="1">
                <a:solidFill>
                  <a:srgbClr val="92D050"/>
                </a:solidFill>
                <a:sym typeface="+mn-ea"/>
              </a:rPr>
              <a:t>BLOB stands for a “Binary Large Object,” </a:t>
            </a:r>
            <a:r>
              <a:rPr lang="en-US" sz="1200" b="1">
                <a:solidFill>
                  <a:srgbClr val="E907E7"/>
                </a:solidFill>
                <a:sym typeface="+mn-ea"/>
              </a:rPr>
              <a:t>a data type that stores binary data.  </a:t>
            </a:r>
            <a:r>
              <a:rPr lang="en-US" sz="1200" b="1">
                <a:solidFill>
                  <a:srgbClr val="92D050"/>
                </a:solidFill>
                <a:sym typeface="+mn-ea"/>
              </a:rPr>
              <a:t>Binary Large Objects (BLOBs) can be </a:t>
            </a:r>
            <a:r>
              <a:rPr lang="en-US" sz="1200" b="1">
                <a:solidFill>
                  <a:srgbClr val="E907E7"/>
                </a:solidFill>
                <a:sym typeface="+mn-ea"/>
              </a:rPr>
              <a:t>complex files like images or videos</a:t>
            </a:r>
            <a:r>
              <a:rPr lang="en-US" sz="1200" b="1">
                <a:solidFill>
                  <a:srgbClr val="92D050"/>
                </a:solidFill>
                <a:sym typeface="+mn-ea"/>
              </a:rPr>
              <a:t>, unlike other data strings that only store letters and numbers. </a:t>
            </a:r>
            <a:r>
              <a:rPr lang="en-US" sz="1200" b="1">
                <a:solidFill>
                  <a:schemeClr val="bg1"/>
                </a:solidFill>
                <a:sym typeface="+mn-ea"/>
              </a:rPr>
              <a:t>A BLOB will hold multimedia objects.</a:t>
            </a:r>
            <a:endParaRPr lang="en-US" sz="1200" b="1">
              <a:solidFill>
                <a:schemeClr val="bg1"/>
              </a:solidFill>
              <a:sym typeface="+mn-ea"/>
            </a:endParaRPr>
          </a:p>
          <a:p>
            <a:pPr algn="l"/>
            <a:endParaRPr lang="en-US" sz="1200" b="1">
              <a:solidFill>
                <a:schemeClr val="bg1"/>
              </a:solidFill>
              <a:sym typeface="+mn-ea"/>
            </a:endParaRPr>
          </a:p>
          <a:p>
            <a:pPr algn="l"/>
            <a:r>
              <a:rPr lang="en-US" sz="1200" b="1">
                <a:solidFill>
                  <a:srgbClr val="92D050"/>
                </a:solidFill>
                <a:sym typeface="+mn-ea"/>
              </a:rPr>
              <a:t>The Blob object represents a blob, which is a f</a:t>
            </a:r>
            <a:r>
              <a:rPr lang="en-US" sz="1200" b="1">
                <a:solidFill>
                  <a:schemeClr val="accent4"/>
                </a:solidFill>
                <a:sym typeface="+mn-ea"/>
              </a:rPr>
              <a:t>ile-like object of immutable,</a:t>
            </a:r>
            <a:r>
              <a:rPr lang="en-US" sz="1200" b="1">
                <a:solidFill>
                  <a:srgbClr val="92D050"/>
                </a:solidFill>
                <a:sym typeface="+mn-ea"/>
              </a:rPr>
              <a:t> </a:t>
            </a:r>
            <a:r>
              <a:rPr lang="en-US" sz="1200" b="1">
                <a:solidFill>
                  <a:srgbClr val="00B0F0"/>
                </a:solidFill>
                <a:sym typeface="+mn-ea"/>
              </a:rPr>
              <a:t>raw data</a:t>
            </a:r>
            <a:r>
              <a:rPr lang="en-US" sz="1200" b="1">
                <a:solidFill>
                  <a:srgbClr val="92D050"/>
                </a:solidFill>
                <a:sym typeface="+mn-ea"/>
              </a:rPr>
              <a:t>; they can be </a:t>
            </a:r>
            <a:r>
              <a:rPr lang="en-US" sz="1200" b="1">
                <a:solidFill>
                  <a:schemeClr val="accent2"/>
                </a:solidFill>
                <a:sym typeface="+mn-ea"/>
              </a:rPr>
              <a:t>read as text or binary data,</a:t>
            </a:r>
            <a:r>
              <a:rPr lang="en-US" sz="1200" b="1">
                <a:solidFill>
                  <a:srgbClr val="92D050"/>
                </a:solidFill>
                <a:sym typeface="+mn-ea"/>
              </a:rPr>
              <a:t> or </a:t>
            </a:r>
            <a:r>
              <a:rPr lang="en-US" sz="1200" b="1">
                <a:solidFill>
                  <a:schemeClr val="bg1"/>
                </a:solidFill>
                <a:sym typeface="+mn-ea"/>
              </a:rPr>
              <a:t>converted into a ReadableStream </a:t>
            </a:r>
            <a:r>
              <a:rPr lang="en-US" sz="1200" b="1">
                <a:solidFill>
                  <a:srgbClr val="92D050"/>
                </a:solidFill>
                <a:sym typeface="+mn-ea"/>
              </a:rPr>
              <a:t>so its methods can be used for processing the data.</a:t>
            </a:r>
            <a:endParaRPr lang="en-US" sz="1200" b="1">
              <a:solidFill>
                <a:srgbClr val="92D050"/>
              </a:solidFill>
              <a:sym typeface="+mn-ea"/>
            </a:endParaRPr>
          </a:p>
        </p:txBody>
      </p:sp>
      <p:sp>
        <p:nvSpPr>
          <p:cNvPr id="7" name="Rectangles 6"/>
          <p:cNvSpPr/>
          <p:nvPr/>
        </p:nvSpPr>
        <p:spPr>
          <a:xfrm>
            <a:off x="8061325" y="57150"/>
            <a:ext cx="4058285" cy="158686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FileReaderSync is available inside Web Workers :-  </a:t>
            </a:r>
            <a:r>
              <a:rPr lang="en-US" sz="1200" b="1">
                <a:solidFill>
                  <a:srgbClr val="92D050"/>
                </a:solidFill>
                <a:sym typeface="+mn-ea"/>
              </a:rPr>
              <a:t>For Web Workers, there also exists a synchronous variant of </a:t>
            </a:r>
            <a:r>
              <a:rPr lang="en-US" sz="1200" b="1">
                <a:solidFill>
                  <a:srgbClr val="00B0F0"/>
                </a:solidFill>
                <a:sym typeface="+mn-ea"/>
              </a:rPr>
              <a:t>FileReader</a:t>
            </a:r>
            <a:r>
              <a:rPr lang="en-US" sz="1200" b="1">
                <a:solidFill>
                  <a:srgbClr val="92D050"/>
                </a:solidFill>
                <a:sym typeface="+mn-ea"/>
              </a:rPr>
              <a:t>, called </a:t>
            </a:r>
            <a:r>
              <a:rPr lang="en-US" sz="1200" b="1">
                <a:solidFill>
                  <a:srgbClr val="00B0F0"/>
                </a:solidFill>
                <a:sym typeface="+mn-ea"/>
              </a:rPr>
              <a:t>FileReaderSync</a:t>
            </a:r>
            <a:r>
              <a:rPr lang="en-US" sz="1200" b="1">
                <a:solidFill>
                  <a:srgbClr val="92D050"/>
                </a:solidFill>
                <a:sym typeface="+mn-ea"/>
              </a:rPr>
              <a:t>. Its reading methods </a:t>
            </a:r>
            <a:r>
              <a:rPr lang="en-US" sz="1200" b="1">
                <a:solidFill>
                  <a:srgbClr val="00B0F0"/>
                </a:solidFill>
                <a:sym typeface="+mn-ea"/>
              </a:rPr>
              <a:t>read*</a:t>
            </a:r>
            <a:r>
              <a:rPr lang="en-US" sz="1200" b="1">
                <a:solidFill>
                  <a:srgbClr val="92D050"/>
                </a:solidFill>
                <a:sym typeface="+mn-ea"/>
              </a:rPr>
              <a:t> do not generate events, but rather return a result, as regular functions do.That’s only inside a Web Worker though, because delays in synchronous calls, that are possible while reading from files, in Web Workers are less important. They do not affect the page.</a:t>
            </a:r>
            <a:endParaRPr lang="en-US" sz="1200" b="1">
              <a:solidFill>
                <a:srgbClr val="92D050"/>
              </a:solidFill>
              <a:sym typeface="+mn-ea"/>
            </a:endParaRPr>
          </a:p>
        </p:txBody>
      </p:sp>
      <p:sp>
        <p:nvSpPr>
          <p:cNvPr id="9" name="矩形 23"/>
          <p:cNvSpPr/>
          <p:nvPr/>
        </p:nvSpPr>
        <p:spPr>
          <a:xfrm>
            <a:off x="43180" y="22225"/>
            <a:ext cx="3069590" cy="2292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b="1">
                <a:solidFill>
                  <a:schemeClr val="bg1"/>
                </a:solidFill>
                <a:sym typeface="+mn-ea"/>
              </a:rPr>
              <a:t>File Reader JavaScript </a:t>
            </a:r>
            <a:endParaRPr lang="en-US" altLang="zh-CN" sz="1400" b="1" dirty="0">
              <a:solidFill>
                <a:schemeClr val="bg1"/>
              </a:solidFill>
              <a:sym typeface="+mn-ea"/>
            </a:endParaRPr>
          </a:p>
        </p:txBody>
      </p:sp>
      <p:sp>
        <p:nvSpPr>
          <p:cNvPr id="11" name="Rectangles 10"/>
          <p:cNvSpPr/>
          <p:nvPr/>
        </p:nvSpPr>
        <p:spPr>
          <a:xfrm>
            <a:off x="4351020" y="2496820"/>
            <a:ext cx="3700145" cy="185674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b="1">
                <a:solidFill>
                  <a:srgbClr val="FFFF00"/>
                </a:solidFill>
                <a:sym typeface="+mn-ea"/>
              </a:rPr>
              <a:t>Example</a:t>
            </a:r>
            <a:endParaRPr lang="en-US" sz="1000" b="1">
              <a:solidFill>
                <a:srgbClr val="E907E7"/>
              </a:solidFill>
              <a:sym typeface="+mn-ea"/>
            </a:endParaRPr>
          </a:p>
          <a:p>
            <a:pPr algn="l"/>
            <a:r>
              <a:rPr lang="en-US" sz="1000" b="1">
                <a:solidFill>
                  <a:srgbClr val="E907E7"/>
                </a:solidFill>
                <a:sym typeface="+mn-ea"/>
              </a:rPr>
              <a:t>&lt;input type=</a:t>
            </a:r>
            <a:r>
              <a:rPr lang="en-US" sz="1000" b="1">
                <a:solidFill>
                  <a:srgbClr val="00B0F0"/>
                </a:solidFill>
                <a:sym typeface="+mn-ea"/>
              </a:rPr>
              <a:t>"file" </a:t>
            </a:r>
            <a:r>
              <a:rPr lang="en-US" sz="1000" b="1">
                <a:solidFill>
                  <a:srgbClr val="E907E7"/>
                </a:solidFill>
                <a:sym typeface="+mn-ea"/>
              </a:rPr>
              <a:t>onchange=</a:t>
            </a:r>
            <a:r>
              <a:rPr lang="en-US" sz="1000" b="1">
                <a:solidFill>
                  <a:srgbClr val="00B0F0"/>
                </a:solidFill>
                <a:sym typeface="+mn-ea"/>
              </a:rPr>
              <a:t>"readFile(this)"</a:t>
            </a:r>
            <a:r>
              <a:rPr lang="en-US" sz="1000" b="1">
                <a:solidFill>
                  <a:srgbClr val="E907E7"/>
                </a:solidFill>
                <a:sym typeface="+mn-ea"/>
              </a:rPr>
              <a:t>&gt;</a:t>
            </a:r>
            <a:endParaRPr lang="en-US" sz="1000" b="1">
              <a:solidFill>
                <a:srgbClr val="E907E7"/>
              </a:solidFill>
              <a:sym typeface="+mn-ea"/>
            </a:endParaRPr>
          </a:p>
          <a:p>
            <a:pPr algn="l"/>
            <a:r>
              <a:rPr lang="en-US" sz="1000" b="1">
                <a:solidFill>
                  <a:srgbClr val="E907E7"/>
                </a:solidFill>
                <a:sym typeface="+mn-ea"/>
              </a:rPr>
              <a:t>&lt;script&gt;</a:t>
            </a:r>
            <a:endParaRPr lang="en-US" sz="1000" b="1">
              <a:solidFill>
                <a:srgbClr val="E907E7"/>
              </a:solidFill>
              <a:sym typeface="+mn-ea"/>
            </a:endParaRPr>
          </a:p>
          <a:p>
            <a:pPr algn="l"/>
            <a:r>
              <a:rPr lang="en-US" sz="1000" b="1">
                <a:solidFill>
                  <a:srgbClr val="00B0F0"/>
                </a:solidFill>
                <a:sym typeface="+mn-ea"/>
              </a:rPr>
              <a:t>function readFile(input) {</a:t>
            </a:r>
            <a:endParaRPr lang="en-US" sz="1000" b="1">
              <a:solidFill>
                <a:srgbClr val="00B0F0"/>
              </a:solidFill>
              <a:sym typeface="+mn-ea"/>
            </a:endParaRPr>
          </a:p>
          <a:p>
            <a:pPr algn="l"/>
            <a:r>
              <a:rPr lang="en-US" sz="1000" b="1">
                <a:solidFill>
                  <a:srgbClr val="00B0F0"/>
                </a:solidFill>
                <a:sym typeface="+mn-ea"/>
              </a:rPr>
              <a:t>  let </a:t>
            </a:r>
            <a:r>
              <a:rPr lang="en-US" sz="1000" b="1">
                <a:solidFill>
                  <a:schemeClr val="accent4"/>
                </a:solidFill>
                <a:sym typeface="+mn-ea"/>
              </a:rPr>
              <a:t>file </a:t>
            </a:r>
            <a:r>
              <a:rPr lang="en-US" sz="1000" b="1">
                <a:solidFill>
                  <a:srgbClr val="00B0F0"/>
                </a:solidFill>
                <a:sym typeface="+mn-ea"/>
              </a:rPr>
              <a:t>= input.files[0];</a:t>
            </a:r>
            <a:endParaRPr lang="en-US" sz="1000" b="1">
              <a:solidFill>
                <a:srgbClr val="00B0F0"/>
              </a:solidFill>
              <a:sym typeface="+mn-ea"/>
            </a:endParaRPr>
          </a:p>
          <a:p>
            <a:pPr algn="l"/>
            <a:r>
              <a:rPr lang="en-US" sz="1000" b="1">
                <a:solidFill>
                  <a:srgbClr val="00B0F0"/>
                </a:solidFill>
                <a:sym typeface="+mn-ea"/>
              </a:rPr>
              <a:t>  let </a:t>
            </a:r>
            <a:r>
              <a:rPr lang="en-US" sz="1000" b="1">
                <a:solidFill>
                  <a:schemeClr val="accent4"/>
                </a:solidFill>
                <a:sym typeface="+mn-ea"/>
              </a:rPr>
              <a:t>reader </a:t>
            </a:r>
            <a:r>
              <a:rPr lang="en-US" sz="1000" b="1">
                <a:solidFill>
                  <a:srgbClr val="00B0F0"/>
                </a:solidFill>
                <a:sym typeface="+mn-ea"/>
              </a:rPr>
              <a:t>= new FileReader();</a:t>
            </a:r>
            <a:endParaRPr lang="en-US" sz="1000" b="1">
              <a:solidFill>
                <a:srgbClr val="00B0F0"/>
              </a:solidFill>
              <a:sym typeface="+mn-ea"/>
            </a:endParaRPr>
          </a:p>
          <a:p>
            <a:pPr algn="l"/>
            <a:r>
              <a:rPr lang="en-US" sz="1000" b="1">
                <a:solidFill>
                  <a:srgbClr val="00B0F0"/>
                </a:solidFill>
                <a:sym typeface="+mn-ea"/>
              </a:rPr>
              <a:t>  </a:t>
            </a:r>
            <a:r>
              <a:rPr lang="en-US" sz="1000" b="1">
                <a:solidFill>
                  <a:schemeClr val="accent4"/>
                </a:solidFill>
                <a:sym typeface="+mn-ea"/>
              </a:rPr>
              <a:t>reader</a:t>
            </a:r>
            <a:r>
              <a:rPr lang="en-US" sz="1000" b="1">
                <a:solidFill>
                  <a:srgbClr val="00B0F0"/>
                </a:solidFill>
                <a:sym typeface="+mn-ea"/>
              </a:rPr>
              <a:t>.readAsText(file);</a:t>
            </a:r>
            <a:endParaRPr lang="en-US" sz="1000" b="1">
              <a:solidFill>
                <a:srgbClr val="00B0F0"/>
              </a:solidFill>
              <a:sym typeface="+mn-ea"/>
            </a:endParaRPr>
          </a:p>
          <a:p>
            <a:pPr algn="l"/>
            <a:r>
              <a:rPr lang="en-US" sz="1000" b="1">
                <a:solidFill>
                  <a:srgbClr val="00B0F0"/>
                </a:solidFill>
                <a:sym typeface="+mn-ea"/>
              </a:rPr>
              <a:t>  </a:t>
            </a:r>
            <a:r>
              <a:rPr lang="en-US" sz="1000" b="1">
                <a:solidFill>
                  <a:schemeClr val="accent4"/>
                </a:solidFill>
                <a:sym typeface="+mn-ea"/>
              </a:rPr>
              <a:t>reader</a:t>
            </a:r>
            <a:r>
              <a:rPr lang="en-US" sz="1000" b="1">
                <a:solidFill>
                  <a:srgbClr val="00B0F0"/>
                </a:solidFill>
                <a:sym typeface="+mn-ea"/>
              </a:rPr>
              <a:t>.onload = function() { console.log(</a:t>
            </a:r>
            <a:r>
              <a:rPr lang="en-US" sz="1000" b="1">
                <a:solidFill>
                  <a:schemeClr val="accent4"/>
                </a:solidFill>
                <a:sym typeface="+mn-ea"/>
              </a:rPr>
              <a:t>reader</a:t>
            </a:r>
            <a:r>
              <a:rPr lang="en-US" sz="1000" b="1">
                <a:solidFill>
                  <a:srgbClr val="00B0F0"/>
                </a:solidFill>
                <a:sym typeface="+mn-ea"/>
              </a:rPr>
              <a:t>.result);  };</a:t>
            </a:r>
            <a:endParaRPr lang="en-US" sz="1000" b="1">
              <a:solidFill>
                <a:srgbClr val="00B0F0"/>
              </a:solidFill>
              <a:sym typeface="+mn-ea"/>
            </a:endParaRPr>
          </a:p>
          <a:p>
            <a:pPr algn="l"/>
            <a:r>
              <a:rPr lang="en-US" sz="1000" b="1">
                <a:solidFill>
                  <a:srgbClr val="00B0F0"/>
                </a:solidFill>
                <a:sym typeface="+mn-ea"/>
              </a:rPr>
              <a:t>  </a:t>
            </a:r>
            <a:r>
              <a:rPr lang="en-US" sz="1000" b="1">
                <a:solidFill>
                  <a:schemeClr val="accent4"/>
                </a:solidFill>
                <a:sym typeface="+mn-ea"/>
              </a:rPr>
              <a:t>reader</a:t>
            </a:r>
            <a:r>
              <a:rPr lang="en-US" sz="1000" b="1">
                <a:solidFill>
                  <a:srgbClr val="00B0F0"/>
                </a:solidFill>
                <a:sym typeface="+mn-ea"/>
              </a:rPr>
              <a:t>.onerror = function() { console.log(</a:t>
            </a:r>
            <a:r>
              <a:rPr lang="en-US" sz="1000" b="1">
                <a:solidFill>
                  <a:schemeClr val="accent4"/>
                </a:solidFill>
                <a:sym typeface="+mn-ea"/>
              </a:rPr>
              <a:t>reader</a:t>
            </a:r>
            <a:r>
              <a:rPr lang="en-US" sz="1000" b="1">
                <a:solidFill>
                  <a:srgbClr val="00B0F0"/>
                </a:solidFill>
                <a:sym typeface="+mn-ea"/>
              </a:rPr>
              <a:t>.error); };</a:t>
            </a:r>
            <a:endParaRPr lang="en-US" sz="1000" b="1">
              <a:solidFill>
                <a:srgbClr val="00B0F0"/>
              </a:solidFill>
              <a:sym typeface="+mn-ea"/>
            </a:endParaRPr>
          </a:p>
          <a:p>
            <a:pPr algn="l"/>
            <a:r>
              <a:rPr lang="en-US" sz="1000" b="1">
                <a:solidFill>
                  <a:srgbClr val="00B0F0"/>
                </a:solidFill>
                <a:sym typeface="+mn-ea"/>
              </a:rPr>
              <a:t>}</a:t>
            </a:r>
            <a:endParaRPr lang="en-US" sz="1000" b="1">
              <a:solidFill>
                <a:srgbClr val="00B0F0"/>
              </a:solidFill>
              <a:sym typeface="+mn-ea"/>
            </a:endParaRPr>
          </a:p>
          <a:p>
            <a:pPr algn="l"/>
            <a:r>
              <a:rPr lang="en-US" sz="1000" b="1">
                <a:solidFill>
                  <a:srgbClr val="E907E7"/>
                </a:solidFill>
                <a:sym typeface="+mn-ea"/>
              </a:rPr>
              <a:t>&lt;/script&gt;</a:t>
            </a:r>
            <a:endParaRPr lang="en-US" sz="1000" b="1">
              <a:solidFill>
                <a:srgbClr val="E907E7"/>
              </a:solidFill>
              <a:sym typeface="+mn-ea"/>
            </a:endParaRPr>
          </a:p>
        </p:txBody>
      </p:sp>
      <p:sp>
        <p:nvSpPr>
          <p:cNvPr id="12" name="Rectangles 11"/>
          <p:cNvSpPr/>
          <p:nvPr/>
        </p:nvSpPr>
        <p:spPr>
          <a:xfrm>
            <a:off x="4370070" y="4359275"/>
            <a:ext cx="7178675" cy="246316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Example</a:t>
            </a:r>
            <a:r>
              <a:rPr lang="en-US" sz="1200" b="1">
                <a:solidFill>
                  <a:srgbClr val="00B0F0"/>
                </a:solidFill>
                <a:sym typeface="+mn-ea"/>
              </a:rPr>
              <a:t>  </a:t>
            </a:r>
            <a:endParaRPr lang="en-US" sz="1200" b="1">
              <a:solidFill>
                <a:srgbClr val="00B0F0"/>
              </a:solidFill>
              <a:sym typeface="+mn-ea"/>
            </a:endParaRPr>
          </a:p>
          <a:p>
            <a:pPr algn="l"/>
            <a:r>
              <a:rPr lang="en-US" sz="1200" b="1">
                <a:solidFill>
                  <a:schemeClr val="accent4"/>
                </a:solidFill>
                <a:sym typeface="+mn-ea"/>
              </a:rPr>
              <a:t>showPreview</a:t>
            </a:r>
            <a:r>
              <a:rPr lang="en-US" sz="1200" b="1">
                <a:solidFill>
                  <a:srgbClr val="00B0F0"/>
                </a:solidFill>
                <a:sym typeface="+mn-ea"/>
              </a:rPr>
              <a:t>(</a:t>
            </a:r>
            <a:r>
              <a:rPr lang="en-US" sz="1200" b="1">
                <a:solidFill>
                  <a:schemeClr val="bg1"/>
                </a:solidFill>
                <a:sym typeface="+mn-ea"/>
              </a:rPr>
              <a:t>event: any , index:any</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let </a:t>
            </a:r>
            <a:r>
              <a:rPr lang="en-US" sz="1200" b="1">
                <a:solidFill>
                  <a:schemeClr val="accent4"/>
                </a:solidFill>
                <a:sym typeface="+mn-ea"/>
              </a:rPr>
              <a:t>files </a:t>
            </a:r>
            <a:r>
              <a:rPr lang="en-US" sz="1200" b="1">
                <a:solidFill>
                  <a:srgbClr val="00B0F0"/>
                </a:solidFill>
                <a:sym typeface="+mn-ea"/>
              </a:rPr>
              <a:t>= event.target.files</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4"/>
                </a:solidFill>
                <a:sym typeface="+mn-ea"/>
              </a:rPr>
              <a:t>fileToUpload </a:t>
            </a:r>
            <a:r>
              <a:rPr lang="en-US" sz="1200" b="1">
                <a:solidFill>
                  <a:srgbClr val="00B0F0"/>
                </a:solidFill>
                <a:sym typeface="+mn-ea"/>
              </a:rPr>
              <a:t>= </a:t>
            </a:r>
            <a:r>
              <a:rPr lang="en-US" sz="1200" b="1">
                <a:solidFill>
                  <a:schemeClr val="accent4"/>
                </a:solidFill>
                <a:sym typeface="+mn-ea"/>
              </a:rPr>
              <a:t>files</a:t>
            </a:r>
            <a:r>
              <a:rPr lang="en-US" sz="1200" b="1">
                <a:solidFill>
                  <a:srgbClr val="00B0F0"/>
                </a:solidFill>
                <a:sym typeface="+mn-ea"/>
              </a:rPr>
              <a:t>.item(0);</a:t>
            </a:r>
            <a:endParaRPr lang="en-US" sz="1200" b="1">
              <a:solidFill>
                <a:srgbClr val="00B0F0"/>
              </a:solidFill>
              <a:sym typeface="+mn-ea"/>
            </a:endParaRPr>
          </a:p>
          <a:p>
            <a:pPr algn="l"/>
            <a:r>
              <a:rPr lang="en-US" sz="1200" b="1">
                <a:solidFill>
                  <a:srgbClr val="00B0F0"/>
                </a:solidFill>
                <a:sym typeface="+mn-ea"/>
              </a:rPr>
              <a:t>    if(</a:t>
            </a:r>
            <a:r>
              <a:rPr lang="en-US" sz="1200" b="1">
                <a:solidFill>
                  <a:schemeClr val="accent4"/>
                </a:solidFill>
                <a:sym typeface="+mn-ea"/>
              </a:rPr>
              <a:t>files</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let </a:t>
            </a:r>
            <a:r>
              <a:rPr lang="en-US" sz="1200" b="1">
                <a:solidFill>
                  <a:schemeClr val="bg1"/>
                </a:solidFill>
                <a:sym typeface="+mn-ea"/>
              </a:rPr>
              <a:t>reader </a:t>
            </a:r>
            <a:r>
              <a:rPr lang="en-US" sz="1200" b="1">
                <a:solidFill>
                  <a:srgbClr val="00B0F0"/>
                </a:solidFill>
                <a:sym typeface="+mn-ea"/>
              </a:rPr>
              <a:t>= new FileReader();   </a:t>
            </a:r>
            <a:r>
              <a:rPr lang="en-US" sz="1200" b="1">
                <a:solidFill>
                  <a:schemeClr val="bg1"/>
                </a:solidFill>
                <a:sym typeface="+mn-ea"/>
              </a:rPr>
              <a:t>reader</a:t>
            </a:r>
            <a:r>
              <a:rPr lang="en-US" sz="1200" b="1">
                <a:solidFill>
                  <a:srgbClr val="00B0F0"/>
                </a:solidFill>
                <a:sym typeface="+mn-ea"/>
              </a:rPr>
              <a:t>.readAsDataURL(</a:t>
            </a:r>
            <a:r>
              <a:rPr lang="en-US" sz="1200" b="1">
                <a:solidFill>
                  <a:schemeClr val="accent4"/>
                </a:solidFill>
                <a:sym typeface="+mn-ea"/>
              </a:rPr>
              <a:t>files</a:t>
            </a:r>
            <a:r>
              <a:rPr lang="en-US" sz="1200" b="1">
                <a:solidFill>
                  <a:srgbClr val="00B0F0"/>
                </a:solidFill>
                <a:sym typeface="+mn-ea"/>
              </a:rPr>
              <a:t>[0]);</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4"/>
                </a:solidFill>
                <a:sym typeface="+mn-ea"/>
              </a:rPr>
              <a:t>reader</a:t>
            </a:r>
            <a:r>
              <a:rPr lang="en-US" sz="1200" b="1">
                <a:solidFill>
                  <a:srgbClr val="00B0F0"/>
                </a:solidFill>
                <a:sym typeface="+mn-ea"/>
              </a:rPr>
              <a:t>.onload=(event:any)=&gt;{</a:t>
            </a:r>
            <a:endParaRPr lang="en-US" sz="1200" b="1">
              <a:solidFill>
                <a:srgbClr val="00B0F0"/>
              </a:solidFill>
              <a:sym typeface="+mn-ea"/>
            </a:endParaRPr>
          </a:p>
          <a:p>
            <a:pPr algn="l"/>
            <a:r>
              <a:rPr lang="en-US" sz="1200" b="1">
                <a:solidFill>
                  <a:srgbClr val="00B0F0"/>
                </a:solidFill>
                <a:sym typeface="+mn-ea"/>
              </a:rPr>
              <a:t>          let imgResult= event.target.result;  </a:t>
            </a:r>
            <a:endParaRPr lang="en-US" sz="1200" b="1">
              <a:solidFill>
                <a:srgbClr val="00B0F0"/>
              </a:solidFill>
              <a:sym typeface="+mn-ea"/>
            </a:endParaRPr>
          </a:p>
          <a:p>
            <a:pPr algn="l"/>
            <a:r>
              <a:rPr lang="en-US" sz="1200" b="1">
                <a:solidFill>
                  <a:srgbClr val="00B0F0"/>
                </a:solidFill>
                <a:sym typeface="+mn-ea"/>
              </a:rPr>
              <a:t>         const myInterval= setTimeout(()=&gt;{   this.isChanged = false;   this.isChanges.splice(index,1,false);   },3000);</a:t>
            </a:r>
            <a:endParaRPr lang="en-US" sz="1200" b="1">
              <a:solidFill>
                <a:srgbClr val="00B0F0"/>
              </a:solidFill>
              <a:sym typeface="+mn-ea"/>
            </a:endParaRPr>
          </a:p>
          <a:p>
            <a:pPr algn="l"/>
            <a:r>
              <a:rPr lang="en-US" sz="1200" b="1">
                <a:solidFill>
                  <a:srgbClr val="00B0F0"/>
                </a:solidFill>
                <a:sym typeface="+mn-ea"/>
              </a:rPr>
              <a:t>         this.employeeForm.controls.employeeDetails.controls[index].patchValue({userImage:imgResult});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6" name="Rectangles 5"/>
          <p:cNvSpPr/>
          <p:nvPr/>
        </p:nvSpPr>
        <p:spPr>
          <a:xfrm>
            <a:off x="43815" y="251460"/>
            <a:ext cx="4067810" cy="221424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Blob :- Binary Large Object :- </a:t>
            </a:r>
            <a:endParaRPr lang="en-US" sz="1200" b="1">
              <a:solidFill>
                <a:srgbClr val="FFFF00"/>
              </a:solidFill>
              <a:sym typeface="+mn-ea"/>
            </a:endParaRPr>
          </a:p>
          <a:p>
            <a:pPr algn="l"/>
            <a:r>
              <a:rPr lang="en-US" sz="1200" b="1">
                <a:solidFill>
                  <a:srgbClr val="92D050"/>
                </a:solidFill>
                <a:sym typeface="+mn-ea"/>
              </a:rPr>
              <a:t>BLOB stands for a “Binary Large Object,” </a:t>
            </a:r>
            <a:r>
              <a:rPr lang="en-US" sz="1200" b="1">
                <a:solidFill>
                  <a:srgbClr val="E907E7"/>
                </a:solidFill>
                <a:sym typeface="+mn-ea"/>
              </a:rPr>
              <a:t>a data type that stores binary data.  </a:t>
            </a:r>
            <a:r>
              <a:rPr lang="en-US" sz="1200" b="1">
                <a:solidFill>
                  <a:srgbClr val="92D050"/>
                </a:solidFill>
                <a:sym typeface="+mn-ea"/>
              </a:rPr>
              <a:t>Binary Large Objects (BLOBs) can be </a:t>
            </a:r>
            <a:r>
              <a:rPr lang="en-US" sz="1200" b="1">
                <a:solidFill>
                  <a:srgbClr val="E907E7"/>
                </a:solidFill>
                <a:sym typeface="+mn-ea"/>
              </a:rPr>
              <a:t>complex files like images or videos</a:t>
            </a:r>
            <a:r>
              <a:rPr lang="en-US" sz="1200" b="1">
                <a:solidFill>
                  <a:srgbClr val="92D050"/>
                </a:solidFill>
                <a:sym typeface="+mn-ea"/>
              </a:rPr>
              <a:t>, unlike other data strings that only store letters and numbers. </a:t>
            </a:r>
            <a:r>
              <a:rPr lang="en-US" sz="1200" b="1">
                <a:solidFill>
                  <a:schemeClr val="bg1"/>
                </a:solidFill>
                <a:sym typeface="+mn-ea"/>
              </a:rPr>
              <a:t>A BLOB will hold multimedia objects. </a:t>
            </a:r>
            <a:r>
              <a:rPr lang="en-US" sz="1200" b="1">
                <a:solidFill>
                  <a:srgbClr val="92D050"/>
                </a:solidFill>
                <a:sym typeface="+mn-ea"/>
              </a:rPr>
              <a:t>The Blob object represents a blob, which is a f</a:t>
            </a:r>
            <a:r>
              <a:rPr lang="en-US" sz="1200" b="1">
                <a:solidFill>
                  <a:schemeClr val="accent4"/>
                </a:solidFill>
                <a:sym typeface="+mn-ea"/>
              </a:rPr>
              <a:t>ile-like object of immutable,</a:t>
            </a:r>
            <a:r>
              <a:rPr lang="en-US" sz="1200" b="1">
                <a:solidFill>
                  <a:srgbClr val="92D050"/>
                </a:solidFill>
                <a:sym typeface="+mn-ea"/>
              </a:rPr>
              <a:t> </a:t>
            </a:r>
            <a:r>
              <a:rPr lang="en-US" sz="1200" b="1">
                <a:solidFill>
                  <a:srgbClr val="00B0F0"/>
                </a:solidFill>
                <a:sym typeface="+mn-ea"/>
              </a:rPr>
              <a:t>raw data</a:t>
            </a:r>
            <a:r>
              <a:rPr lang="en-US" sz="1200" b="1">
                <a:solidFill>
                  <a:srgbClr val="92D050"/>
                </a:solidFill>
                <a:sym typeface="+mn-ea"/>
              </a:rPr>
              <a:t>; they can be </a:t>
            </a:r>
            <a:r>
              <a:rPr lang="en-US" sz="1200" b="1">
                <a:solidFill>
                  <a:schemeClr val="accent2"/>
                </a:solidFill>
                <a:sym typeface="+mn-ea"/>
              </a:rPr>
              <a:t>read as text or binary data,</a:t>
            </a:r>
            <a:r>
              <a:rPr lang="en-US" sz="1200" b="1">
                <a:solidFill>
                  <a:srgbClr val="92D050"/>
                </a:solidFill>
                <a:sym typeface="+mn-ea"/>
              </a:rPr>
              <a:t> or </a:t>
            </a:r>
            <a:r>
              <a:rPr lang="en-US" sz="1200" b="1">
                <a:solidFill>
                  <a:schemeClr val="bg1"/>
                </a:solidFill>
                <a:sym typeface="+mn-ea"/>
              </a:rPr>
              <a:t>converted into a ReadableStream </a:t>
            </a:r>
            <a:r>
              <a:rPr lang="en-US" sz="1200" b="1">
                <a:solidFill>
                  <a:srgbClr val="92D050"/>
                </a:solidFill>
                <a:sym typeface="+mn-ea"/>
              </a:rPr>
              <a:t>so its methods can be used for processing the data. </a:t>
            </a:r>
            <a:r>
              <a:rPr lang="en-US" sz="1200" b="1">
                <a:solidFill>
                  <a:schemeClr val="accent4"/>
                </a:solidFill>
                <a:sym typeface="+mn-ea"/>
              </a:rPr>
              <a:t>Blob consists of an optional string type</a:t>
            </a:r>
            <a:r>
              <a:rPr lang="en-US" sz="1200" b="1">
                <a:solidFill>
                  <a:srgbClr val="92D050"/>
                </a:solidFill>
                <a:sym typeface="+mn-ea"/>
              </a:rPr>
              <a:t> (</a:t>
            </a:r>
            <a:r>
              <a:rPr lang="en-US" sz="1200" b="1">
                <a:solidFill>
                  <a:schemeClr val="bg1"/>
                </a:solidFill>
                <a:sym typeface="+mn-ea"/>
              </a:rPr>
              <a:t>a MIME-type usually</a:t>
            </a:r>
            <a:r>
              <a:rPr lang="en-US" sz="1200" b="1">
                <a:solidFill>
                  <a:srgbClr val="92D050"/>
                </a:solidFill>
                <a:sym typeface="+mn-ea"/>
              </a:rPr>
              <a:t>), plus blobParts – a sequence of other Blob objects, strings and BufferSource.</a:t>
            </a:r>
            <a:endParaRPr lang="en-US" sz="1200" b="1">
              <a:solidFill>
                <a:srgbClr val="92D050"/>
              </a:solidFill>
              <a:sym typeface="+mn-ea"/>
            </a:endParaRPr>
          </a:p>
        </p:txBody>
      </p:sp>
      <p:sp>
        <p:nvSpPr>
          <p:cNvPr id="9" name="矩形 23"/>
          <p:cNvSpPr/>
          <p:nvPr/>
        </p:nvSpPr>
        <p:spPr>
          <a:xfrm>
            <a:off x="43180" y="22225"/>
            <a:ext cx="3069590" cy="2292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b="1">
                <a:solidFill>
                  <a:schemeClr val="bg1"/>
                </a:solidFill>
                <a:sym typeface="+mn-ea"/>
              </a:rPr>
              <a:t>Blob JavaScript </a:t>
            </a:r>
            <a:endParaRPr lang="en-US" altLang="zh-CN" sz="1400" b="1" dirty="0">
              <a:solidFill>
                <a:schemeClr val="bg1"/>
              </a:solidFill>
              <a:sym typeface="+mn-ea"/>
            </a:endParaRPr>
          </a:p>
        </p:txBody>
      </p:sp>
      <p:sp>
        <p:nvSpPr>
          <p:cNvPr id="10" name="Rectangles 9"/>
          <p:cNvSpPr/>
          <p:nvPr/>
        </p:nvSpPr>
        <p:spPr>
          <a:xfrm>
            <a:off x="4110990" y="22225"/>
            <a:ext cx="4067810" cy="56959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chemeClr val="bg1"/>
                </a:solidFill>
                <a:sym typeface="+mn-ea"/>
              </a:rPr>
              <a:t>Blob </a:t>
            </a:r>
            <a:r>
              <a:rPr lang="en-US" sz="1200" b="1">
                <a:solidFill>
                  <a:srgbClr val="92D050"/>
                </a:solidFill>
                <a:sym typeface="+mn-ea"/>
              </a:rPr>
              <a:t>consists of an optional string </a:t>
            </a:r>
            <a:r>
              <a:rPr lang="en-US" sz="1200" b="1">
                <a:solidFill>
                  <a:schemeClr val="bg1"/>
                </a:solidFill>
                <a:sym typeface="+mn-ea"/>
              </a:rPr>
              <a:t>type </a:t>
            </a:r>
            <a:r>
              <a:rPr lang="en-US" sz="1200" b="1">
                <a:solidFill>
                  <a:srgbClr val="92D050"/>
                </a:solidFill>
                <a:sym typeface="+mn-ea"/>
              </a:rPr>
              <a:t>(a MIME-type usually), plus </a:t>
            </a:r>
            <a:r>
              <a:rPr lang="en-US" sz="1200" b="1">
                <a:solidFill>
                  <a:schemeClr val="bg1"/>
                </a:solidFill>
                <a:sym typeface="+mn-ea"/>
              </a:rPr>
              <a:t>blobParts </a:t>
            </a:r>
            <a:r>
              <a:rPr lang="en-US" sz="1200" b="1">
                <a:solidFill>
                  <a:srgbClr val="92D050"/>
                </a:solidFill>
                <a:sym typeface="+mn-ea"/>
              </a:rPr>
              <a:t>– a sequence of other Blob objects, strings and </a:t>
            </a:r>
            <a:r>
              <a:rPr lang="en-US" sz="1200" b="1">
                <a:solidFill>
                  <a:schemeClr val="bg1"/>
                </a:solidFill>
                <a:sym typeface="+mn-ea"/>
              </a:rPr>
              <a:t>BufferSource</a:t>
            </a:r>
            <a:r>
              <a:rPr lang="en-US" sz="1200" b="1">
                <a:solidFill>
                  <a:srgbClr val="92D050"/>
                </a:solidFill>
                <a:sym typeface="+mn-ea"/>
              </a:rPr>
              <a:t>.</a:t>
            </a:r>
            <a:endParaRPr lang="en-US" sz="1200" b="1">
              <a:solidFill>
                <a:srgbClr val="92D050"/>
              </a:solidFill>
              <a:sym typeface="+mn-ea"/>
            </a:endParaRPr>
          </a:p>
        </p:txBody>
      </p:sp>
      <p:pic>
        <p:nvPicPr>
          <p:cNvPr id="11" name="Picture 10"/>
          <p:cNvPicPr>
            <a:picLocks noChangeAspect="1"/>
          </p:cNvPicPr>
          <p:nvPr/>
        </p:nvPicPr>
        <p:blipFill>
          <a:blip r:embed="rId1"/>
          <a:srcRect l="7328" t="13265" r="8423" b="19317"/>
          <a:stretch>
            <a:fillRect/>
          </a:stretch>
        </p:blipFill>
        <p:spPr>
          <a:xfrm>
            <a:off x="4111625" y="591820"/>
            <a:ext cx="4067175" cy="593090"/>
          </a:xfrm>
          <a:prstGeom prst="rect">
            <a:avLst/>
          </a:prstGeom>
        </p:spPr>
      </p:pic>
      <p:sp>
        <p:nvSpPr>
          <p:cNvPr id="12" name="Rectangles 11"/>
          <p:cNvSpPr/>
          <p:nvPr/>
        </p:nvSpPr>
        <p:spPr>
          <a:xfrm>
            <a:off x="43815" y="2465705"/>
            <a:ext cx="4067810" cy="148971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The constructor syntax is:-  </a:t>
            </a:r>
            <a:r>
              <a:rPr lang="en-US" sz="1200" b="1">
                <a:solidFill>
                  <a:srgbClr val="00B0F0"/>
                </a:solidFill>
                <a:sym typeface="+mn-ea"/>
              </a:rPr>
              <a:t>new Blob(</a:t>
            </a:r>
            <a:r>
              <a:rPr lang="en-US" sz="1200" b="1">
                <a:solidFill>
                  <a:srgbClr val="FF0000"/>
                </a:solidFill>
                <a:sym typeface="+mn-ea"/>
              </a:rPr>
              <a:t>blobParts</a:t>
            </a:r>
            <a:r>
              <a:rPr lang="en-US" sz="1200" b="1">
                <a:solidFill>
                  <a:srgbClr val="00B0F0"/>
                </a:solidFill>
                <a:sym typeface="+mn-ea"/>
              </a:rPr>
              <a:t>, </a:t>
            </a:r>
            <a:r>
              <a:rPr lang="en-US" sz="1200" b="1">
                <a:solidFill>
                  <a:schemeClr val="bg1"/>
                </a:solidFill>
                <a:sym typeface="+mn-ea"/>
              </a:rPr>
              <a:t>options</a:t>
            </a:r>
            <a:r>
              <a:rPr lang="en-US" sz="1200" b="1">
                <a:solidFill>
                  <a:srgbClr val="00B0F0"/>
                </a:solidFill>
                <a:sym typeface="+mn-ea"/>
              </a:rPr>
              <a:t>);</a:t>
            </a:r>
            <a:endParaRPr lang="en-US" sz="1200" b="1">
              <a:solidFill>
                <a:srgbClr val="00B0F0"/>
              </a:solidFill>
              <a:sym typeface="+mn-ea"/>
            </a:endParaRPr>
          </a:p>
          <a:p>
            <a:pPr algn="l"/>
            <a:r>
              <a:rPr lang="en-US" sz="1200" b="1">
                <a:solidFill>
                  <a:srgbClr val="E907E7"/>
                </a:solidFill>
                <a:sym typeface="+mn-ea"/>
              </a:rPr>
              <a:t>blobParts </a:t>
            </a:r>
            <a:r>
              <a:rPr lang="en-US" sz="1200" b="1">
                <a:solidFill>
                  <a:schemeClr val="bg1"/>
                </a:solidFill>
                <a:sym typeface="+mn-ea"/>
              </a:rPr>
              <a:t>is an array of </a:t>
            </a:r>
            <a:r>
              <a:rPr lang="en-US" sz="1200" b="1">
                <a:solidFill>
                  <a:srgbClr val="92D050"/>
                </a:solidFill>
                <a:sym typeface="+mn-ea"/>
              </a:rPr>
              <a:t>Blob/BufferSource/String values</a:t>
            </a:r>
            <a:r>
              <a:rPr lang="en-US" sz="1200" b="1">
                <a:solidFill>
                  <a:schemeClr val="bg1"/>
                </a:solidFill>
                <a:sym typeface="+mn-ea"/>
              </a:rPr>
              <a:t>.</a:t>
            </a:r>
            <a:endParaRPr lang="en-US" sz="1200" b="1">
              <a:solidFill>
                <a:schemeClr val="bg1"/>
              </a:solidFill>
              <a:sym typeface="+mn-ea"/>
            </a:endParaRPr>
          </a:p>
          <a:p>
            <a:pPr algn="l"/>
            <a:r>
              <a:rPr lang="en-US" sz="1200" b="1">
                <a:solidFill>
                  <a:srgbClr val="E907E7"/>
                </a:solidFill>
                <a:sym typeface="+mn-ea"/>
              </a:rPr>
              <a:t>options </a:t>
            </a:r>
            <a:r>
              <a:rPr lang="en-US" sz="1200" b="1">
                <a:solidFill>
                  <a:schemeClr val="bg1"/>
                </a:solidFill>
                <a:sym typeface="+mn-ea"/>
              </a:rPr>
              <a:t>optional object:</a:t>
            </a:r>
            <a:endParaRPr lang="en-US" sz="1200" b="1">
              <a:solidFill>
                <a:schemeClr val="bg1"/>
              </a:solidFill>
              <a:sym typeface="+mn-ea"/>
            </a:endParaRPr>
          </a:p>
          <a:p>
            <a:pPr algn="l"/>
            <a:r>
              <a:rPr lang="en-US" sz="1200" b="1">
                <a:solidFill>
                  <a:schemeClr val="accent4"/>
                </a:solidFill>
                <a:sym typeface="+mn-ea"/>
              </a:rPr>
              <a:t>type </a:t>
            </a:r>
            <a:r>
              <a:rPr lang="en-US" sz="1200" b="1">
                <a:solidFill>
                  <a:srgbClr val="92D050"/>
                </a:solidFill>
                <a:sym typeface="+mn-ea"/>
              </a:rPr>
              <a:t>– Blob </a:t>
            </a:r>
            <a:r>
              <a:rPr lang="en-US" sz="1200" b="1">
                <a:solidFill>
                  <a:schemeClr val="bg1"/>
                </a:solidFill>
                <a:sym typeface="+mn-ea"/>
              </a:rPr>
              <a:t>type, usually MIME-type, e.g. </a:t>
            </a:r>
            <a:r>
              <a:rPr lang="en-US" sz="1200" b="1">
                <a:solidFill>
                  <a:srgbClr val="92D050"/>
                </a:solidFill>
                <a:sym typeface="+mn-ea"/>
              </a:rPr>
              <a:t>image/png,</a:t>
            </a:r>
            <a:endParaRPr lang="en-US" sz="1200" b="1">
              <a:solidFill>
                <a:schemeClr val="bg1"/>
              </a:solidFill>
              <a:sym typeface="+mn-ea"/>
            </a:endParaRPr>
          </a:p>
          <a:p>
            <a:pPr algn="l"/>
            <a:r>
              <a:rPr lang="en-US" sz="1200" b="1">
                <a:solidFill>
                  <a:schemeClr val="accent4"/>
                </a:solidFill>
                <a:sym typeface="+mn-ea"/>
              </a:rPr>
              <a:t>endings </a:t>
            </a:r>
            <a:r>
              <a:rPr lang="en-US" sz="1200" b="1">
                <a:solidFill>
                  <a:srgbClr val="92D050"/>
                </a:solidFill>
                <a:sym typeface="+mn-ea"/>
              </a:rPr>
              <a:t>– </a:t>
            </a:r>
            <a:r>
              <a:rPr lang="en-US" sz="1200" b="1">
                <a:solidFill>
                  <a:schemeClr val="bg1"/>
                </a:solidFill>
                <a:sym typeface="+mn-ea"/>
              </a:rPr>
              <a:t>whether to transform end-of-line to make the </a:t>
            </a:r>
            <a:r>
              <a:rPr lang="en-US" sz="1200" b="1">
                <a:solidFill>
                  <a:srgbClr val="92D050"/>
                </a:solidFill>
                <a:sym typeface="+mn-ea"/>
              </a:rPr>
              <a:t>Blob </a:t>
            </a:r>
            <a:r>
              <a:rPr lang="en-US" sz="1200" b="1">
                <a:solidFill>
                  <a:schemeClr val="bg1"/>
                </a:solidFill>
                <a:sym typeface="+mn-ea"/>
              </a:rPr>
              <a:t>correspond to current OS newlines </a:t>
            </a:r>
            <a:r>
              <a:rPr lang="en-US" sz="1200" b="1">
                <a:solidFill>
                  <a:srgbClr val="92D050"/>
                </a:solidFill>
                <a:sym typeface="+mn-ea"/>
              </a:rPr>
              <a:t>(\r\n or \n)</a:t>
            </a:r>
            <a:r>
              <a:rPr lang="en-US" sz="1200" b="1">
                <a:solidFill>
                  <a:schemeClr val="bg1"/>
                </a:solidFill>
                <a:sym typeface="+mn-ea"/>
              </a:rPr>
              <a:t>. By default "</a:t>
            </a:r>
            <a:r>
              <a:rPr lang="en-US" sz="1200" b="1">
                <a:solidFill>
                  <a:srgbClr val="92D050"/>
                </a:solidFill>
                <a:sym typeface="+mn-ea"/>
              </a:rPr>
              <a:t>transparent</a:t>
            </a:r>
            <a:r>
              <a:rPr lang="en-US" sz="1200" b="1">
                <a:solidFill>
                  <a:schemeClr val="bg1"/>
                </a:solidFill>
                <a:sym typeface="+mn-ea"/>
              </a:rPr>
              <a:t>" (do nothing), but also can be "</a:t>
            </a:r>
            <a:r>
              <a:rPr lang="en-US" sz="1200" b="1">
                <a:solidFill>
                  <a:srgbClr val="92D050"/>
                </a:solidFill>
                <a:sym typeface="+mn-ea"/>
              </a:rPr>
              <a:t>native</a:t>
            </a:r>
            <a:r>
              <a:rPr lang="en-US" sz="1200" b="1">
                <a:solidFill>
                  <a:schemeClr val="bg1"/>
                </a:solidFill>
                <a:sym typeface="+mn-ea"/>
              </a:rPr>
              <a:t>" (transform).</a:t>
            </a:r>
            <a:endParaRPr lang="en-US" sz="1200" b="1">
              <a:solidFill>
                <a:schemeClr val="bg1"/>
              </a:solidFill>
              <a:sym typeface="+mn-ea"/>
            </a:endParaRPr>
          </a:p>
        </p:txBody>
      </p:sp>
      <p:sp>
        <p:nvSpPr>
          <p:cNvPr id="13" name="Rectangles 12"/>
          <p:cNvSpPr/>
          <p:nvPr/>
        </p:nvSpPr>
        <p:spPr>
          <a:xfrm>
            <a:off x="4111625" y="1184910"/>
            <a:ext cx="4067810" cy="151320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For example:</a:t>
            </a:r>
            <a:endParaRPr lang="en-US" sz="1200" b="1">
              <a:solidFill>
                <a:srgbClr val="FFFF00"/>
              </a:solidFill>
              <a:sym typeface="+mn-ea"/>
            </a:endParaRPr>
          </a:p>
          <a:p>
            <a:pPr algn="l"/>
            <a:r>
              <a:rPr lang="en-US" sz="1200" b="1">
                <a:solidFill>
                  <a:srgbClr val="E907E7"/>
                </a:solidFill>
                <a:sym typeface="+mn-ea"/>
              </a:rPr>
              <a:t>// create Blob from a string</a:t>
            </a:r>
            <a:endParaRPr lang="en-US" sz="1200" b="1">
              <a:solidFill>
                <a:srgbClr val="E907E7"/>
              </a:solidFill>
              <a:sym typeface="+mn-ea"/>
            </a:endParaRPr>
          </a:p>
          <a:p>
            <a:pPr algn="l"/>
            <a:r>
              <a:rPr lang="en-US" sz="1200" b="1">
                <a:solidFill>
                  <a:srgbClr val="00B0F0"/>
                </a:solidFill>
                <a:sym typeface="+mn-ea"/>
              </a:rPr>
              <a:t>let </a:t>
            </a:r>
            <a:r>
              <a:rPr lang="en-US" sz="1200" b="1">
                <a:solidFill>
                  <a:schemeClr val="accent4"/>
                </a:solidFill>
                <a:sym typeface="+mn-ea"/>
              </a:rPr>
              <a:t>blob1</a:t>
            </a:r>
            <a:r>
              <a:rPr lang="en-US" sz="1200" b="1">
                <a:solidFill>
                  <a:srgbClr val="00B0F0"/>
                </a:solidFill>
                <a:sym typeface="+mn-ea"/>
              </a:rPr>
              <a:t>=new Blob([</a:t>
            </a:r>
            <a:r>
              <a:rPr lang="en-US" sz="1200" b="1">
                <a:solidFill>
                  <a:schemeClr val="bg1"/>
                </a:solidFill>
                <a:sym typeface="+mn-ea"/>
              </a:rPr>
              <a:t>"&lt;html&gt;…&lt;/html&gt;"</a:t>
            </a:r>
            <a:r>
              <a:rPr lang="en-US" sz="1200" b="1">
                <a:solidFill>
                  <a:srgbClr val="00B0F0"/>
                </a:solidFill>
                <a:sym typeface="+mn-ea"/>
              </a:rPr>
              <a:t>], {</a:t>
            </a:r>
            <a:r>
              <a:rPr lang="en-US" sz="1200" b="1">
                <a:solidFill>
                  <a:schemeClr val="bg1"/>
                </a:solidFill>
                <a:sym typeface="+mn-ea"/>
              </a:rPr>
              <a:t>type: 'text/html'</a:t>
            </a:r>
            <a:r>
              <a:rPr lang="en-US" sz="1200" b="1">
                <a:solidFill>
                  <a:srgbClr val="00B0F0"/>
                </a:solidFill>
                <a:sym typeface="+mn-ea"/>
              </a:rPr>
              <a:t>});</a:t>
            </a:r>
            <a:endParaRPr lang="en-US" sz="1200" b="1">
              <a:solidFill>
                <a:srgbClr val="00B0F0"/>
              </a:solidFill>
              <a:sym typeface="+mn-ea"/>
            </a:endParaRPr>
          </a:p>
          <a:p>
            <a:pPr algn="l"/>
            <a:r>
              <a:rPr lang="en-US" sz="1200" b="1">
                <a:solidFill>
                  <a:srgbClr val="92D050"/>
                </a:solidFill>
                <a:sym typeface="+mn-ea"/>
              </a:rPr>
              <a:t>// please note: the first argument must be an array [...]</a:t>
            </a:r>
            <a:endParaRPr lang="en-US" sz="1200" b="1">
              <a:solidFill>
                <a:srgbClr val="92D050"/>
              </a:solidFill>
              <a:sym typeface="+mn-ea"/>
            </a:endParaRPr>
          </a:p>
          <a:p>
            <a:pPr algn="l"/>
            <a:r>
              <a:rPr lang="en-US" sz="1200" b="1">
                <a:solidFill>
                  <a:srgbClr val="E907E7"/>
                </a:solidFill>
                <a:sym typeface="+mn-ea"/>
              </a:rPr>
              <a:t>// create Blob from a typed array and strings</a:t>
            </a:r>
            <a:endParaRPr lang="en-US" sz="1200" b="1">
              <a:solidFill>
                <a:srgbClr val="E907E7"/>
              </a:solidFill>
              <a:sym typeface="+mn-ea"/>
            </a:endParaRPr>
          </a:p>
          <a:p>
            <a:pPr algn="l"/>
            <a:r>
              <a:rPr lang="en-US" sz="1200" b="1">
                <a:solidFill>
                  <a:srgbClr val="00B0F0"/>
                </a:solidFill>
                <a:sym typeface="+mn-ea"/>
              </a:rPr>
              <a:t>let </a:t>
            </a:r>
            <a:r>
              <a:rPr lang="en-US" sz="1200" b="1">
                <a:solidFill>
                  <a:schemeClr val="accent4"/>
                </a:solidFill>
                <a:sym typeface="+mn-ea"/>
              </a:rPr>
              <a:t>hello </a:t>
            </a:r>
            <a:r>
              <a:rPr lang="en-US" sz="1200" b="1">
                <a:solidFill>
                  <a:srgbClr val="00B0F0"/>
                </a:solidFill>
                <a:sym typeface="+mn-ea"/>
              </a:rPr>
              <a:t>= new Uint8Array([</a:t>
            </a:r>
            <a:r>
              <a:rPr lang="en-US" sz="1200" b="1">
                <a:solidFill>
                  <a:schemeClr val="bg1"/>
                </a:solidFill>
                <a:sym typeface="+mn-ea"/>
              </a:rPr>
              <a:t>72, 101, 108, 108, 111</a:t>
            </a:r>
            <a:r>
              <a:rPr lang="en-US" sz="1200" b="1">
                <a:solidFill>
                  <a:srgbClr val="00B0F0"/>
                </a:solidFill>
                <a:sym typeface="+mn-ea"/>
              </a:rPr>
              <a:t>]);</a:t>
            </a:r>
            <a:r>
              <a:rPr lang="en-US" sz="1200" b="1">
                <a:solidFill>
                  <a:srgbClr val="92D050"/>
                </a:solidFill>
                <a:sym typeface="+mn-ea"/>
              </a:rPr>
              <a:t> // "Hello" in binary form</a:t>
            </a:r>
            <a:endParaRPr lang="en-US" sz="1200" b="1">
              <a:solidFill>
                <a:srgbClr val="92D050"/>
              </a:solidFill>
              <a:sym typeface="+mn-ea"/>
            </a:endParaRPr>
          </a:p>
          <a:p>
            <a:pPr algn="l"/>
            <a:r>
              <a:rPr lang="en-US" sz="1200" b="1">
                <a:solidFill>
                  <a:srgbClr val="00B0F0"/>
                </a:solidFill>
                <a:sym typeface="+mn-ea"/>
              </a:rPr>
              <a:t>let </a:t>
            </a:r>
            <a:r>
              <a:rPr lang="en-US" sz="1200" b="1">
                <a:solidFill>
                  <a:schemeClr val="accent4"/>
                </a:solidFill>
                <a:sym typeface="+mn-ea"/>
              </a:rPr>
              <a:t>blob1 </a:t>
            </a:r>
            <a:r>
              <a:rPr lang="en-US" sz="1200" b="1">
                <a:solidFill>
                  <a:srgbClr val="00B0F0"/>
                </a:solidFill>
                <a:sym typeface="+mn-ea"/>
              </a:rPr>
              <a:t>= new Blob([</a:t>
            </a:r>
            <a:r>
              <a:rPr lang="en-US" sz="1200" b="1">
                <a:solidFill>
                  <a:schemeClr val="bg1"/>
                </a:solidFill>
                <a:sym typeface="+mn-ea"/>
              </a:rPr>
              <a:t>hello</a:t>
            </a:r>
            <a:r>
              <a:rPr lang="en-US" sz="1200" b="1">
                <a:solidFill>
                  <a:srgbClr val="00B0F0"/>
                </a:solidFill>
                <a:sym typeface="+mn-ea"/>
              </a:rPr>
              <a:t>, </a:t>
            </a:r>
            <a:r>
              <a:rPr lang="en-US" sz="1200" b="1">
                <a:solidFill>
                  <a:schemeClr val="bg1"/>
                </a:solidFill>
                <a:sym typeface="+mn-ea"/>
              </a:rPr>
              <a:t>' '</a:t>
            </a:r>
            <a:r>
              <a:rPr lang="en-US" sz="1200" b="1">
                <a:solidFill>
                  <a:srgbClr val="00B0F0"/>
                </a:solidFill>
                <a:sym typeface="+mn-ea"/>
              </a:rPr>
              <a:t>,</a:t>
            </a:r>
            <a:r>
              <a:rPr lang="en-US" sz="1200" b="1">
                <a:solidFill>
                  <a:srgbClr val="92D050"/>
                </a:solidFill>
                <a:sym typeface="+mn-ea"/>
              </a:rPr>
              <a:t> </a:t>
            </a:r>
            <a:r>
              <a:rPr lang="en-US" sz="1200" b="1">
                <a:solidFill>
                  <a:schemeClr val="bg1"/>
                </a:solidFill>
                <a:sym typeface="+mn-ea"/>
              </a:rPr>
              <a:t>'world'</a:t>
            </a:r>
            <a:r>
              <a:rPr lang="en-US" sz="1200" b="1">
                <a:solidFill>
                  <a:srgbClr val="00B0F0"/>
                </a:solidFill>
                <a:sym typeface="+mn-ea"/>
              </a:rPr>
              <a:t>], {</a:t>
            </a:r>
            <a:r>
              <a:rPr lang="en-US" sz="1200" b="1">
                <a:solidFill>
                  <a:schemeClr val="bg1"/>
                </a:solidFill>
                <a:sym typeface="+mn-ea"/>
              </a:rPr>
              <a:t>type: 'text/plain'</a:t>
            </a:r>
            <a:r>
              <a:rPr lang="en-US" sz="1200" b="1">
                <a:solidFill>
                  <a:srgbClr val="00B0F0"/>
                </a:solidFill>
                <a:sym typeface="+mn-ea"/>
              </a:rPr>
              <a:t>});</a:t>
            </a:r>
            <a:endParaRPr lang="en-US" sz="1200" b="1">
              <a:solidFill>
                <a:srgbClr val="00B0F0"/>
              </a:solidFill>
              <a:sym typeface="+mn-ea"/>
            </a:endParaRPr>
          </a:p>
        </p:txBody>
      </p:sp>
      <p:sp>
        <p:nvSpPr>
          <p:cNvPr id="14" name="Rectangles 13"/>
          <p:cNvSpPr/>
          <p:nvPr/>
        </p:nvSpPr>
        <p:spPr>
          <a:xfrm>
            <a:off x="8178800" y="782320"/>
            <a:ext cx="3984625" cy="151892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92D050"/>
                </a:solidFill>
                <a:sym typeface="+mn-ea"/>
              </a:rPr>
              <a:t>We can extract</a:t>
            </a:r>
            <a:r>
              <a:rPr lang="en-US" sz="1200" b="1">
                <a:solidFill>
                  <a:srgbClr val="FFFF00"/>
                </a:solidFill>
                <a:sym typeface="+mn-ea"/>
              </a:rPr>
              <a:t> Blob slices </a:t>
            </a:r>
            <a:r>
              <a:rPr lang="en-US" sz="1200" b="1">
                <a:solidFill>
                  <a:srgbClr val="92D050"/>
                </a:solidFill>
                <a:sym typeface="+mn-ea"/>
              </a:rPr>
              <a:t>with:</a:t>
            </a:r>
            <a:endParaRPr lang="en-US" sz="1200" b="1">
              <a:solidFill>
                <a:srgbClr val="92D050"/>
              </a:solidFill>
              <a:sym typeface="+mn-ea"/>
            </a:endParaRPr>
          </a:p>
          <a:p>
            <a:pPr algn="l"/>
            <a:r>
              <a:rPr lang="en-US" sz="1200" b="1">
                <a:solidFill>
                  <a:srgbClr val="FFFF00"/>
                </a:solidFill>
                <a:sym typeface="+mn-ea"/>
              </a:rPr>
              <a:t>sntax:-</a:t>
            </a:r>
            <a:r>
              <a:rPr lang="en-US" sz="1200" b="1">
                <a:solidFill>
                  <a:srgbClr val="00B0F0"/>
                </a:solidFill>
                <a:sym typeface="+mn-ea"/>
              </a:rPr>
              <a:t> </a:t>
            </a:r>
            <a:r>
              <a:rPr lang="en-US" sz="1200" b="1">
                <a:solidFill>
                  <a:schemeClr val="accent4"/>
                </a:solidFill>
                <a:sym typeface="+mn-ea"/>
              </a:rPr>
              <a:t>blob1</a:t>
            </a:r>
            <a:r>
              <a:rPr lang="en-US" sz="1200" b="1">
                <a:solidFill>
                  <a:srgbClr val="00B0F0"/>
                </a:solidFill>
                <a:sym typeface="+mn-ea"/>
              </a:rPr>
              <a:t>.slice(</a:t>
            </a:r>
            <a:r>
              <a:rPr lang="en-US" sz="1200" b="1">
                <a:solidFill>
                  <a:schemeClr val="bg1"/>
                </a:solidFill>
                <a:sym typeface="+mn-ea"/>
              </a:rPr>
              <a:t>[byteStart], [byteEnd], [contentType]</a:t>
            </a:r>
            <a:r>
              <a:rPr lang="en-US" sz="1200" b="1">
                <a:solidFill>
                  <a:srgbClr val="00B0F0"/>
                </a:solidFill>
                <a:sym typeface="+mn-ea"/>
              </a:rPr>
              <a:t>);</a:t>
            </a:r>
            <a:endParaRPr lang="en-US" sz="1200" b="1">
              <a:solidFill>
                <a:srgbClr val="00B0F0"/>
              </a:solidFill>
              <a:sym typeface="+mn-ea"/>
            </a:endParaRPr>
          </a:p>
          <a:p>
            <a:pPr algn="l"/>
            <a:r>
              <a:rPr lang="en-US" sz="1200" b="1">
                <a:solidFill>
                  <a:srgbClr val="E907E7"/>
                </a:solidFill>
                <a:sym typeface="+mn-ea"/>
              </a:rPr>
              <a:t>byteStart </a:t>
            </a:r>
            <a:r>
              <a:rPr lang="en-US" sz="1200" b="1">
                <a:solidFill>
                  <a:schemeClr val="bg1"/>
                </a:solidFill>
                <a:sym typeface="+mn-ea"/>
              </a:rPr>
              <a:t>– the starting byte, by default 0.</a:t>
            </a:r>
            <a:endParaRPr lang="en-US" sz="1200" b="1">
              <a:solidFill>
                <a:schemeClr val="bg1"/>
              </a:solidFill>
              <a:sym typeface="+mn-ea"/>
            </a:endParaRPr>
          </a:p>
          <a:p>
            <a:pPr algn="l"/>
            <a:r>
              <a:rPr lang="en-US" sz="1200" b="1">
                <a:solidFill>
                  <a:srgbClr val="E907E7"/>
                </a:solidFill>
                <a:sym typeface="+mn-ea"/>
              </a:rPr>
              <a:t>byteEnd </a:t>
            </a:r>
            <a:r>
              <a:rPr lang="en-US" sz="1200" b="1">
                <a:solidFill>
                  <a:schemeClr val="bg1"/>
                </a:solidFill>
                <a:sym typeface="+mn-ea"/>
              </a:rPr>
              <a:t>– the last byte (exclusive, by default till the end).</a:t>
            </a:r>
            <a:endParaRPr lang="en-US" sz="1200" b="1">
              <a:solidFill>
                <a:schemeClr val="bg1"/>
              </a:solidFill>
              <a:sym typeface="+mn-ea"/>
            </a:endParaRPr>
          </a:p>
          <a:p>
            <a:pPr algn="l"/>
            <a:r>
              <a:rPr lang="en-US" sz="1200" b="1">
                <a:solidFill>
                  <a:srgbClr val="E907E7"/>
                </a:solidFill>
                <a:sym typeface="+mn-ea"/>
              </a:rPr>
              <a:t>contentType </a:t>
            </a:r>
            <a:r>
              <a:rPr lang="en-US" sz="1200" b="1">
                <a:solidFill>
                  <a:schemeClr val="bg1"/>
                </a:solidFill>
                <a:sym typeface="+mn-ea"/>
              </a:rPr>
              <a:t>– the type of the new blob, by default the same as the source.</a:t>
            </a:r>
            <a:endParaRPr lang="en-US" sz="1200" b="1">
              <a:solidFill>
                <a:schemeClr val="bg1"/>
              </a:solidFill>
              <a:sym typeface="+mn-ea"/>
            </a:endParaRPr>
          </a:p>
          <a:p>
            <a:pPr algn="l"/>
            <a:r>
              <a:rPr lang="en-US" sz="1200" b="1">
                <a:solidFill>
                  <a:srgbClr val="92D050"/>
                </a:solidFill>
                <a:sym typeface="+mn-ea"/>
              </a:rPr>
              <a:t>The arguments are similar to array.slice, negative numbers are allowed too.</a:t>
            </a:r>
            <a:endParaRPr lang="en-US" sz="1200" b="1">
              <a:solidFill>
                <a:srgbClr val="92D050"/>
              </a:solidFill>
              <a:sym typeface="+mn-ea"/>
            </a:endParaRPr>
          </a:p>
        </p:txBody>
      </p:sp>
      <p:sp>
        <p:nvSpPr>
          <p:cNvPr id="15" name="Rectangles 14"/>
          <p:cNvSpPr/>
          <p:nvPr/>
        </p:nvSpPr>
        <p:spPr>
          <a:xfrm>
            <a:off x="8178800" y="0"/>
            <a:ext cx="3980180" cy="78232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Blob objects are immutable</a:t>
            </a:r>
            <a:endParaRPr lang="en-US" sz="1200" b="1">
              <a:solidFill>
                <a:srgbClr val="FFFF00"/>
              </a:solidFill>
              <a:sym typeface="+mn-ea"/>
            </a:endParaRPr>
          </a:p>
          <a:p>
            <a:pPr algn="l"/>
            <a:r>
              <a:rPr lang="en-US" sz="1200" b="1">
                <a:solidFill>
                  <a:schemeClr val="bg1"/>
                </a:solidFill>
                <a:sym typeface="+mn-ea"/>
              </a:rPr>
              <a:t>We can’t change data directly in a Blob,</a:t>
            </a:r>
            <a:r>
              <a:rPr lang="en-US" sz="1200" b="1">
                <a:solidFill>
                  <a:srgbClr val="92D050"/>
                </a:solidFill>
                <a:sym typeface="+mn-ea"/>
              </a:rPr>
              <a:t> but we can slice parts of a Blob, create new Blob objects from them, mix them into a new Blob and so on.</a:t>
            </a:r>
            <a:endParaRPr lang="en-US" sz="1200" b="1">
              <a:solidFill>
                <a:srgbClr val="92D050"/>
              </a:solidFill>
              <a:sym typeface="+mn-ea"/>
            </a:endParaRPr>
          </a:p>
        </p:txBody>
      </p:sp>
      <p:sp>
        <p:nvSpPr>
          <p:cNvPr id="16" name="Rectangles 15"/>
          <p:cNvSpPr/>
          <p:nvPr/>
        </p:nvSpPr>
        <p:spPr>
          <a:xfrm>
            <a:off x="43815" y="3955415"/>
            <a:ext cx="4067175" cy="208280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chemeClr val="accent4"/>
                </a:solidFill>
                <a:sym typeface="+mn-ea"/>
              </a:rPr>
              <a:t>blob1</a:t>
            </a:r>
            <a:r>
              <a:rPr lang="en-US" sz="1200" b="1">
                <a:solidFill>
                  <a:schemeClr val="accent1"/>
                </a:solidFill>
                <a:sym typeface="+mn-ea"/>
              </a:rPr>
              <a:t>.arrayBuffer() </a:t>
            </a:r>
            <a:r>
              <a:rPr lang="en-US" sz="1200" b="1">
                <a:solidFill>
                  <a:srgbClr val="92D050"/>
                </a:solidFill>
                <a:sym typeface="+mn-ea"/>
              </a:rPr>
              <a:t>:-  </a:t>
            </a:r>
            <a:r>
              <a:rPr lang="en-US" sz="1200" b="1">
                <a:solidFill>
                  <a:schemeClr val="bg1"/>
                </a:solidFill>
                <a:sym typeface="+mn-ea"/>
              </a:rPr>
              <a:t>Returns a promise that resolves with an ArrayBuffer containing the entire contents of the Blob as binary data.</a:t>
            </a:r>
            <a:endParaRPr lang="en-US" sz="1200" b="1">
              <a:solidFill>
                <a:schemeClr val="bg1"/>
              </a:solidFill>
              <a:sym typeface="+mn-ea"/>
            </a:endParaRPr>
          </a:p>
          <a:p>
            <a:pPr algn="l"/>
            <a:r>
              <a:rPr lang="en-US" sz="1200" b="1">
                <a:solidFill>
                  <a:schemeClr val="accent4"/>
                </a:solidFill>
                <a:sym typeface="+mn-ea"/>
              </a:rPr>
              <a:t>blob1</a:t>
            </a:r>
            <a:r>
              <a:rPr lang="en-US" sz="1200" b="1">
                <a:solidFill>
                  <a:schemeClr val="accent1"/>
                </a:solidFill>
                <a:sym typeface="+mn-ea"/>
              </a:rPr>
              <a:t>.slice(</a:t>
            </a:r>
            <a:r>
              <a:rPr lang="en-US" sz="1200" b="1">
                <a:solidFill>
                  <a:schemeClr val="bg1"/>
                </a:solidFill>
                <a:sym typeface="+mn-ea"/>
              </a:rPr>
              <a:t>byteStart, byteEnd, contentType</a:t>
            </a:r>
            <a:r>
              <a:rPr lang="en-US" sz="1200" b="1">
                <a:solidFill>
                  <a:schemeClr val="accent1"/>
                </a:solidFill>
                <a:sym typeface="+mn-ea"/>
              </a:rPr>
              <a:t>) </a:t>
            </a:r>
            <a:r>
              <a:rPr lang="en-US" sz="1200" b="1">
                <a:solidFill>
                  <a:srgbClr val="92D050"/>
                </a:solidFill>
                <a:sym typeface="+mn-ea"/>
              </a:rPr>
              <a:t>:- </a:t>
            </a:r>
            <a:r>
              <a:rPr lang="en-US" sz="1200" b="1">
                <a:solidFill>
                  <a:schemeClr val="bg1"/>
                </a:solidFill>
                <a:sym typeface="+mn-ea"/>
              </a:rPr>
              <a:t>Returns a new Blob object containing the data in the specified range of bytes of the blob on which it's called.</a:t>
            </a:r>
            <a:endParaRPr lang="en-US" sz="1200" b="1">
              <a:solidFill>
                <a:schemeClr val="bg1"/>
              </a:solidFill>
              <a:sym typeface="+mn-ea"/>
            </a:endParaRPr>
          </a:p>
          <a:p>
            <a:pPr algn="l"/>
            <a:r>
              <a:rPr lang="en-US" sz="1200" b="1">
                <a:solidFill>
                  <a:schemeClr val="accent4"/>
                </a:solidFill>
                <a:sym typeface="+mn-ea"/>
              </a:rPr>
              <a:t>blob1</a:t>
            </a:r>
            <a:r>
              <a:rPr lang="en-US" sz="1200" b="1">
                <a:solidFill>
                  <a:schemeClr val="accent1"/>
                </a:solidFill>
                <a:sym typeface="+mn-ea"/>
              </a:rPr>
              <a:t>.stream() </a:t>
            </a:r>
            <a:r>
              <a:rPr lang="en-US" sz="1200" b="1">
                <a:solidFill>
                  <a:srgbClr val="92D050"/>
                </a:solidFill>
                <a:sym typeface="+mn-ea"/>
              </a:rPr>
              <a:t>:-  </a:t>
            </a:r>
            <a:r>
              <a:rPr lang="en-US" sz="1200" b="1">
                <a:solidFill>
                  <a:schemeClr val="bg1"/>
                </a:solidFill>
                <a:sym typeface="+mn-ea"/>
              </a:rPr>
              <a:t>Returns a ReadableStream that can be used to read the contents of the Blob.</a:t>
            </a:r>
            <a:endParaRPr lang="en-US" sz="1200" b="1">
              <a:solidFill>
                <a:schemeClr val="bg1"/>
              </a:solidFill>
              <a:sym typeface="+mn-ea"/>
            </a:endParaRPr>
          </a:p>
          <a:p>
            <a:pPr algn="l"/>
            <a:r>
              <a:rPr lang="en-US" sz="1200" b="1">
                <a:solidFill>
                  <a:schemeClr val="accent4"/>
                </a:solidFill>
                <a:sym typeface="+mn-ea"/>
              </a:rPr>
              <a:t>blob1</a:t>
            </a:r>
            <a:r>
              <a:rPr lang="en-US" sz="1200" b="1">
                <a:solidFill>
                  <a:schemeClr val="accent1"/>
                </a:solidFill>
                <a:sym typeface="+mn-ea"/>
              </a:rPr>
              <a:t>.text() </a:t>
            </a:r>
            <a:r>
              <a:rPr lang="en-US" sz="1200" b="1">
                <a:solidFill>
                  <a:srgbClr val="92D050"/>
                </a:solidFill>
                <a:sym typeface="+mn-ea"/>
              </a:rPr>
              <a:t>:-  </a:t>
            </a:r>
            <a:r>
              <a:rPr lang="en-US" sz="1200" b="1">
                <a:solidFill>
                  <a:schemeClr val="bg1"/>
                </a:solidFill>
                <a:sym typeface="+mn-ea"/>
              </a:rPr>
              <a:t>Returns a promise that resolves with a string containing the entire contents of the Blob interpreted as UTF-8 text.</a:t>
            </a:r>
            <a:endParaRPr lang="en-US" sz="1200" b="1">
              <a:solidFill>
                <a:schemeClr val="bg1"/>
              </a:solidFill>
              <a:sym typeface="+mn-ea"/>
            </a:endParaRPr>
          </a:p>
        </p:txBody>
      </p:sp>
      <p:sp>
        <p:nvSpPr>
          <p:cNvPr id="17" name="Rectangles 16"/>
          <p:cNvSpPr/>
          <p:nvPr/>
        </p:nvSpPr>
        <p:spPr>
          <a:xfrm>
            <a:off x="4112260" y="2698115"/>
            <a:ext cx="4067175" cy="406908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Blob as URL</a:t>
            </a:r>
            <a:endParaRPr lang="en-US" sz="1200" b="1">
              <a:solidFill>
                <a:srgbClr val="FFFF00"/>
              </a:solidFill>
              <a:sym typeface="+mn-ea"/>
            </a:endParaRPr>
          </a:p>
          <a:p>
            <a:pPr algn="l"/>
            <a:r>
              <a:rPr lang="en-US" sz="1200" b="1">
                <a:solidFill>
                  <a:srgbClr val="92D050"/>
                </a:solidFill>
                <a:sym typeface="+mn-ea"/>
              </a:rPr>
              <a:t>A Blob can be easily used as a URL for</a:t>
            </a:r>
            <a:r>
              <a:rPr lang="en-US" sz="1200" b="1">
                <a:solidFill>
                  <a:srgbClr val="00B0F0"/>
                </a:solidFill>
                <a:sym typeface="+mn-ea"/>
              </a:rPr>
              <a:t> &lt;a&gt;, &lt;img&gt;</a:t>
            </a:r>
            <a:r>
              <a:rPr lang="en-US" sz="1200" b="1">
                <a:solidFill>
                  <a:srgbClr val="92D050"/>
                </a:solidFill>
                <a:sym typeface="+mn-ea"/>
              </a:rPr>
              <a:t> or other tags, to show its contents.</a:t>
            </a:r>
            <a:endParaRPr lang="en-US" sz="1200" b="1">
              <a:solidFill>
                <a:srgbClr val="92D050"/>
              </a:solidFill>
              <a:sym typeface="+mn-ea"/>
            </a:endParaRPr>
          </a:p>
          <a:p>
            <a:pPr algn="ctr"/>
            <a:r>
              <a:rPr lang="en-US" sz="1200" b="1">
                <a:solidFill>
                  <a:srgbClr val="FFFF00"/>
                </a:solidFill>
                <a:sym typeface="+mn-ea"/>
              </a:rPr>
              <a:t>with HTML </a:t>
            </a:r>
            <a:endParaRPr lang="en-US" sz="1200" b="1">
              <a:solidFill>
                <a:srgbClr val="FFFF00"/>
              </a:solidFill>
              <a:sym typeface="+mn-ea"/>
            </a:endParaRPr>
          </a:p>
          <a:p>
            <a:pPr algn="l"/>
            <a:r>
              <a:rPr lang="en-US" sz="1200" b="1">
                <a:solidFill>
                  <a:srgbClr val="92D050"/>
                </a:solidFill>
                <a:sym typeface="+mn-ea"/>
              </a:rPr>
              <a:t>&lt;!-- download attribute forces the browser to download instead of navigating --&gt;</a:t>
            </a:r>
            <a:endParaRPr lang="en-US" sz="1200" b="1">
              <a:solidFill>
                <a:srgbClr val="92D050"/>
              </a:solidFill>
              <a:sym typeface="+mn-ea"/>
            </a:endParaRPr>
          </a:p>
          <a:p>
            <a:pPr algn="l"/>
            <a:r>
              <a:rPr lang="en-US" sz="1200" b="1">
                <a:solidFill>
                  <a:srgbClr val="E907E7"/>
                </a:solidFill>
                <a:sym typeface="+mn-ea"/>
              </a:rPr>
              <a:t>&lt;a download</a:t>
            </a:r>
            <a:r>
              <a:rPr lang="en-US" sz="1200" b="1">
                <a:solidFill>
                  <a:schemeClr val="bg1"/>
                </a:solidFill>
                <a:sym typeface="+mn-ea"/>
              </a:rPr>
              <a:t>="hello.txt" </a:t>
            </a:r>
            <a:r>
              <a:rPr lang="en-US" sz="1200" b="1">
                <a:solidFill>
                  <a:srgbClr val="E907E7"/>
                </a:solidFill>
                <a:sym typeface="+mn-ea"/>
              </a:rPr>
              <a:t>href</a:t>
            </a:r>
            <a:r>
              <a:rPr lang="en-US" sz="1200" b="1">
                <a:solidFill>
                  <a:schemeClr val="bg1"/>
                </a:solidFill>
                <a:sym typeface="+mn-ea"/>
              </a:rPr>
              <a:t>='#' </a:t>
            </a:r>
            <a:r>
              <a:rPr lang="en-US" sz="1200" b="1">
                <a:solidFill>
                  <a:srgbClr val="E907E7"/>
                </a:solidFill>
                <a:sym typeface="+mn-ea"/>
              </a:rPr>
              <a:t>id</a:t>
            </a:r>
            <a:r>
              <a:rPr lang="en-US" sz="1200" b="1">
                <a:solidFill>
                  <a:schemeClr val="bg1"/>
                </a:solidFill>
                <a:sym typeface="+mn-ea"/>
              </a:rPr>
              <a:t>="link"</a:t>
            </a:r>
            <a:r>
              <a:rPr lang="en-US" sz="1200" b="1">
                <a:solidFill>
                  <a:srgbClr val="E907E7"/>
                </a:solidFill>
                <a:sym typeface="+mn-ea"/>
              </a:rPr>
              <a:t>&gt;</a:t>
            </a:r>
            <a:r>
              <a:rPr lang="en-US" sz="1200" b="1">
                <a:solidFill>
                  <a:schemeClr val="bg1"/>
                </a:solidFill>
                <a:sym typeface="+mn-ea"/>
              </a:rPr>
              <a:t>Download</a:t>
            </a:r>
            <a:r>
              <a:rPr lang="en-US" sz="1200" b="1">
                <a:solidFill>
                  <a:srgbClr val="E907E7"/>
                </a:solidFill>
                <a:sym typeface="+mn-ea"/>
              </a:rPr>
              <a:t>&lt;/a&gt;</a:t>
            </a:r>
            <a:endParaRPr lang="en-US" sz="1200" b="1">
              <a:solidFill>
                <a:schemeClr val="bg1"/>
              </a:solidFill>
              <a:sym typeface="+mn-ea"/>
            </a:endParaRPr>
          </a:p>
          <a:p>
            <a:pPr algn="l"/>
            <a:r>
              <a:rPr lang="en-US" sz="1200" b="1">
                <a:solidFill>
                  <a:srgbClr val="E907E7"/>
                </a:solidFill>
                <a:sym typeface="+mn-ea"/>
              </a:rPr>
              <a:t>&lt;script&gt;</a:t>
            </a:r>
            <a:endParaRPr lang="en-US" sz="1200" b="1">
              <a:solidFill>
                <a:srgbClr val="E907E7"/>
              </a:solidFill>
              <a:sym typeface="+mn-ea"/>
            </a:endParaRPr>
          </a:p>
          <a:p>
            <a:pPr algn="l"/>
            <a:r>
              <a:rPr lang="en-US" sz="1200" b="1">
                <a:solidFill>
                  <a:srgbClr val="00B0F0"/>
                </a:solidFill>
                <a:sym typeface="+mn-ea"/>
              </a:rPr>
              <a:t>let </a:t>
            </a:r>
            <a:r>
              <a:rPr lang="en-US" sz="1200" b="1">
                <a:solidFill>
                  <a:schemeClr val="accent4"/>
                </a:solidFill>
                <a:sym typeface="+mn-ea"/>
              </a:rPr>
              <a:t>blob </a:t>
            </a:r>
            <a:r>
              <a:rPr lang="en-US" sz="1200" b="1">
                <a:solidFill>
                  <a:schemeClr val="bg1"/>
                </a:solidFill>
                <a:sym typeface="+mn-ea"/>
              </a:rPr>
              <a:t>= </a:t>
            </a:r>
            <a:r>
              <a:rPr lang="en-US" sz="1200" b="1">
                <a:solidFill>
                  <a:srgbClr val="00B0F0"/>
                </a:solidFill>
                <a:sym typeface="+mn-ea"/>
              </a:rPr>
              <a:t>new Blob(</a:t>
            </a:r>
            <a:r>
              <a:rPr lang="en-US" sz="1200" b="1">
                <a:solidFill>
                  <a:schemeClr val="bg1"/>
                </a:solidFill>
                <a:sym typeface="+mn-ea"/>
              </a:rPr>
              <a:t>["Hello, world!"], {type: 'text/plain'}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link.href</a:t>
            </a:r>
            <a:r>
              <a:rPr lang="en-US" sz="1200" b="1">
                <a:solidFill>
                  <a:schemeClr val="bg1"/>
                </a:solidFill>
                <a:sym typeface="+mn-ea"/>
              </a:rPr>
              <a:t> = </a:t>
            </a:r>
            <a:r>
              <a:rPr lang="en-US" sz="1200" b="1">
                <a:solidFill>
                  <a:srgbClr val="00B0F0"/>
                </a:solidFill>
                <a:sym typeface="+mn-ea"/>
              </a:rPr>
              <a:t>URL.createObjectURL(</a:t>
            </a:r>
            <a:r>
              <a:rPr lang="en-US" sz="1200" b="1">
                <a:solidFill>
                  <a:schemeClr val="accent4"/>
                </a:solidFill>
                <a:sym typeface="+mn-ea"/>
              </a:rPr>
              <a:t>blob</a:t>
            </a:r>
            <a:r>
              <a:rPr lang="en-US" sz="1200" b="1">
                <a:solidFill>
                  <a:srgbClr val="00B0F0"/>
                </a:solidFill>
                <a:sym typeface="+mn-ea"/>
              </a:rPr>
              <a:t>);</a:t>
            </a:r>
            <a:endParaRPr lang="en-US" sz="1200" b="1">
              <a:solidFill>
                <a:schemeClr val="bg1"/>
              </a:solidFill>
              <a:sym typeface="+mn-ea"/>
            </a:endParaRPr>
          </a:p>
          <a:p>
            <a:pPr algn="l"/>
            <a:r>
              <a:rPr lang="en-US" sz="1200" b="1">
                <a:solidFill>
                  <a:srgbClr val="E907E7"/>
                </a:solidFill>
                <a:sym typeface="+mn-ea"/>
              </a:rPr>
              <a:t>&lt;/script&gt;	                </a:t>
            </a:r>
            <a:r>
              <a:rPr lang="en-US" sz="1200" b="1">
                <a:solidFill>
                  <a:srgbClr val="FFFF00"/>
                </a:solidFill>
                <a:sym typeface="+mn-ea"/>
              </a:rPr>
              <a:t>without HTML </a:t>
            </a:r>
            <a:endParaRPr lang="en-US" sz="1200" b="1">
              <a:solidFill>
                <a:srgbClr val="FFFF00"/>
              </a:solidFill>
              <a:sym typeface="+mn-ea"/>
            </a:endParaRPr>
          </a:p>
          <a:p>
            <a:pPr algn="l"/>
            <a:r>
              <a:rPr lang="en-US" sz="1200" b="1">
                <a:solidFill>
                  <a:srgbClr val="00B0F0"/>
                </a:solidFill>
                <a:sym typeface="+mn-ea"/>
              </a:rPr>
              <a:t>let </a:t>
            </a:r>
            <a:r>
              <a:rPr lang="en-US" sz="1200" b="1">
                <a:solidFill>
                  <a:schemeClr val="accent4"/>
                </a:solidFill>
                <a:sym typeface="+mn-ea"/>
              </a:rPr>
              <a:t>link </a:t>
            </a:r>
            <a:r>
              <a:rPr lang="en-US" sz="1200" b="1">
                <a:solidFill>
                  <a:srgbClr val="92D050"/>
                </a:solidFill>
                <a:sym typeface="+mn-ea"/>
              </a:rPr>
              <a:t>=</a:t>
            </a:r>
            <a:r>
              <a:rPr lang="en-US" sz="1200" b="1">
                <a:solidFill>
                  <a:srgbClr val="00B0F0"/>
                </a:solidFill>
                <a:sym typeface="+mn-ea"/>
              </a:rPr>
              <a:t> document.createElement(</a:t>
            </a:r>
            <a:r>
              <a:rPr lang="en-US" sz="1200" b="1">
                <a:solidFill>
                  <a:srgbClr val="92D050"/>
                </a:solidFill>
                <a:sym typeface="+mn-ea"/>
              </a:rPr>
              <a:t>'a'</a:t>
            </a:r>
            <a:r>
              <a:rPr lang="en-US" sz="1200" b="1">
                <a:solidFill>
                  <a:srgbClr val="00B0F0"/>
                </a:solidFill>
                <a:sym typeface="+mn-ea"/>
              </a:rPr>
              <a:t>);</a:t>
            </a:r>
            <a:endParaRPr lang="en-US" sz="1200" b="1">
              <a:solidFill>
                <a:srgbClr val="92D050"/>
              </a:solidFill>
              <a:sym typeface="+mn-ea"/>
            </a:endParaRPr>
          </a:p>
          <a:p>
            <a:pPr algn="l"/>
            <a:r>
              <a:rPr lang="en-US" sz="1200" b="1">
                <a:solidFill>
                  <a:schemeClr val="accent4"/>
                </a:solidFill>
                <a:sym typeface="+mn-ea"/>
              </a:rPr>
              <a:t>link</a:t>
            </a:r>
            <a:r>
              <a:rPr lang="en-US" sz="1200" b="1">
                <a:solidFill>
                  <a:srgbClr val="00B0F0"/>
                </a:solidFill>
                <a:sym typeface="+mn-ea"/>
              </a:rPr>
              <a:t>.download</a:t>
            </a:r>
            <a:r>
              <a:rPr lang="en-US" sz="1200" b="1">
                <a:solidFill>
                  <a:srgbClr val="92D050"/>
                </a:solidFill>
                <a:sym typeface="+mn-ea"/>
              </a:rPr>
              <a:t> = </a:t>
            </a:r>
            <a:r>
              <a:rPr lang="en-US" sz="1200" b="1">
                <a:solidFill>
                  <a:schemeClr val="bg1"/>
                </a:solidFill>
                <a:sym typeface="+mn-ea"/>
              </a:rPr>
              <a:t>'hello.txt';</a:t>
            </a:r>
            <a:endParaRPr lang="en-US" sz="1200" b="1">
              <a:solidFill>
                <a:srgbClr val="92D050"/>
              </a:solidFill>
              <a:sym typeface="+mn-ea"/>
            </a:endParaRPr>
          </a:p>
          <a:p>
            <a:pPr algn="l"/>
            <a:r>
              <a:rPr lang="en-US" sz="1200" b="1">
                <a:solidFill>
                  <a:srgbClr val="00B0F0"/>
                </a:solidFill>
                <a:sym typeface="+mn-ea"/>
              </a:rPr>
              <a:t>let </a:t>
            </a:r>
            <a:r>
              <a:rPr lang="en-US" sz="1200" b="1">
                <a:solidFill>
                  <a:srgbClr val="E907E7"/>
                </a:solidFill>
                <a:sym typeface="+mn-ea"/>
              </a:rPr>
              <a:t>blob </a:t>
            </a:r>
            <a:r>
              <a:rPr lang="en-US" sz="1200" b="1">
                <a:solidFill>
                  <a:srgbClr val="92D050"/>
                </a:solidFill>
                <a:sym typeface="+mn-ea"/>
              </a:rPr>
              <a:t>= </a:t>
            </a:r>
            <a:r>
              <a:rPr lang="en-US" sz="1200" b="1">
                <a:solidFill>
                  <a:srgbClr val="00B0F0"/>
                </a:solidFill>
                <a:sym typeface="+mn-ea"/>
              </a:rPr>
              <a:t>new Blob(</a:t>
            </a:r>
            <a:r>
              <a:rPr lang="en-US" sz="1200" b="1">
                <a:solidFill>
                  <a:schemeClr val="bg1"/>
                </a:solidFill>
                <a:sym typeface="+mn-ea"/>
              </a:rPr>
              <a:t>['Hello, world!'], {type: 'text/plain'}</a:t>
            </a:r>
            <a:r>
              <a:rPr lang="en-US" sz="1200" b="1">
                <a:solidFill>
                  <a:srgbClr val="00B0F0"/>
                </a:solidFill>
                <a:sym typeface="+mn-ea"/>
              </a:rPr>
              <a:t>);</a:t>
            </a:r>
            <a:endParaRPr lang="en-US" sz="1200" b="1">
              <a:solidFill>
                <a:srgbClr val="92D050"/>
              </a:solidFill>
              <a:sym typeface="+mn-ea"/>
            </a:endParaRPr>
          </a:p>
          <a:p>
            <a:pPr algn="l"/>
            <a:r>
              <a:rPr lang="en-US" sz="1200" b="1">
                <a:solidFill>
                  <a:schemeClr val="accent4"/>
                </a:solidFill>
                <a:sym typeface="+mn-ea"/>
              </a:rPr>
              <a:t>link</a:t>
            </a:r>
            <a:r>
              <a:rPr lang="en-US" sz="1200" b="1">
                <a:solidFill>
                  <a:srgbClr val="00B0F0"/>
                </a:solidFill>
                <a:sym typeface="+mn-ea"/>
              </a:rPr>
              <a:t>.href</a:t>
            </a:r>
            <a:r>
              <a:rPr lang="en-US" sz="1200" b="1">
                <a:solidFill>
                  <a:srgbClr val="92D050"/>
                </a:solidFill>
                <a:sym typeface="+mn-ea"/>
              </a:rPr>
              <a:t> = </a:t>
            </a:r>
            <a:r>
              <a:rPr lang="en-US" sz="1200" b="1">
                <a:solidFill>
                  <a:srgbClr val="00B0F0"/>
                </a:solidFill>
                <a:sym typeface="+mn-ea"/>
              </a:rPr>
              <a:t>URL.createObjectURL(</a:t>
            </a:r>
            <a:r>
              <a:rPr lang="en-US" sz="1200" b="1">
                <a:solidFill>
                  <a:srgbClr val="E907E7"/>
                </a:solidFill>
                <a:sym typeface="+mn-ea"/>
              </a:rPr>
              <a:t>blob</a:t>
            </a:r>
            <a:r>
              <a:rPr lang="en-US" sz="1200" b="1">
                <a:solidFill>
                  <a:srgbClr val="00B0F0"/>
                </a:solidFill>
                <a:sym typeface="+mn-ea"/>
              </a:rPr>
              <a:t>);</a:t>
            </a:r>
            <a:endParaRPr lang="en-US" sz="1200" b="1">
              <a:solidFill>
                <a:srgbClr val="92D050"/>
              </a:solidFill>
              <a:sym typeface="+mn-ea"/>
            </a:endParaRPr>
          </a:p>
          <a:p>
            <a:pPr algn="l"/>
            <a:r>
              <a:rPr lang="en-US" sz="1200" b="1">
                <a:solidFill>
                  <a:schemeClr val="accent4"/>
                </a:solidFill>
                <a:sym typeface="+mn-ea"/>
              </a:rPr>
              <a:t>link</a:t>
            </a:r>
            <a:r>
              <a:rPr lang="en-US" sz="1200" b="1">
                <a:solidFill>
                  <a:srgbClr val="00B0F0"/>
                </a:solidFill>
                <a:sym typeface="+mn-ea"/>
              </a:rPr>
              <a:t>.click();</a:t>
            </a:r>
            <a:endParaRPr lang="en-US" sz="1200" b="1">
              <a:solidFill>
                <a:srgbClr val="92D050"/>
              </a:solidFill>
              <a:sym typeface="+mn-ea"/>
            </a:endParaRPr>
          </a:p>
          <a:p>
            <a:pPr algn="l"/>
            <a:r>
              <a:rPr lang="en-US" sz="1200" b="1">
                <a:solidFill>
                  <a:srgbClr val="00B0F0"/>
                </a:solidFill>
                <a:sym typeface="+mn-ea"/>
              </a:rPr>
              <a:t>URL.revokeObjectURL(</a:t>
            </a:r>
            <a:r>
              <a:rPr lang="en-US" sz="1200" b="1">
                <a:solidFill>
                  <a:schemeClr val="accent4"/>
                </a:solidFill>
                <a:sym typeface="+mn-ea"/>
              </a:rPr>
              <a:t>link</a:t>
            </a:r>
            <a:r>
              <a:rPr lang="en-US" sz="1200" b="1">
                <a:solidFill>
                  <a:srgbClr val="00B0F0"/>
                </a:solidFill>
                <a:sym typeface="+mn-ea"/>
              </a:rPr>
              <a:t>.href);</a:t>
            </a:r>
            <a:endParaRPr lang="en-US" sz="1200" b="1">
              <a:solidFill>
                <a:srgbClr val="00B0F0"/>
              </a:solidFill>
              <a:sym typeface="+mn-ea"/>
            </a:endParaRPr>
          </a:p>
          <a:p>
            <a:pPr algn="l"/>
            <a:r>
              <a:rPr lang="en-US" sz="1200" b="1">
                <a:solidFill>
                  <a:srgbClr val="92D050"/>
                </a:solidFill>
                <a:sym typeface="+mn-ea"/>
              </a:rPr>
              <a:t>So if we create a URL, that Blob will hang in memory, even if not needed any more.</a:t>
            </a:r>
            <a:endParaRPr lang="en-US" sz="1200" b="1">
              <a:solidFill>
                <a:srgbClr val="92D050"/>
              </a:solidFill>
              <a:sym typeface="+mn-ea"/>
            </a:endParaRPr>
          </a:p>
          <a:p>
            <a:pPr algn="l"/>
            <a:r>
              <a:rPr lang="en-US" sz="1200" b="1">
                <a:solidFill>
                  <a:schemeClr val="bg1"/>
                </a:solidFill>
                <a:sym typeface="+mn-ea"/>
              </a:rPr>
              <a:t>URL.revokeObjectURL(url)</a:t>
            </a:r>
            <a:r>
              <a:rPr lang="en-US" sz="1200" b="1">
                <a:solidFill>
                  <a:srgbClr val="92D050"/>
                </a:solidFill>
                <a:sym typeface="+mn-ea"/>
              </a:rPr>
              <a:t> removes the reference from the internal mapping, thus allowing the Blob to be deleted (if there are no other references), and the memory to be freed.</a:t>
            </a:r>
            <a:endParaRPr lang="en-US" sz="1200" b="1">
              <a:solidFill>
                <a:srgbClr val="92D050"/>
              </a:solidFill>
              <a:sym typeface="+mn-ea"/>
            </a:endParaRPr>
          </a:p>
        </p:txBody>
      </p:sp>
      <p:sp>
        <p:nvSpPr>
          <p:cNvPr id="18" name="Rectangles 17"/>
          <p:cNvSpPr/>
          <p:nvPr/>
        </p:nvSpPr>
        <p:spPr>
          <a:xfrm>
            <a:off x="8179435" y="2293620"/>
            <a:ext cx="3983355" cy="447357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Blob as base64</a:t>
            </a:r>
            <a:endParaRPr lang="en-US" sz="1200" b="1">
              <a:solidFill>
                <a:srgbClr val="FFFF00"/>
              </a:solidFill>
              <a:sym typeface="+mn-ea"/>
            </a:endParaRPr>
          </a:p>
          <a:p>
            <a:pPr algn="l"/>
            <a:r>
              <a:rPr lang="en-US" sz="1200" b="1">
                <a:solidFill>
                  <a:srgbClr val="92D050"/>
                </a:solidFill>
                <a:sym typeface="+mn-ea"/>
              </a:rPr>
              <a:t>An alternative to </a:t>
            </a:r>
            <a:r>
              <a:rPr lang="en-US" sz="1200" b="1">
                <a:solidFill>
                  <a:srgbClr val="00B0F0"/>
                </a:solidFill>
                <a:sym typeface="+mn-ea"/>
              </a:rPr>
              <a:t>URL.createObjectURL</a:t>
            </a:r>
            <a:r>
              <a:rPr lang="en-US" sz="1200" b="1">
                <a:solidFill>
                  <a:srgbClr val="92D050"/>
                </a:solidFill>
                <a:sym typeface="+mn-ea"/>
              </a:rPr>
              <a:t> is to convert a Blob into a base64-encoded string. That encoding represents binary data as a string of ultra-safe “readable” characters with ASCII-codes from 0 to 64. And what’s more important – we can use this encoding in “data-urls”.</a:t>
            </a:r>
            <a:endParaRPr lang="en-US" sz="1200" b="1">
              <a:solidFill>
                <a:srgbClr val="92D050"/>
              </a:solidFill>
              <a:sym typeface="+mn-ea"/>
            </a:endParaRPr>
          </a:p>
          <a:p>
            <a:pPr algn="l"/>
            <a:r>
              <a:rPr lang="en-US" sz="1200" b="1">
                <a:solidFill>
                  <a:srgbClr val="92D050"/>
                </a:solidFill>
                <a:sym typeface="+mn-ea"/>
              </a:rPr>
              <a:t>A </a:t>
            </a:r>
            <a:r>
              <a:rPr lang="en-US" sz="1200" b="1">
                <a:solidFill>
                  <a:schemeClr val="accent4"/>
                </a:solidFill>
                <a:sym typeface="+mn-ea"/>
              </a:rPr>
              <a:t>data url </a:t>
            </a:r>
            <a:r>
              <a:rPr lang="en-US" sz="1200" b="1">
                <a:solidFill>
                  <a:srgbClr val="92D050"/>
                </a:solidFill>
                <a:sym typeface="+mn-ea"/>
              </a:rPr>
              <a:t>has the form </a:t>
            </a:r>
            <a:r>
              <a:rPr lang="en-US" sz="1200" b="1">
                <a:solidFill>
                  <a:srgbClr val="00B0F0"/>
                </a:solidFill>
                <a:sym typeface="+mn-ea"/>
              </a:rPr>
              <a:t>data:[&lt;mediatype&gt;][;base64],&lt;data&gt;</a:t>
            </a:r>
            <a:r>
              <a:rPr lang="en-US" sz="1200" b="1">
                <a:solidFill>
                  <a:srgbClr val="92D050"/>
                </a:solidFill>
                <a:sym typeface="+mn-ea"/>
              </a:rPr>
              <a:t>. We can use such urls everywhere, on par with “regular” urls.</a:t>
            </a:r>
            <a:endParaRPr lang="en-US" sz="1200" b="1">
              <a:solidFill>
                <a:srgbClr val="92D050"/>
              </a:solidFill>
              <a:sym typeface="+mn-ea"/>
            </a:endParaRPr>
          </a:p>
          <a:p>
            <a:pPr algn="l"/>
            <a:r>
              <a:rPr lang="en-US" sz="1200" b="1">
                <a:solidFill>
                  <a:schemeClr val="accent4"/>
                </a:solidFill>
                <a:sym typeface="+mn-ea"/>
              </a:rPr>
              <a:t>For instance, here’s a smiley:</a:t>
            </a:r>
            <a:endParaRPr lang="en-US" sz="1200" b="1">
              <a:solidFill>
                <a:schemeClr val="accent4"/>
              </a:solidFill>
              <a:sym typeface="+mn-ea"/>
            </a:endParaRPr>
          </a:p>
          <a:p>
            <a:pPr algn="l"/>
            <a:r>
              <a:rPr lang="en-US" sz="1200" b="1">
                <a:solidFill>
                  <a:srgbClr val="00B0F0"/>
                </a:solidFill>
                <a:sym typeface="+mn-ea"/>
              </a:rPr>
              <a:t>&lt;img src="data:image/png;base64,R0lGODlhDAAMAKIFAF5LAP/zxAAAANyuAP/gaP///wAAAAAAACH5BAEAAAUALAAAAAAMAAwAAAMlWLPcGjDKFYi9lxKBOaGcF35DhWHamZUW0K4mAbiwWtuf0uxFAgA7"&gt;</a:t>
            </a:r>
            <a:endParaRPr lang="en-US" sz="1200" b="1">
              <a:solidFill>
                <a:srgbClr val="00B0F0"/>
              </a:solidFill>
              <a:sym typeface="+mn-ea"/>
            </a:endParaRPr>
          </a:p>
          <a:p>
            <a:pPr algn="l"/>
            <a:r>
              <a:rPr lang="en-US" sz="1200" b="1">
                <a:solidFill>
                  <a:srgbClr val="00B0F0"/>
                </a:solidFill>
                <a:sym typeface="+mn-ea"/>
              </a:rPr>
              <a:t>let </a:t>
            </a:r>
            <a:r>
              <a:rPr lang="en-US" sz="1200" b="1">
                <a:solidFill>
                  <a:schemeClr val="accent4"/>
                </a:solidFill>
                <a:sym typeface="+mn-ea"/>
              </a:rPr>
              <a:t>link </a:t>
            </a:r>
            <a:r>
              <a:rPr lang="en-US" sz="1200" b="1">
                <a:solidFill>
                  <a:srgbClr val="00B0F0"/>
                </a:solidFill>
                <a:sym typeface="+mn-ea"/>
              </a:rPr>
              <a:t>= document.createElement(</a:t>
            </a:r>
            <a:r>
              <a:rPr lang="en-US" sz="1200" b="1">
                <a:solidFill>
                  <a:schemeClr val="bg1"/>
                </a:solidFill>
                <a:sym typeface="+mn-ea"/>
              </a:rPr>
              <a:t>'a'</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link</a:t>
            </a:r>
            <a:r>
              <a:rPr lang="en-US" sz="1200" b="1">
                <a:solidFill>
                  <a:srgbClr val="00B0F0"/>
                </a:solidFill>
                <a:sym typeface="+mn-ea"/>
              </a:rPr>
              <a:t>.download = </a:t>
            </a:r>
            <a:r>
              <a:rPr lang="en-US" sz="1200" b="1">
                <a:solidFill>
                  <a:schemeClr val="bg1"/>
                </a:solidFill>
                <a:sym typeface="+mn-ea"/>
              </a:rPr>
              <a:t>'hello.txt';</a:t>
            </a:r>
            <a:endParaRPr lang="en-US" sz="1200" b="1">
              <a:solidFill>
                <a:srgbClr val="00B0F0"/>
              </a:solidFill>
              <a:sym typeface="+mn-ea"/>
            </a:endParaRPr>
          </a:p>
          <a:p>
            <a:pPr algn="l"/>
            <a:r>
              <a:rPr lang="en-US" sz="1200" b="1">
                <a:solidFill>
                  <a:srgbClr val="00B0F0"/>
                </a:solidFill>
                <a:sym typeface="+mn-ea"/>
              </a:rPr>
              <a:t>let </a:t>
            </a:r>
            <a:r>
              <a:rPr lang="en-US" sz="1200" b="1">
                <a:solidFill>
                  <a:schemeClr val="accent2"/>
                </a:solidFill>
                <a:sym typeface="+mn-ea"/>
              </a:rPr>
              <a:t>blob </a:t>
            </a:r>
            <a:r>
              <a:rPr lang="en-US" sz="1200" b="1">
                <a:solidFill>
                  <a:srgbClr val="00B0F0"/>
                </a:solidFill>
                <a:sym typeface="+mn-ea"/>
              </a:rPr>
              <a:t>= new Blob(</a:t>
            </a:r>
            <a:r>
              <a:rPr lang="en-US" sz="1200" b="1">
                <a:solidFill>
                  <a:schemeClr val="bg1"/>
                </a:solidFill>
                <a:sym typeface="+mn-ea"/>
              </a:rPr>
              <a:t>['Hello, world!'], {type: 'text/plain'}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let </a:t>
            </a:r>
            <a:r>
              <a:rPr lang="en-US" sz="1200" b="1">
                <a:solidFill>
                  <a:schemeClr val="accent2"/>
                </a:solidFill>
                <a:sym typeface="+mn-ea"/>
              </a:rPr>
              <a:t>reader </a:t>
            </a:r>
            <a:r>
              <a:rPr lang="en-US" sz="1200" b="1">
                <a:solidFill>
                  <a:srgbClr val="00B0F0"/>
                </a:solidFill>
                <a:sym typeface="+mn-ea"/>
              </a:rPr>
              <a:t>= new FileReader();</a:t>
            </a:r>
            <a:endParaRPr lang="en-US" sz="1200" b="1">
              <a:solidFill>
                <a:srgbClr val="00B0F0"/>
              </a:solidFill>
              <a:sym typeface="+mn-ea"/>
            </a:endParaRPr>
          </a:p>
          <a:p>
            <a:pPr algn="l"/>
            <a:r>
              <a:rPr lang="en-US" sz="1200" b="1">
                <a:solidFill>
                  <a:schemeClr val="accent2"/>
                </a:solidFill>
                <a:sym typeface="+mn-ea"/>
              </a:rPr>
              <a:t>reader</a:t>
            </a:r>
            <a:r>
              <a:rPr lang="en-US" sz="1200" b="1">
                <a:solidFill>
                  <a:srgbClr val="00B0F0"/>
                </a:solidFill>
                <a:sym typeface="+mn-ea"/>
              </a:rPr>
              <a:t>.readAsDataURL(</a:t>
            </a:r>
            <a:r>
              <a:rPr lang="en-US" sz="1200" b="1">
                <a:solidFill>
                  <a:schemeClr val="accent2"/>
                </a:solidFill>
                <a:sym typeface="+mn-ea"/>
              </a:rPr>
              <a:t>blob</a:t>
            </a:r>
            <a:r>
              <a:rPr lang="en-US" sz="1200" b="1">
                <a:solidFill>
                  <a:srgbClr val="00B0F0"/>
                </a:solidFill>
                <a:sym typeface="+mn-ea"/>
              </a:rPr>
              <a:t>); </a:t>
            </a:r>
            <a:r>
              <a:rPr lang="en-US" sz="1200" b="1">
                <a:solidFill>
                  <a:srgbClr val="92D050"/>
                </a:solidFill>
                <a:sym typeface="+mn-ea"/>
              </a:rPr>
              <a:t>// converts the blob to base64 and calls onload</a:t>
            </a:r>
            <a:endParaRPr lang="en-US" sz="1200" b="1">
              <a:solidFill>
                <a:srgbClr val="92D050"/>
              </a:solidFill>
              <a:sym typeface="+mn-ea"/>
            </a:endParaRPr>
          </a:p>
          <a:p>
            <a:pPr algn="l"/>
            <a:r>
              <a:rPr lang="en-US" sz="1200" b="1">
                <a:solidFill>
                  <a:schemeClr val="accent2"/>
                </a:solidFill>
                <a:sym typeface="+mn-ea"/>
              </a:rPr>
              <a:t>reader</a:t>
            </a:r>
            <a:r>
              <a:rPr lang="en-US" sz="1200" b="1">
                <a:solidFill>
                  <a:srgbClr val="00B0F0"/>
                </a:solidFill>
                <a:sym typeface="+mn-ea"/>
              </a:rPr>
              <a:t>.onload = function()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link</a:t>
            </a:r>
            <a:r>
              <a:rPr lang="en-US" sz="1200" b="1">
                <a:solidFill>
                  <a:srgbClr val="00B0F0"/>
                </a:solidFill>
                <a:sym typeface="+mn-ea"/>
              </a:rPr>
              <a:t>.href = </a:t>
            </a:r>
            <a:r>
              <a:rPr lang="en-US" sz="1200" b="1">
                <a:solidFill>
                  <a:schemeClr val="accent2"/>
                </a:solidFill>
                <a:sym typeface="+mn-ea"/>
              </a:rPr>
              <a:t>reader</a:t>
            </a:r>
            <a:r>
              <a:rPr lang="en-US" sz="1200" b="1">
                <a:solidFill>
                  <a:srgbClr val="00B0F0"/>
                </a:solidFill>
                <a:sym typeface="+mn-ea"/>
              </a:rPr>
              <a:t>.result; </a:t>
            </a:r>
            <a:r>
              <a:rPr lang="en-US" sz="1200" b="1">
                <a:solidFill>
                  <a:srgbClr val="92D050"/>
                </a:solidFill>
                <a:sym typeface="+mn-ea"/>
              </a:rPr>
              <a:t>// data url</a:t>
            </a:r>
            <a:endParaRPr lang="en-US" sz="1200" b="1">
              <a:solidFill>
                <a:srgbClr val="92D050"/>
              </a:solidFill>
              <a:sym typeface="+mn-ea"/>
            </a:endParaRPr>
          </a:p>
          <a:p>
            <a:pPr algn="l"/>
            <a:r>
              <a:rPr lang="en-US" sz="1200" b="1">
                <a:solidFill>
                  <a:srgbClr val="92D050"/>
                </a:solidFill>
                <a:sym typeface="+mn-ea"/>
              </a:rPr>
              <a:t>  </a:t>
            </a:r>
            <a:r>
              <a:rPr lang="en-US" sz="1200" b="1">
                <a:solidFill>
                  <a:schemeClr val="accent2"/>
                </a:solidFill>
                <a:sym typeface="+mn-ea"/>
              </a:rPr>
              <a:t>link</a:t>
            </a:r>
            <a:r>
              <a:rPr lang="en-US" sz="1200" b="1">
                <a:solidFill>
                  <a:srgbClr val="00B0F0"/>
                </a:solidFill>
                <a:sym typeface="+mn-ea"/>
              </a:rPr>
              <a:t>.click();</a:t>
            </a:r>
            <a:endParaRPr lang="en-US" sz="1200" b="1">
              <a:solidFill>
                <a:srgbClr val="92D050"/>
              </a:solidFill>
              <a:sym typeface="+mn-ea"/>
            </a:endParaRPr>
          </a:p>
          <a:p>
            <a:pPr algn="l"/>
            <a:r>
              <a:rPr lang="en-US" sz="1200" b="1">
                <a:solidFill>
                  <a:srgbClr val="00B0F0"/>
                </a:solidFill>
                <a:sym typeface="+mn-ea"/>
              </a:rPr>
              <a:t>}</a:t>
            </a:r>
            <a:endParaRPr lang="en-US" sz="1200" b="1">
              <a:solidFill>
                <a:srgbClr val="00B0F0"/>
              </a:solidFill>
              <a:sym typeface="+mn-ea"/>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9" name="矩形 23"/>
          <p:cNvSpPr/>
          <p:nvPr/>
        </p:nvSpPr>
        <p:spPr>
          <a:xfrm>
            <a:off x="43180" y="22225"/>
            <a:ext cx="3069590" cy="2292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b="1">
                <a:solidFill>
                  <a:schemeClr val="bg1"/>
                </a:solidFill>
                <a:sym typeface="+mn-ea"/>
              </a:rPr>
              <a:t>Blob JavaScript </a:t>
            </a:r>
            <a:endParaRPr lang="en-US" altLang="zh-CN" sz="1400" b="1" dirty="0">
              <a:solidFill>
                <a:schemeClr val="bg1"/>
              </a:solidFill>
              <a:sym typeface="+mn-ea"/>
            </a:endParaRPr>
          </a:p>
        </p:txBody>
      </p:sp>
      <p:sp>
        <p:nvSpPr>
          <p:cNvPr id="17" name="Rectangles 16"/>
          <p:cNvSpPr/>
          <p:nvPr/>
        </p:nvSpPr>
        <p:spPr>
          <a:xfrm>
            <a:off x="43180" y="251460"/>
            <a:ext cx="4067175" cy="649478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Image to Blob</a:t>
            </a:r>
            <a:endParaRPr lang="en-US" sz="1200" b="1">
              <a:solidFill>
                <a:srgbClr val="FFFF00"/>
              </a:solidFill>
              <a:sym typeface="+mn-ea"/>
            </a:endParaRPr>
          </a:p>
          <a:p>
            <a:pPr algn="l"/>
            <a:r>
              <a:rPr lang="en-US" sz="1200" b="1">
                <a:solidFill>
                  <a:srgbClr val="92D050"/>
                </a:solidFill>
                <a:sym typeface="+mn-ea"/>
              </a:rPr>
              <a:t>We can create a Blob of an image, an image part, or even make a page screenshot. That’s handy to upload it somewhere.</a:t>
            </a:r>
            <a:endParaRPr lang="en-US" sz="1200" b="1">
              <a:solidFill>
                <a:srgbClr val="92D050"/>
              </a:solidFill>
              <a:sym typeface="+mn-ea"/>
            </a:endParaRPr>
          </a:p>
          <a:p>
            <a:pPr algn="l"/>
            <a:r>
              <a:rPr lang="en-US" sz="1200" b="1">
                <a:solidFill>
                  <a:schemeClr val="accent4"/>
                </a:solidFill>
                <a:sym typeface="+mn-ea"/>
              </a:rPr>
              <a:t>Image operations are done via </a:t>
            </a:r>
            <a:r>
              <a:rPr lang="en-US" sz="1200" b="1">
                <a:solidFill>
                  <a:srgbClr val="00B0F0"/>
                </a:solidFill>
                <a:sym typeface="+mn-ea"/>
              </a:rPr>
              <a:t>&lt;canvas&gt; </a:t>
            </a:r>
            <a:r>
              <a:rPr lang="en-US" sz="1200" b="1">
                <a:solidFill>
                  <a:schemeClr val="accent4"/>
                </a:solidFill>
                <a:sym typeface="+mn-ea"/>
              </a:rPr>
              <a:t>element:</a:t>
            </a:r>
            <a:endParaRPr lang="en-US" sz="1200" b="1">
              <a:solidFill>
                <a:schemeClr val="accent4"/>
              </a:solidFill>
              <a:sym typeface="+mn-ea"/>
            </a:endParaRPr>
          </a:p>
          <a:p>
            <a:pPr marL="171450" indent="-171450" algn="l">
              <a:buFont typeface="Arial" panose="020B0604020202020204" pitchFamily="34" charset="0"/>
              <a:buChar char="•"/>
            </a:pPr>
            <a:r>
              <a:rPr lang="en-US" sz="1200" b="1">
                <a:solidFill>
                  <a:srgbClr val="92D050"/>
                </a:solidFill>
                <a:sym typeface="+mn-ea"/>
              </a:rPr>
              <a:t>Draw an image (or its part) on canvas using </a:t>
            </a:r>
            <a:r>
              <a:rPr lang="en-US" sz="1200" b="1">
                <a:solidFill>
                  <a:srgbClr val="00B0F0"/>
                </a:solidFill>
                <a:sym typeface="+mn-ea"/>
              </a:rPr>
              <a:t>canvas.drawImage</a:t>
            </a:r>
            <a:r>
              <a:rPr lang="en-US" sz="1200" b="1">
                <a:solidFill>
                  <a:srgbClr val="92D050"/>
                </a:solidFill>
                <a:sym typeface="+mn-ea"/>
              </a:rPr>
              <a:t>.</a:t>
            </a:r>
            <a:endParaRPr lang="en-US" sz="1200" b="1">
              <a:solidFill>
                <a:srgbClr val="92D050"/>
              </a:solidFill>
              <a:sym typeface="+mn-ea"/>
            </a:endParaRPr>
          </a:p>
          <a:p>
            <a:pPr marL="171450" indent="-171450" algn="l">
              <a:buFont typeface="Arial" panose="020B0604020202020204" pitchFamily="34" charset="0"/>
              <a:buChar char="•"/>
            </a:pPr>
            <a:r>
              <a:rPr lang="en-US" sz="1200" b="1">
                <a:solidFill>
                  <a:srgbClr val="92D050"/>
                </a:solidFill>
                <a:sym typeface="+mn-ea"/>
              </a:rPr>
              <a:t>Call canvas method </a:t>
            </a:r>
            <a:r>
              <a:rPr lang="en-US" sz="1200" b="1">
                <a:solidFill>
                  <a:srgbClr val="00B0F0"/>
                </a:solidFill>
                <a:sym typeface="+mn-ea"/>
              </a:rPr>
              <a:t>.toBlob(callback, format, quality)</a:t>
            </a:r>
            <a:r>
              <a:rPr lang="en-US" sz="1200" b="1">
                <a:solidFill>
                  <a:srgbClr val="92D050"/>
                </a:solidFill>
                <a:sym typeface="+mn-ea"/>
              </a:rPr>
              <a:t> that creates a </a:t>
            </a:r>
            <a:r>
              <a:rPr lang="en-US" sz="1200" b="1">
                <a:solidFill>
                  <a:srgbClr val="00B0F0"/>
                </a:solidFill>
                <a:sym typeface="+mn-ea"/>
              </a:rPr>
              <a:t>Blob </a:t>
            </a:r>
            <a:r>
              <a:rPr lang="en-US" sz="1200" b="1">
                <a:solidFill>
                  <a:srgbClr val="92D050"/>
                </a:solidFill>
                <a:sym typeface="+mn-ea"/>
              </a:rPr>
              <a:t>and runs </a:t>
            </a:r>
            <a:r>
              <a:rPr lang="en-US" sz="1200" b="1">
                <a:solidFill>
                  <a:srgbClr val="00B0F0"/>
                </a:solidFill>
                <a:sym typeface="+mn-ea"/>
              </a:rPr>
              <a:t>callback </a:t>
            </a:r>
            <a:r>
              <a:rPr lang="en-US" sz="1200" b="1">
                <a:solidFill>
                  <a:srgbClr val="92D050"/>
                </a:solidFill>
                <a:sym typeface="+mn-ea"/>
              </a:rPr>
              <a:t>with it when done.</a:t>
            </a:r>
            <a:endParaRPr lang="en-US" sz="1200" b="1">
              <a:solidFill>
                <a:srgbClr val="92D050"/>
              </a:solidFill>
              <a:sym typeface="+mn-ea"/>
            </a:endParaRPr>
          </a:p>
          <a:p>
            <a:pPr indent="0" algn="l">
              <a:buFont typeface="Arial" panose="020B0604020202020204" pitchFamily="34" charset="0"/>
              <a:buNone/>
            </a:pPr>
            <a:endParaRPr lang="en-US" sz="1200" b="1">
              <a:solidFill>
                <a:srgbClr val="92D050"/>
              </a:solidFill>
              <a:sym typeface="+mn-ea"/>
            </a:endParaRPr>
          </a:p>
          <a:p>
            <a:pPr indent="0" algn="l">
              <a:buFont typeface="Arial" panose="020B0604020202020204" pitchFamily="34" charset="0"/>
              <a:buNone/>
            </a:pPr>
            <a:r>
              <a:rPr lang="en-US" sz="1200" b="1">
                <a:solidFill>
                  <a:srgbClr val="92D050"/>
                </a:solidFill>
                <a:sym typeface="+mn-ea"/>
              </a:rPr>
              <a:t>// take any image</a:t>
            </a:r>
            <a:endParaRPr lang="en-US" sz="1200" b="1">
              <a:solidFill>
                <a:srgbClr val="92D050"/>
              </a:solidFill>
              <a:sym typeface="+mn-ea"/>
            </a:endParaRPr>
          </a:p>
          <a:p>
            <a:pPr indent="0" algn="l">
              <a:buFont typeface="Arial" panose="020B0604020202020204" pitchFamily="34" charset="0"/>
              <a:buNone/>
            </a:pPr>
            <a:r>
              <a:rPr lang="en-US" sz="1200" b="1">
                <a:solidFill>
                  <a:srgbClr val="00B0F0"/>
                </a:solidFill>
                <a:sym typeface="+mn-ea"/>
              </a:rPr>
              <a:t>let </a:t>
            </a:r>
            <a:r>
              <a:rPr lang="en-US" sz="1200" b="1">
                <a:solidFill>
                  <a:schemeClr val="accent4"/>
                </a:solidFill>
                <a:sym typeface="+mn-ea"/>
              </a:rPr>
              <a:t>img </a:t>
            </a:r>
            <a:r>
              <a:rPr lang="en-US" sz="1200" b="1">
                <a:solidFill>
                  <a:srgbClr val="00B0F0"/>
                </a:solidFill>
                <a:sym typeface="+mn-ea"/>
              </a:rPr>
              <a:t>= document.querySelector(</a:t>
            </a:r>
            <a:r>
              <a:rPr lang="en-US" sz="1200" b="1">
                <a:solidFill>
                  <a:schemeClr val="accent4"/>
                </a:solidFill>
                <a:sym typeface="+mn-ea"/>
              </a:rPr>
              <a:t>'img'</a:t>
            </a:r>
            <a:r>
              <a:rPr lang="en-US" sz="1200" b="1">
                <a:solidFill>
                  <a:srgbClr val="00B0F0"/>
                </a:solidFill>
                <a:sym typeface="+mn-ea"/>
              </a:rPr>
              <a:t>);</a:t>
            </a:r>
            <a:endParaRPr lang="en-US" sz="1200" b="1">
              <a:solidFill>
                <a:srgbClr val="00B0F0"/>
              </a:solidFill>
              <a:sym typeface="+mn-ea"/>
            </a:endParaRPr>
          </a:p>
          <a:p>
            <a:pPr indent="0" algn="l">
              <a:buFont typeface="Arial" panose="020B0604020202020204" pitchFamily="34" charset="0"/>
              <a:buNone/>
            </a:pPr>
            <a:r>
              <a:rPr lang="en-US" sz="1200" b="1">
                <a:solidFill>
                  <a:srgbClr val="92D050"/>
                </a:solidFill>
                <a:sym typeface="+mn-ea"/>
              </a:rPr>
              <a:t>// make &lt;canvas&gt; of the same size</a:t>
            </a:r>
            <a:endParaRPr lang="en-US" sz="1200" b="1">
              <a:solidFill>
                <a:srgbClr val="92D050"/>
              </a:solidFill>
              <a:sym typeface="+mn-ea"/>
            </a:endParaRPr>
          </a:p>
          <a:p>
            <a:pPr indent="0" algn="l">
              <a:buFont typeface="Arial" panose="020B0604020202020204" pitchFamily="34" charset="0"/>
              <a:buNone/>
            </a:pPr>
            <a:r>
              <a:rPr lang="en-US" sz="1200" b="1">
                <a:solidFill>
                  <a:srgbClr val="00B0F0"/>
                </a:solidFill>
                <a:sym typeface="+mn-ea"/>
              </a:rPr>
              <a:t>let </a:t>
            </a:r>
            <a:r>
              <a:rPr lang="en-US" sz="1200" b="1">
                <a:solidFill>
                  <a:schemeClr val="accent4"/>
                </a:solidFill>
                <a:sym typeface="+mn-ea"/>
              </a:rPr>
              <a:t>canvas </a:t>
            </a:r>
            <a:r>
              <a:rPr lang="en-US" sz="1200" b="1">
                <a:solidFill>
                  <a:srgbClr val="00B0F0"/>
                </a:solidFill>
                <a:sym typeface="+mn-ea"/>
              </a:rPr>
              <a:t>= document.createElement(</a:t>
            </a:r>
            <a:r>
              <a:rPr lang="en-US" sz="1200" b="1">
                <a:solidFill>
                  <a:schemeClr val="accent4"/>
                </a:solidFill>
                <a:sym typeface="+mn-ea"/>
              </a:rPr>
              <a:t>'canvas'</a:t>
            </a:r>
            <a:r>
              <a:rPr lang="en-US" sz="1200" b="1">
                <a:solidFill>
                  <a:srgbClr val="00B0F0"/>
                </a:solidFill>
                <a:sym typeface="+mn-ea"/>
              </a:rPr>
              <a:t>);</a:t>
            </a:r>
            <a:endParaRPr lang="en-US" sz="1200" b="1">
              <a:solidFill>
                <a:srgbClr val="00B0F0"/>
              </a:solidFill>
              <a:sym typeface="+mn-ea"/>
            </a:endParaRPr>
          </a:p>
          <a:p>
            <a:pPr indent="0" algn="l">
              <a:buFont typeface="Arial" panose="020B0604020202020204" pitchFamily="34" charset="0"/>
              <a:buNone/>
            </a:pPr>
            <a:r>
              <a:rPr lang="en-US" sz="1200" b="1">
                <a:solidFill>
                  <a:schemeClr val="accent4"/>
                </a:solidFill>
                <a:sym typeface="+mn-ea"/>
              </a:rPr>
              <a:t>canvas</a:t>
            </a:r>
            <a:r>
              <a:rPr lang="en-US" sz="1200" b="1">
                <a:solidFill>
                  <a:srgbClr val="00B0F0"/>
                </a:solidFill>
                <a:sym typeface="+mn-ea"/>
              </a:rPr>
              <a:t>.width = </a:t>
            </a:r>
            <a:r>
              <a:rPr lang="en-US" sz="1200" b="1">
                <a:solidFill>
                  <a:schemeClr val="accent4"/>
                </a:solidFill>
                <a:sym typeface="+mn-ea"/>
              </a:rPr>
              <a:t>img</a:t>
            </a:r>
            <a:r>
              <a:rPr lang="en-US" sz="1200" b="1">
                <a:solidFill>
                  <a:srgbClr val="00B0F0"/>
                </a:solidFill>
                <a:sym typeface="+mn-ea"/>
              </a:rPr>
              <a:t>.clientWidth;</a:t>
            </a:r>
            <a:endParaRPr lang="en-US" sz="1200" b="1">
              <a:solidFill>
                <a:srgbClr val="00B0F0"/>
              </a:solidFill>
              <a:sym typeface="+mn-ea"/>
            </a:endParaRPr>
          </a:p>
          <a:p>
            <a:pPr indent="0" algn="l">
              <a:buFont typeface="Arial" panose="020B0604020202020204" pitchFamily="34" charset="0"/>
              <a:buNone/>
            </a:pPr>
            <a:r>
              <a:rPr lang="en-US" sz="1200" b="1">
                <a:solidFill>
                  <a:schemeClr val="accent4"/>
                </a:solidFill>
                <a:sym typeface="+mn-ea"/>
              </a:rPr>
              <a:t>canvas</a:t>
            </a:r>
            <a:r>
              <a:rPr lang="en-US" sz="1200" b="1">
                <a:solidFill>
                  <a:srgbClr val="00B0F0"/>
                </a:solidFill>
                <a:sym typeface="+mn-ea"/>
              </a:rPr>
              <a:t>.height = </a:t>
            </a:r>
            <a:r>
              <a:rPr lang="en-US" sz="1200" b="1">
                <a:solidFill>
                  <a:schemeClr val="accent4"/>
                </a:solidFill>
                <a:sym typeface="+mn-ea"/>
              </a:rPr>
              <a:t>img</a:t>
            </a:r>
            <a:r>
              <a:rPr lang="en-US" sz="1200" b="1">
                <a:solidFill>
                  <a:srgbClr val="00B0F0"/>
                </a:solidFill>
                <a:sym typeface="+mn-ea"/>
              </a:rPr>
              <a:t>.clientHeight;</a:t>
            </a: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let </a:t>
            </a:r>
            <a:r>
              <a:rPr lang="en-US" sz="1200" b="1">
                <a:solidFill>
                  <a:schemeClr val="accent4"/>
                </a:solidFill>
                <a:sym typeface="+mn-ea"/>
              </a:rPr>
              <a:t>context </a:t>
            </a:r>
            <a:r>
              <a:rPr lang="en-US" sz="1200" b="1">
                <a:solidFill>
                  <a:srgbClr val="00B0F0"/>
                </a:solidFill>
                <a:sym typeface="+mn-ea"/>
              </a:rPr>
              <a:t>= </a:t>
            </a:r>
            <a:r>
              <a:rPr lang="en-US" sz="1200" b="1">
                <a:solidFill>
                  <a:schemeClr val="accent4"/>
                </a:solidFill>
                <a:sym typeface="+mn-ea"/>
              </a:rPr>
              <a:t>canvas</a:t>
            </a:r>
            <a:r>
              <a:rPr lang="en-US" sz="1200" b="1">
                <a:solidFill>
                  <a:srgbClr val="00B0F0"/>
                </a:solidFill>
                <a:sym typeface="+mn-ea"/>
              </a:rPr>
              <a:t>.getContext('2d');</a:t>
            </a:r>
            <a:endParaRPr lang="en-US" sz="1200" b="1">
              <a:solidFill>
                <a:srgbClr val="00B0F0"/>
              </a:solidFill>
              <a:sym typeface="+mn-ea"/>
            </a:endParaRPr>
          </a:p>
          <a:p>
            <a:pPr indent="0" algn="l">
              <a:buFont typeface="Arial" panose="020B0604020202020204" pitchFamily="34" charset="0"/>
              <a:buNone/>
            </a:pPr>
            <a:r>
              <a:rPr lang="en-US" sz="1200" b="1">
                <a:solidFill>
                  <a:srgbClr val="92D050"/>
                </a:solidFill>
                <a:sym typeface="+mn-ea"/>
              </a:rPr>
              <a:t>// copy image to it (this method allows to cut image)</a:t>
            </a:r>
            <a:endParaRPr lang="en-US" sz="1200" b="1">
              <a:solidFill>
                <a:srgbClr val="92D050"/>
              </a:solidFill>
              <a:sym typeface="+mn-ea"/>
            </a:endParaRPr>
          </a:p>
          <a:p>
            <a:pPr indent="0" algn="l">
              <a:buFont typeface="Arial" panose="020B0604020202020204" pitchFamily="34" charset="0"/>
              <a:buNone/>
            </a:pPr>
            <a:r>
              <a:rPr lang="en-US" sz="1200" b="1">
                <a:solidFill>
                  <a:schemeClr val="accent4"/>
                </a:solidFill>
                <a:sym typeface="+mn-ea"/>
              </a:rPr>
              <a:t>context</a:t>
            </a:r>
            <a:r>
              <a:rPr lang="en-US" sz="1200" b="1">
                <a:solidFill>
                  <a:srgbClr val="00B0F0"/>
                </a:solidFill>
                <a:sym typeface="+mn-ea"/>
              </a:rPr>
              <a:t>.drawImage(img, 0, 0);</a:t>
            </a:r>
            <a:endParaRPr lang="en-US" sz="1200" b="1">
              <a:solidFill>
                <a:srgbClr val="00B0F0"/>
              </a:solidFill>
              <a:sym typeface="+mn-ea"/>
            </a:endParaRPr>
          </a:p>
          <a:p>
            <a:pPr indent="0" algn="l">
              <a:buFont typeface="Arial" panose="020B0604020202020204" pitchFamily="34" charset="0"/>
              <a:buNone/>
            </a:pPr>
            <a:r>
              <a:rPr lang="en-US" sz="1200" b="1">
                <a:solidFill>
                  <a:srgbClr val="92D050"/>
                </a:solidFill>
                <a:sym typeface="+mn-ea"/>
              </a:rPr>
              <a:t>// we can context.rotate(), and do many other things on canvas</a:t>
            </a:r>
            <a:endParaRPr lang="en-US" sz="1200" b="1">
              <a:solidFill>
                <a:srgbClr val="92D050"/>
              </a:solidFill>
              <a:sym typeface="+mn-ea"/>
            </a:endParaRPr>
          </a:p>
          <a:p>
            <a:pPr indent="0" algn="l">
              <a:buFont typeface="Arial" panose="020B0604020202020204" pitchFamily="34" charset="0"/>
              <a:buNone/>
            </a:pPr>
            <a:r>
              <a:rPr lang="en-US" sz="1200" b="1">
                <a:solidFill>
                  <a:srgbClr val="92D050"/>
                </a:solidFill>
                <a:sym typeface="+mn-ea"/>
              </a:rPr>
              <a:t>// toBlob is async operation, callback is called when done</a:t>
            </a:r>
            <a:endParaRPr lang="en-US" sz="1200" b="1">
              <a:solidFill>
                <a:srgbClr val="92D050"/>
              </a:solidFill>
              <a:sym typeface="+mn-ea"/>
            </a:endParaRPr>
          </a:p>
          <a:p>
            <a:pPr indent="0" algn="l">
              <a:buFont typeface="Arial" panose="020B0604020202020204" pitchFamily="34" charset="0"/>
              <a:buNone/>
            </a:pPr>
            <a:r>
              <a:rPr lang="en-US" sz="1200" b="1">
                <a:solidFill>
                  <a:schemeClr val="accent4"/>
                </a:solidFill>
                <a:sym typeface="+mn-ea"/>
              </a:rPr>
              <a:t>canvas</a:t>
            </a:r>
            <a:r>
              <a:rPr lang="en-US" sz="1200" b="1">
                <a:solidFill>
                  <a:srgbClr val="00B0F0"/>
                </a:solidFill>
                <a:sym typeface="+mn-ea"/>
              </a:rPr>
              <a:t>.toBlob(function(</a:t>
            </a:r>
            <a:r>
              <a:rPr lang="en-US" sz="1200" b="1">
                <a:solidFill>
                  <a:schemeClr val="accent4"/>
                </a:solidFill>
                <a:sym typeface="+mn-ea"/>
              </a:rPr>
              <a:t>blob</a:t>
            </a:r>
            <a:r>
              <a:rPr lang="en-US" sz="1200" b="1">
                <a:solidFill>
                  <a:srgbClr val="00B0F0"/>
                </a:solidFill>
                <a:sym typeface="+mn-ea"/>
              </a:rPr>
              <a:t>) {</a:t>
            </a:r>
            <a:endParaRPr lang="en-US" sz="1200" b="1">
              <a:solidFill>
                <a:srgbClr val="00B0F0"/>
              </a:solidFill>
              <a:sym typeface="+mn-ea"/>
            </a:endParaRPr>
          </a:p>
          <a:p>
            <a:pPr indent="0" algn="l">
              <a:buFont typeface="Arial" panose="020B0604020202020204" pitchFamily="34" charset="0"/>
              <a:buNone/>
            </a:pPr>
            <a:r>
              <a:rPr lang="en-US" sz="1200" b="1">
                <a:solidFill>
                  <a:srgbClr val="92D050"/>
                </a:solidFill>
                <a:sym typeface="+mn-ea"/>
              </a:rPr>
              <a:t>  // blob ready, download it</a:t>
            </a:r>
            <a:endParaRPr lang="en-US" sz="1200" b="1">
              <a:solidFill>
                <a:srgbClr val="92D050"/>
              </a:solidFill>
              <a:sym typeface="+mn-ea"/>
            </a:endParaRPr>
          </a:p>
          <a:p>
            <a:pPr indent="0" algn="l">
              <a:buFont typeface="Arial" panose="020B0604020202020204" pitchFamily="34" charset="0"/>
              <a:buNone/>
            </a:pPr>
            <a:r>
              <a:rPr lang="en-US" sz="1200" b="1">
                <a:solidFill>
                  <a:srgbClr val="00B0F0"/>
                </a:solidFill>
                <a:sym typeface="+mn-ea"/>
              </a:rPr>
              <a:t>  let </a:t>
            </a:r>
            <a:r>
              <a:rPr lang="en-US" sz="1200" b="1">
                <a:solidFill>
                  <a:schemeClr val="accent4"/>
                </a:solidFill>
                <a:sym typeface="+mn-ea"/>
              </a:rPr>
              <a:t>link </a:t>
            </a:r>
            <a:r>
              <a:rPr lang="en-US" sz="1200" b="1">
                <a:solidFill>
                  <a:srgbClr val="00B0F0"/>
                </a:solidFill>
                <a:sym typeface="+mn-ea"/>
              </a:rPr>
              <a:t>= document.createElement(</a:t>
            </a:r>
            <a:r>
              <a:rPr lang="en-US" sz="1200" b="1">
                <a:solidFill>
                  <a:schemeClr val="accent4"/>
                </a:solidFill>
                <a:sym typeface="+mn-ea"/>
              </a:rPr>
              <a:t>'a'</a:t>
            </a:r>
            <a:r>
              <a:rPr lang="en-US" sz="1200" b="1">
                <a:solidFill>
                  <a:srgbClr val="00B0F0"/>
                </a:solidFill>
                <a:sym typeface="+mn-ea"/>
              </a:rPr>
              <a:t>);</a:t>
            </a: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  </a:t>
            </a:r>
            <a:r>
              <a:rPr lang="en-US" sz="1200" b="1">
                <a:solidFill>
                  <a:schemeClr val="accent4"/>
                </a:solidFill>
                <a:sym typeface="+mn-ea"/>
              </a:rPr>
              <a:t>link</a:t>
            </a:r>
            <a:r>
              <a:rPr lang="en-US" sz="1200" b="1">
                <a:solidFill>
                  <a:srgbClr val="00B0F0"/>
                </a:solidFill>
                <a:sym typeface="+mn-ea"/>
              </a:rPr>
              <a:t>.download =</a:t>
            </a:r>
            <a:r>
              <a:rPr lang="en-US" sz="1200" b="1">
                <a:solidFill>
                  <a:schemeClr val="bg1"/>
                </a:solidFill>
                <a:sym typeface="+mn-ea"/>
              </a:rPr>
              <a:t> 'example.png';</a:t>
            </a: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  </a:t>
            </a:r>
            <a:r>
              <a:rPr lang="en-US" sz="1200" b="1">
                <a:solidFill>
                  <a:schemeClr val="accent4"/>
                </a:solidFill>
                <a:sym typeface="+mn-ea"/>
              </a:rPr>
              <a:t>link</a:t>
            </a:r>
            <a:r>
              <a:rPr lang="en-US" sz="1200" b="1">
                <a:solidFill>
                  <a:srgbClr val="00B0F0"/>
                </a:solidFill>
                <a:sym typeface="+mn-ea"/>
              </a:rPr>
              <a:t>.href = URL.createObjectURL(</a:t>
            </a:r>
            <a:r>
              <a:rPr lang="en-US" sz="1200" b="1">
                <a:solidFill>
                  <a:schemeClr val="accent4"/>
                </a:solidFill>
                <a:sym typeface="+mn-ea"/>
              </a:rPr>
              <a:t>blob</a:t>
            </a:r>
            <a:r>
              <a:rPr lang="en-US" sz="1200" b="1">
                <a:solidFill>
                  <a:srgbClr val="00B0F0"/>
                </a:solidFill>
                <a:sym typeface="+mn-ea"/>
              </a:rPr>
              <a:t>);</a:t>
            </a: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  </a:t>
            </a:r>
            <a:r>
              <a:rPr lang="en-US" sz="1200" b="1">
                <a:solidFill>
                  <a:schemeClr val="accent4"/>
                </a:solidFill>
                <a:sym typeface="+mn-ea"/>
              </a:rPr>
              <a:t>link</a:t>
            </a:r>
            <a:r>
              <a:rPr lang="en-US" sz="1200" b="1">
                <a:solidFill>
                  <a:srgbClr val="00B0F0"/>
                </a:solidFill>
                <a:sym typeface="+mn-ea"/>
              </a:rPr>
              <a:t>.click();</a:t>
            </a: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  </a:t>
            </a:r>
            <a:r>
              <a:rPr lang="en-US" sz="1200" b="1">
                <a:solidFill>
                  <a:srgbClr val="92D050"/>
                </a:solidFill>
                <a:sym typeface="+mn-ea"/>
              </a:rPr>
              <a:t>// delete the internal blob reference, to let the browser</a:t>
            </a:r>
            <a:r>
              <a:rPr lang="en-US" sz="1200" b="1">
                <a:solidFill>
                  <a:srgbClr val="00B0F0"/>
                </a:solidFill>
                <a:sym typeface="+mn-ea"/>
              </a:rPr>
              <a:t> </a:t>
            </a:r>
            <a:r>
              <a:rPr lang="en-US" sz="1200" b="1">
                <a:solidFill>
                  <a:srgbClr val="92D050"/>
                </a:solidFill>
                <a:sym typeface="+mn-ea"/>
              </a:rPr>
              <a:t>clear memory from it</a:t>
            </a: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  URL.revokeObjectURL(</a:t>
            </a:r>
            <a:r>
              <a:rPr lang="en-US" sz="1200" b="1">
                <a:solidFill>
                  <a:schemeClr val="accent4"/>
                </a:solidFill>
                <a:sym typeface="+mn-ea"/>
              </a:rPr>
              <a:t>link</a:t>
            </a:r>
            <a:r>
              <a:rPr lang="en-US" sz="1200" b="1">
                <a:solidFill>
                  <a:srgbClr val="00B0F0"/>
                </a:solidFill>
                <a:sym typeface="+mn-ea"/>
              </a:rPr>
              <a:t>.href);</a:t>
            </a: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a:t>
            </a:r>
            <a:r>
              <a:rPr lang="en-US" sz="1200" b="1">
                <a:solidFill>
                  <a:schemeClr val="bg1"/>
                </a:solidFill>
                <a:sym typeface="+mn-ea"/>
              </a:rPr>
              <a:t> 'image/png'</a:t>
            </a:r>
            <a:r>
              <a:rPr lang="en-US" sz="1200" b="1">
                <a:solidFill>
                  <a:srgbClr val="00B0F0"/>
                </a:solidFill>
                <a:sym typeface="+mn-ea"/>
              </a:rPr>
              <a:t>);</a:t>
            </a:r>
            <a:endParaRPr lang="en-US" sz="1200" b="1">
              <a:solidFill>
                <a:srgbClr val="00B0F0"/>
              </a:solidFill>
              <a:sym typeface="+mn-ea"/>
            </a:endParaRPr>
          </a:p>
          <a:p>
            <a:pPr indent="0" algn="l">
              <a:buFont typeface="Arial" panose="020B0604020202020204" pitchFamily="34" charset="0"/>
              <a:buNone/>
            </a:pPr>
            <a:r>
              <a:rPr lang="en-US" sz="1200" b="1">
                <a:solidFill>
                  <a:srgbClr val="FFFF00"/>
                </a:solidFill>
                <a:sym typeface="+mn-ea"/>
              </a:rPr>
              <a:t>If we prefer async/await instead of callbacks:</a:t>
            </a:r>
            <a:endParaRPr lang="en-US" sz="1200" b="1">
              <a:solidFill>
                <a:srgbClr val="FFFF00"/>
              </a:solidFill>
              <a:sym typeface="+mn-ea"/>
            </a:endParaRPr>
          </a:p>
          <a:p>
            <a:pPr indent="0" algn="l">
              <a:buFont typeface="Arial" panose="020B0604020202020204" pitchFamily="34" charset="0"/>
              <a:buNone/>
            </a:pPr>
            <a:r>
              <a:rPr lang="en-US" sz="1200" b="1">
                <a:solidFill>
                  <a:srgbClr val="00B0F0"/>
                </a:solidFill>
                <a:sym typeface="+mn-ea"/>
              </a:rPr>
              <a:t>let </a:t>
            </a:r>
            <a:r>
              <a:rPr lang="en-US" sz="1200" b="1">
                <a:solidFill>
                  <a:schemeClr val="accent4"/>
                </a:solidFill>
                <a:sym typeface="+mn-ea"/>
              </a:rPr>
              <a:t>blob </a:t>
            </a:r>
            <a:r>
              <a:rPr lang="en-US" sz="1200" b="1">
                <a:solidFill>
                  <a:srgbClr val="00B0F0"/>
                </a:solidFill>
                <a:sym typeface="+mn-ea"/>
              </a:rPr>
              <a:t>= await new Promise(resolve =&gt; </a:t>
            </a:r>
            <a:r>
              <a:rPr lang="en-US" sz="1200" b="1">
                <a:solidFill>
                  <a:schemeClr val="accent4"/>
                </a:solidFill>
                <a:sym typeface="+mn-ea"/>
              </a:rPr>
              <a:t>canvasElem</a:t>
            </a:r>
            <a:r>
              <a:rPr lang="en-US" sz="1200" b="1">
                <a:solidFill>
                  <a:srgbClr val="00B0F0"/>
                </a:solidFill>
                <a:sym typeface="+mn-ea"/>
              </a:rPr>
              <a:t>.toBlob(resolve</a:t>
            </a:r>
            <a:r>
              <a:rPr lang="en-US" sz="1200" b="1">
                <a:solidFill>
                  <a:schemeClr val="bg1"/>
                </a:solidFill>
                <a:sym typeface="+mn-ea"/>
              </a:rPr>
              <a:t>, 'image/png'</a:t>
            </a:r>
            <a:r>
              <a:rPr lang="en-US" sz="1200" b="1">
                <a:solidFill>
                  <a:srgbClr val="00B0F0"/>
                </a:solidFill>
                <a:sym typeface="+mn-ea"/>
              </a:rPr>
              <a:t>));</a:t>
            </a:r>
            <a:endParaRPr lang="en-US" sz="1200" b="1">
              <a:solidFill>
                <a:srgbClr val="00B0F0"/>
              </a:solidFill>
              <a:sym typeface="+mn-ea"/>
            </a:endParaRPr>
          </a:p>
        </p:txBody>
      </p:sp>
      <p:pic>
        <p:nvPicPr>
          <p:cNvPr id="2" name="Picture 1"/>
          <p:cNvPicPr>
            <a:picLocks noChangeAspect="1"/>
          </p:cNvPicPr>
          <p:nvPr/>
        </p:nvPicPr>
        <p:blipFill>
          <a:blip r:embed="rId1"/>
          <a:srcRect l="3799" t="15987" r="58859" b="15987"/>
          <a:stretch>
            <a:fillRect/>
          </a:stretch>
        </p:blipFill>
        <p:spPr>
          <a:xfrm>
            <a:off x="4110355" y="251460"/>
            <a:ext cx="3382645" cy="1579880"/>
          </a:xfrm>
          <a:prstGeom prst="rect">
            <a:avLst/>
          </a:prstGeom>
        </p:spPr>
      </p:pic>
      <p:sp>
        <p:nvSpPr>
          <p:cNvPr id="4" name="Rectangles 3"/>
          <p:cNvSpPr/>
          <p:nvPr/>
        </p:nvSpPr>
        <p:spPr>
          <a:xfrm>
            <a:off x="7493000" y="251460"/>
            <a:ext cx="4303395" cy="196659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From Blob to ArrayBuffer</a:t>
            </a:r>
            <a:endParaRPr lang="en-US" sz="1200" b="1">
              <a:solidFill>
                <a:srgbClr val="FFFF00"/>
              </a:solidFill>
              <a:sym typeface="+mn-ea"/>
            </a:endParaRPr>
          </a:p>
          <a:p>
            <a:pPr algn="l"/>
            <a:r>
              <a:rPr lang="en-US" sz="1200" b="1">
                <a:solidFill>
                  <a:srgbClr val="92D050"/>
                </a:solidFill>
                <a:sym typeface="+mn-ea"/>
              </a:rPr>
              <a:t>The </a:t>
            </a:r>
            <a:r>
              <a:rPr lang="en-US" sz="1200" b="1">
                <a:solidFill>
                  <a:srgbClr val="00B0F0"/>
                </a:solidFill>
                <a:sym typeface="+mn-ea"/>
              </a:rPr>
              <a:t>Blob </a:t>
            </a:r>
            <a:r>
              <a:rPr lang="en-US" sz="1200" b="1">
                <a:solidFill>
                  <a:srgbClr val="92D050"/>
                </a:solidFill>
                <a:sym typeface="+mn-ea"/>
              </a:rPr>
              <a:t>constructor allows to create a blob from almost anything, including any </a:t>
            </a:r>
            <a:r>
              <a:rPr lang="en-US" sz="1200" b="1">
                <a:solidFill>
                  <a:srgbClr val="00B0F0"/>
                </a:solidFill>
                <a:sym typeface="+mn-ea"/>
              </a:rPr>
              <a:t>BufferSource</a:t>
            </a:r>
            <a:r>
              <a:rPr lang="en-US" sz="1200" b="1">
                <a:solidFill>
                  <a:srgbClr val="92D050"/>
                </a:solidFill>
                <a:sym typeface="+mn-ea"/>
              </a:rPr>
              <a:t>.</a:t>
            </a:r>
            <a:endParaRPr lang="en-US" sz="1200" b="1">
              <a:solidFill>
                <a:srgbClr val="92D050"/>
              </a:solidFill>
              <a:sym typeface="+mn-ea"/>
            </a:endParaRPr>
          </a:p>
          <a:p>
            <a:pPr algn="l"/>
            <a:r>
              <a:rPr lang="en-US" sz="1200" b="1">
                <a:solidFill>
                  <a:srgbClr val="92D050"/>
                </a:solidFill>
                <a:sym typeface="+mn-ea"/>
              </a:rPr>
              <a:t>But if we need to perform low-level processing, we can get the lowest-level </a:t>
            </a:r>
            <a:r>
              <a:rPr lang="en-US" sz="1200" b="1">
                <a:solidFill>
                  <a:srgbClr val="00B0F0"/>
                </a:solidFill>
                <a:sym typeface="+mn-ea"/>
              </a:rPr>
              <a:t>ArrayBuffer </a:t>
            </a:r>
            <a:r>
              <a:rPr lang="en-US" sz="1200" b="1">
                <a:solidFill>
                  <a:srgbClr val="92D050"/>
                </a:solidFill>
                <a:sym typeface="+mn-ea"/>
              </a:rPr>
              <a:t>from </a:t>
            </a:r>
            <a:r>
              <a:rPr lang="en-US" sz="1200" b="1">
                <a:solidFill>
                  <a:srgbClr val="00B0F0"/>
                </a:solidFill>
                <a:sym typeface="+mn-ea"/>
              </a:rPr>
              <a:t>blob.arrayBuffer():</a:t>
            </a:r>
            <a:endParaRPr lang="en-US" sz="1200" b="1">
              <a:solidFill>
                <a:srgbClr val="92D050"/>
              </a:solidFill>
              <a:sym typeface="+mn-ea"/>
            </a:endParaRPr>
          </a:p>
          <a:p>
            <a:pPr algn="l"/>
            <a:endParaRPr lang="en-US" sz="1200" b="1">
              <a:solidFill>
                <a:srgbClr val="92D050"/>
              </a:solidFill>
              <a:sym typeface="+mn-ea"/>
            </a:endParaRPr>
          </a:p>
          <a:p>
            <a:pPr algn="l"/>
            <a:r>
              <a:rPr lang="en-US" sz="1200" b="1">
                <a:solidFill>
                  <a:srgbClr val="92D050"/>
                </a:solidFill>
                <a:sym typeface="+mn-ea"/>
              </a:rPr>
              <a:t>// get arrayBuffer from blob</a:t>
            </a:r>
            <a:endParaRPr lang="en-US" sz="1200" b="1">
              <a:solidFill>
                <a:srgbClr val="92D050"/>
              </a:solidFill>
              <a:sym typeface="+mn-ea"/>
            </a:endParaRPr>
          </a:p>
          <a:p>
            <a:pPr algn="l"/>
            <a:r>
              <a:rPr lang="en-US" sz="1200" b="1">
                <a:solidFill>
                  <a:srgbClr val="00B0F0"/>
                </a:solidFill>
                <a:sym typeface="+mn-ea"/>
              </a:rPr>
              <a:t>const </a:t>
            </a:r>
            <a:r>
              <a:rPr lang="en-US" sz="1200" b="1">
                <a:solidFill>
                  <a:schemeClr val="accent4"/>
                </a:solidFill>
                <a:sym typeface="+mn-ea"/>
              </a:rPr>
              <a:t>bufferPromise </a:t>
            </a:r>
            <a:r>
              <a:rPr lang="en-US" sz="1200" b="1">
                <a:solidFill>
                  <a:srgbClr val="00B0F0"/>
                </a:solidFill>
                <a:sym typeface="+mn-ea"/>
              </a:rPr>
              <a:t>= await </a:t>
            </a:r>
            <a:r>
              <a:rPr lang="en-US" sz="1200" b="1">
                <a:solidFill>
                  <a:schemeClr val="accent4"/>
                </a:solidFill>
                <a:sym typeface="+mn-ea"/>
              </a:rPr>
              <a:t>blob</a:t>
            </a:r>
            <a:r>
              <a:rPr lang="en-US" sz="1200" b="1">
                <a:solidFill>
                  <a:srgbClr val="00B0F0"/>
                </a:solidFill>
                <a:sym typeface="+mn-ea"/>
              </a:rPr>
              <a:t>.arrayBuffer();</a:t>
            </a:r>
            <a:endParaRPr lang="en-US" sz="1200" b="1">
              <a:solidFill>
                <a:srgbClr val="00B0F0"/>
              </a:solidFill>
              <a:sym typeface="+mn-ea"/>
            </a:endParaRPr>
          </a:p>
          <a:p>
            <a:pPr algn="l"/>
            <a:r>
              <a:rPr lang="en-US" sz="1200" b="1">
                <a:solidFill>
                  <a:srgbClr val="92D050"/>
                </a:solidFill>
                <a:sym typeface="+mn-ea"/>
              </a:rPr>
              <a:t>// or</a:t>
            </a:r>
            <a:endParaRPr lang="en-US" sz="1200" b="1">
              <a:solidFill>
                <a:srgbClr val="92D050"/>
              </a:solidFill>
              <a:sym typeface="+mn-ea"/>
            </a:endParaRPr>
          </a:p>
          <a:p>
            <a:pPr algn="l"/>
            <a:r>
              <a:rPr lang="en-US" sz="1200" b="1">
                <a:solidFill>
                  <a:schemeClr val="accent4"/>
                </a:solidFill>
                <a:sym typeface="+mn-ea"/>
              </a:rPr>
              <a:t>blob</a:t>
            </a:r>
            <a:r>
              <a:rPr lang="en-US" sz="1200" b="1">
                <a:solidFill>
                  <a:srgbClr val="00B0F0"/>
                </a:solidFill>
                <a:sym typeface="+mn-ea"/>
              </a:rPr>
              <a:t>.arrayBuffer().then(</a:t>
            </a:r>
            <a:r>
              <a:rPr lang="en-US" sz="1200" b="1">
                <a:solidFill>
                  <a:schemeClr val="bg1"/>
                </a:solidFill>
                <a:sym typeface="+mn-ea"/>
              </a:rPr>
              <a:t>buffer </a:t>
            </a:r>
            <a:r>
              <a:rPr lang="en-US" sz="1200" b="1">
                <a:solidFill>
                  <a:srgbClr val="00B0F0"/>
                </a:solidFill>
                <a:sym typeface="+mn-ea"/>
              </a:rPr>
              <a:t>=&gt;</a:t>
            </a:r>
            <a:r>
              <a:rPr lang="en-US" sz="1200" b="1">
                <a:solidFill>
                  <a:srgbClr val="92D050"/>
                </a:solidFill>
                <a:sym typeface="+mn-ea"/>
              </a:rPr>
              <a:t> /* process the ArrayBuffer */</a:t>
            </a:r>
            <a:r>
              <a:rPr lang="en-US" sz="1200" b="1">
                <a:solidFill>
                  <a:srgbClr val="00B0F0"/>
                </a:solidFill>
                <a:sym typeface="+mn-ea"/>
              </a:rPr>
              <a:t>);</a:t>
            </a:r>
            <a:endParaRPr lang="en-US" sz="1200" b="1">
              <a:solidFill>
                <a:srgbClr val="00B0F0"/>
              </a:solidFill>
              <a:sym typeface="+mn-ea"/>
            </a:endParaRPr>
          </a:p>
        </p:txBody>
      </p:sp>
      <p:pic>
        <p:nvPicPr>
          <p:cNvPr id="5" name="Picture 4"/>
          <p:cNvPicPr>
            <a:picLocks noChangeAspect="1"/>
          </p:cNvPicPr>
          <p:nvPr/>
        </p:nvPicPr>
        <p:blipFill>
          <a:blip r:embed="rId1"/>
          <a:srcRect l="53170" t="15987" r="8044" b="15987"/>
          <a:stretch>
            <a:fillRect/>
          </a:stretch>
        </p:blipFill>
        <p:spPr>
          <a:xfrm>
            <a:off x="4110355" y="1831340"/>
            <a:ext cx="3383280" cy="1521460"/>
          </a:xfrm>
          <a:prstGeom prst="rect">
            <a:avLst/>
          </a:prstGeom>
        </p:spPr>
      </p:pic>
      <p:sp>
        <p:nvSpPr>
          <p:cNvPr id="6" name="Rectangles 5"/>
          <p:cNvSpPr/>
          <p:nvPr/>
        </p:nvSpPr>
        <p:spPr>
          <a:xfrm>
            <a:off x="4110355" y="3352800"/>
            <a:ext cx="3383280" cy="339344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From Blob to Stream :- theory</a:t>
            </a:r>
            <a:endParaRPr lang="en-US" sz="1200" b="1">
              <a:solidFill>
                <a:srgbClr val="FFFF00"/>
              </a:solidFill>
              <a:sym typeface="+mn-ea"/>
            </a:endParaRPr>
          </a:p>
          <a:p>
            <a:pPr algn="l"/>
            <a:r>
              <a:rPr lang="en-US" sz="1200" b="1">
                <a:solidFill>
                  <a:srgbClr val="92D050"/>
                </a:solidFill>
                <a:sym typeface="+mn-ea"/>
              </a:rPr>
              <a:t>When we read and write to a blob of more than</a:t>
            </a:r>
            <a:r>
              <a:rPr lang="en-US" sz="1200" b="1">
                <a:solidFill>
                  <a:srgbClr val="00B0F0"/>
                </a:solidFill>
                <a:sym typeface="+mn-ea"/>
              </a:rPr>
              <a:t> 2 GB,</a:t>
            </a:r>
            <a:r>
              <a:rPr lang="en-US" sz="1200" b="1">
                <a:solidFill>
                  <a:srgbClr val="92D050"/>
                </a:solidFill>
                <a:sym typeface="+mn-ea"/>
              </a:rPr>
              <a:t> the use of </a:t>
            </a:r>
            <a:r>
              <a:rPr lang="en-US" sz="1200" b="1">
                <a:solidFill>
                  <a:srgbClr val="00B0F0"/>
                </a:solidFill>
                <a:sym typeface="+mn-ea"/>
              </a:rPr>
              <a:t>arrayBuffer </a:t>
            </a:r>
            <a:r>
              <a:rPr lang="en-US" sz="1200" b="1">
                <a:solidFill>
                  <a:srgbClr val="92D050"/>
                </a:solidFill>
                <a:sym typeface="+mn-ea"/>
              </a:rPr>
              <a:t>becomes more memory intensive for us. At this point, we can directly convert the blob to a stream.</a:t>
            </a:r>
            <a:endParaRPr lang="en-US" sz="1200" b="1">
              <a:solidFill>
                <a:srgbClr val="92D050"/>
              </a:solidFill>
              <a:sym typeface="+mn-ea"/>
            </a:endParaRPr>
          </a:p>
          <a:p>
            <a:pPr algn="l"/>
            <a:endParaRPr lang="en-US" sz="1200" b="1">
              <a:solidFill>
                <a:srgbClr val="92D050"/>
              </a:solidFill>
              <a:sym typeface="+mn-ea"/>
            </a:endParaRPr>
          </a:p>
          <a:p>
            <a:pPr algn="l"/>
            <a:r>
              <a:rPr lang="en-US" sz="1200" b="1">
                <a:solidFill>
                  <a:srgbClr val="92D050"/>
                </a:solidFill>
                <a:sym typeface="+mn-ea"/>
              </a:rPr>
              <a:t>A stream is a special object that allows to read from it (or write into it) portion by portion. It’s outside of our scope here, but here’s an example, and you can read more at </a:t>
            </a:r>
            <a:r>
              <a:rPr lang="en-US" sz="1200" b="1">
                <a:solidFill>
                  <a:srgbClr val="00B0F0"/>
                </a:solidFill>
                <a:sym typeface="+mn-ea"/>
              </a:rPr>
              <a:t>https://developer.mozilla.org/en-US/docs/Web/API/Streams_API</a:t>
            </a:r>
            <a:r>
              <a:rPr lang="en-US" sz="1200" b="1">
                <a:solidFill>
                  <a:srgbClr val="92D050"/>
                </a:solidFill>
                <a:sym typeface="+mn-ea"/>
              </a:rPr>
              <a:t>. Streams are convenient for data that is suitable for processing piece-by-piece.</a:t>
            </a:r>
            <a:endParaRPr lang="en-US" sz="1200" b="1">
              <a:solidFill>
                <a:srgbClr val="92D050"/>
              </a:solidFill>
              <a:sym typeface="+mn-ea"/>
            </a:endParaRPr>
          </a:p>
          <a:p>
            <a:pPr algn="l"/>
            <a:endParaRPr lang="en-US" sz="1200" b="1">
              <a:solidFill>
                <a:srgbClr val="92D050"/>
              </a:solidFill>
              <a:sym typeface="+mn-ea"/>
            </a:endParaRPr>
          </a:p>
          <a:p>
            <a:pPr algn="l"/>
            <a:r>
              <a:rPr lang="en-US" sz="1200" b="1">
                <a:solidFill>
                  <a:srgbClr val="92D050"/>
                </a:solidFill>
                <a:sym typeface="+mn-ea"/>
              </a:rPr>
              <a:t>The </a:t>
            </a:r>
            <a:r>
              <a:rPr lang="en-US" sz="1200" b="1">
                <a:solidFill>
                  <a:srgbClr val="00B0F0"/>
                </a:solidFill>
                <a:sym typeface="+mn-ea"/>
              </a:rPr>
              <a:t>Blob </a:t>
            </a:r>
            <a:r>
              <a:rPr lang="en-US" sz="1200" b="1">
                <a:solidFill>
                  <a:srgbClr val="92D050"/>
                </a:solidFill>
                <a:sym typeface="+mn-ea"/>
              </a:rPr>
              <a:t>interface’s </a:t>
            </a:r>
            <a:r>
              <a:rPr lang="en-US" sz="1200" b="1">
                <a:solidFill>
                  <a:srgbClr val="00B0F0"/>
                </a:solidFill>
                <a:sym typeface="+mn-ea"/>
              </a:rPr>
              <a:t>stream() </a:t>
            </a:r>
            <a:r>
              <a:rPr lang="en-US" sz="1200" b="1">
                <a:solidFill>
                  <a:srgbClr val="92D050"/>
                </a:solidFill>
                <a:sym typeface="+mn-ea"/>
              </a:rPr>
              <a:t>method returns a </a:t>
            </a:r>
            <a:r>
              <a:rPr lang="en-US" sz="1200" b="1">
                <a:solidFill>
                  <a:srgbClr val="00B0F0"/>
                </a:solidFill>
                <a:sym typeface="+mn-ea"/>
              </a:rPr>
              <a:t>ReadableStream </a:t>
            </a:r>
            <a:r>
              <a:rPr lang="en-US" sz="1200" b="1">
                <a:solidFill>
                  <a:srgbClr val="92D050"/>
                </a:solidFill>
                <a:sym typeface="+mn-ea"/>
              </a:rPr>
              <a:t>which upon reading returns the data contained within the </a:t>
            </a:r>
            <a:r>
              <a:rPr lang="en-US" sz="1200" b="1">
                <a:solidFill>
                  <a:srgbClr val="00B0F0"/>
                </a:solidFill>
                <a:sym typeface="+mn-ea"/>
              </a:rPr>
              <a:t>Blob</a:t>
            </a:r>
            <a:r>
              <a:rPr lang="en-US" sz="1200" b="1">
                <a:solidFill>
                  <a:srgbClr val="92D050"/>
                </a:solidFill>
                <a:sym typeface="+mn-ea"/>
              </a:rPr>
              <a:t>.</a:t>
            </a:r>
            <a:endParaRPr lang="en-US" sz="1200" b="1">
              <a:solidFill>
                <a:srgbClr val="92D050"/>
              </a:solidFill>
              <a:sym typeface="+mn-ea"/>
            </a:endParaRPr>
          </a:p>
        </p:txBody>
      </p:sp>
      <p:sp>
        <p:nvSpPr>
          <p:cNvPr id="7" name="Rectangles 6"/>
          <p:cNvSpPr/>
          <p:nvPr/>
        </p:nvSpPr>
        <p:spPr>
          <a:xfrm>
            <a:off x="7493635" y="2218055"/>
            <a:ext cx="4311650" cy="339344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From Blob to Stream - Example</a:t>
            </a:r>
            <a:endParaRPr lang="en-US" sz="1200" b="1">
              <a:solidFill>
                <a:srgbClr val="FFFF00"/>
              </a:solidFill>
              <a:sym typeface="+mn-ea"/>
            </a:endParaRPr>
          </a:p>
          <a:p>
            <a:pPr algn="l"/>
            <a:r>
              <a:rPr lang="en-US" sz="1200" b="1">
                <a:solidFill>
                  <a:srgbClr val="92D050"/>
                </a:solidFill>
                <a:sym typeface="+mn-ea"/>
              </a:rPr>
              <a:t>// get readableStream from blob</a:t>
            </a:r>
            <a:endParaRPr lang="en-US" sz="1200" b="1">
              <a:solidFill>
                <a:srgbClr val="92D050"/>
              </a:solidFill>
              <a:sym typeface="+mn-ea"/>
            </a:endParaRPr>
          </a:p>
          <a:p>
            <a:pPr algn="l"/>
            <a:r>
              <a:rPr lang="en-US" sz="1200" b="1">
                <a:solidFill>
                  <a:srgbClr val="00B0F0"/>
                </a:solidFill>
                <a:sym typeface="+mn-ea"/>
              </a:rPr>
              <a:t>const </a:t>
            </a:r>
            <a:r>
              <a:rPr lang="en-US" sz="1200" b="1">
                <a:solidFill>
                  <a:schemeClr val="accent4"/>
                </a:solidFill>
                <a:sym typeface="+mn-ea"/>
              </a:rPr>
              <a:t>readableStream </a:t>
            </a:r>
            <a:r>
              <a:rPr lang="en-US" sz="1200" b="1">
                <a:solidFill>
                  <a:srgbClr val="00B0F0"/>
                </a:solidFill>
                <a:sym typeface="+mn-ea"/>
              </a:rPr>
              <a:t>= </a:t>
            </a:r>
            <a:r>
              <a:rPr lang="en-US" sz="1200" b="1">
                <a:solidFill>
                  <a:schemeClr val="accent4"/>
                </a:solidFill>
                <a:sym typeface="+mn-ea"/>
              </a:rPr>
              <a:t>blob</a:t>
            </a:r>
            <a:r>
              <a:rPr lang="en-US" sz="1200" b="1">
                <a:solidFill>
                  <a:srgbClr val="00B0F0"/>
                </a:solidFill>
                <a:sym typeface="+mn-ea"/>
              </a:rPr>
              <a:t>.stream();</a:t>
            </a:r>
            <a:endParaRPr lang="en-US" sz="1200" b="1">
              <a:solidFill>
                <a:srgbClr val="00B0F0"/>
              </a:solidFill>
              <a:sym typeface="+mn-ea"/>
            </a:endParaRPr>
          </a:p>
          <a:p>
            <a:pPr algn="l"/>
            <a:r>
              <a:rPr lang="en-US" sz="1200" b="1">
                <a:solidFill>
                  <a:srgbClr val="00B0F0"/>
                </a:solidFill>
                <a:sym typeface="+mn-ea"/>
              </a:rPr>
              <a:t>const </a:t>
            </a:r>
            <a:r>
              <a:rPr lang="en-US" sz="1200" b="1">
                <a:solidFill>
                  <a:schemeClr val="accent4"/>
                </a:solidFill>
                <a:sym typeface="+mn-ea"/>
              </a:rPr>
              <a:t>stream </a:t>
            </a:r>
            <a:r>
              <a:rPr lang="en-US" sz="1200" b="1">
                <a:solidFill>
                  <a:srgbClr val="00B0F0"/>
                </a:solidFill>
                <a:sym typeface="+mn-ea"/>
              </a:rPr>
              <a:t>= </a:t>
            </a:r>
            <a:r>
              <a:rPr lang="en-US" sz="1200" b="1">
                <a:solidFill>
                  <a:schemeClr val="accent4"/>
                </a:solidFill>
                <a:sym typeface="+mn-ea"/>
              </a:rPr>
              <a:t>readableStream</a:t>
            </a:r>
            <a:r>
              <a:rPr lang="en-US" sz="1200" b="1">
                <a:solidFill>
                  <a:srgbClr val="00B0F0"/>
                </a:solidFill>
                <a:sym typeface="+mn-ea"/>
              </a:rPr>
              <a:t>.getReader();</a:t>
            </a:r>
            <a:endParaRPr lang="en-US" sz="1200" b="1">
              <a:solidFill>
                <a:srgbClr val="00B0F0"/>
              </a:solidFill>
              <a:sym typeface="+mn-ea"/>
            </a:endParaRPr>
          </a:p>
          <a:p>
            <a:pPr algn="l"/>
            <a:endParaRPr lang="en-US" sz="1200" b="1">
              <a:solidFill>
                <a:srgbClr val="00B0F0"/>
              </a:solidFill>
              <a:sym typeface="+mn-ea"/>
            </a:endParaRPr>
          </a:p>
          <a:p>
            <a:pPr algn="l"/>
            <a:r>
              <a:rPr lang="en-US" sz="1200" b="1">
                <a:solidFill>
                  <a:srgbClr val="00B0F0"/>
                </a:solidFill>
                <a:sym typeface="+mn-ea"/>
              </a:rPr>
              <a:t>while (true) {</a:t>
            </a:r>
            <a:endParaRPr lang="en-US" sz="1200" b="1">
              <a:solidFill>
                <a:srgbClr val="00B0F0"/>
              </a:solidFill>
              <a:sym typeface="+mn-ea"/>
            </a:endParaRPr>
          </a:p>
          <a:p>
            <a:pPr algn="l"/>
            <a:r>
              <a:rPr lang="en-US" sz="1200" b="1">
                <a:solidFill>
                  <a:srgbClr val="00B0F0"/>
                </a:solidFill>
                <a:sym typeface="+mn-ea"/>
              </a:rPr>
              <a:t> </a:t>
            </a:r>
            <a:r>
              <a:rPr lang="en-US" sz="1200" b="1">
                <a:solidFill>
                  <a:srgbClr val="92D050"/>
                </a:solidFill>
                <a:sym typeface="+mn-ea"/>
              </a:rPr>
              <a:t> // for each iteration: value is the next blob fragment</a:t>
            </a:r>
            <a:endParaRPr lang="en-US" sz="1200" b="1">
              <a:solidFill>
                <a:srgbClr val="00B0F0"/>
              </a:solidFill>
              <a:sym typeface="+mn-ea"/>
            </a:endParaRPr>
          </a:p>
          <a:p>
            <a:pPr algn="l"/>
            <a:r>
              <a:rPr lang="en-US" sz="1200" b="1">
                <a:solidFill>
                  <a:srgbClr val="00B0F0"/>
                </a:solidFill>
                <a:sym typeface="+mn-ea"/>
              </a:rPr>
              <a:t>  let { </a:t>
            </a:r>
            <a:r>
              <a:rPr lang="en-US" sz="1200" b="1">
                <a:solidFill>
                  <a:schemeClr val="accent4"/>
                </a:solidFill>
                <a:sym typeface="+mn-ea"/>
              </a:rPr>
              <a:t>done</a:t>
            </a:r>
            <a:r>
              <a:rPr lang="en-US" sz="1200" b="1">
                <a:solidFill>
                  <a:srgbClr val="00B0F0"/>
                </a:solidFill>
                <a:sym typeface="+mn-ea"/>
              </a:rPr>
              <a:t>, </a:t>
            </a:r>
            <a:r>
              <a:rPr lang="en-US" sz="1200" b="1">
                <a:solidFill>
                  <a:schemeClr val="accent4"/>
                </a:solidFill>
                <a:sym typeface="+mn-ea"/>
              </a:rPr>
              <a:t>value </a:t>
            </a:r>
            <a:r>
              <a:rPr lang="en-US" sz="1200" b="1">
                <a:solidFill>
                  <a:srgbClr val="00B0F0"/>
                </a:solidFill>
                <a:sym typeface="+mn-ea"/>
              </a:rPr>
              <a:t>} = await stream.read();</a:t>
            </a:r>
            <a:endParaRPr lang="en-US" sz="1200" b="1">
              <a:solidFill>
                <a:srgbClr val="00B0F0"/>
              </a:solidFill>
              <a:sym typeface="+mn-ea"/>
            </a:endParaRPr>
          </a:p>
          <a:p>
            <a:pPr algn="l"/>
            <a:r>
              <a:rPr lang="en-US" sz="1200" b="1">
                <a:solidFill>
                  <a:srgbClr val="00B0F0"/>
                </a:solidFill>
                <a:sym typeface="+mn-ea"/>
              </a:rPr>
              <a:t>  if (</a:t>
            </a:r>
            <a:r>
              <a:rPr lang="en-US" sz="1200" b="1">
                <a:solidFill>
                  <a:schemeClr val="accent4"/>
                </a:solidFill>
                <a:sym typeface="+mn-ea"/>
              </a:rPr>
              <a:t>done</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rgbClr val="92D050"/>
                </a:solidFill>
                <a:sym typeface="+mn-ea"/>
              </a:rPr>
              <a:t> // no more data in the stream</a:t>
            </a:r>
            <a:endParaRPr lang="en-US" sz="1200" b="1">
              <a:solidFill>
                <a:srgbClr val="00B0F0"/>
              </a:solidFill>
              <a:sym typeface="+mn-ea"/>
            </a:endParaRPr>
          </a:p>
          <a:p>
            <a:pPr algn="l"/>
            <a:r>
              <a:rPr lang="en-US" sz="1200" b="1">
                <a:solidFill>
                  <a:srgbClr val="00B0F0"/>
                </a:solidFill>
                <a:sym typeface="+mn-ea"/>
              </a:rPr>
              <a:t>    console.log(</a:t>
            </a:r>
            <a:r>
              <a:rPr lang="en-US" sz="1200" b="1">
                <a:solidFill>
                  <a:schemeClr val="bg1"/>
                </a:solidFill>
                <a:sym typeface="+mn-ea"/>
              </a:rPr>
              <a:t>'all blob processed.'</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break;</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rgbClr val="92D050"/>
                </a:solidFill>
                <a:sym typeface="+mn-ea"/>
              </a:rPr>
              <a:t>  // do something with the data portion we've just read from the blob</a:t>
            </a:r>
            <a:endParaRPr lang="en-US" sz="1200" b="1">
              <a:solidFill>
                <a:srgbClr val="00B0F0"/>
              </a:solidFill>
              <a:sym typeface="+mn-ea"/>
            </a:endParaRPr>
          </a:p>
          <a:p>
            <a:pPr algn="l"/>
            <a:r>
              <a:rPr lang="en-US" sz="1200" b="1">
                <a:solidFill>
                  <a:srgbClr val="00B0F0"/>
                </a:solidFill>
                <a:sym typeface="+mn-ea"/>
              </a:rPr>
              <a:t>  console.log(</a:t>
            </a:r>
            <a:r>
              <a:rPr lang="en-US" sz="1200" b="1">
                <a:solidFill>
                  <a:schemeClr val="accent4"/>
                </a:solidFill>
                <a:sym typeface="+mn-ea"/>
              </a:rPr>
              <a:t>value</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9" name="Rectangles 18"/>
          <p:cNvSpPr/>
          <p:nvPr/>
        </p:nvSpPr>
        <p:spPr>
          <a:xfrm>
            <a:off x="5584825" y="818515"/>
            <a:ext cx="3461385" cy="67564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sym typeface="+mn-ea"/>
              </a:rPr>
              <a:t>    </a:t>
            </a:r>
            <a:r>
              <a:rPr lang="en-US" sz="1400" b="1">
                <a:highlight>
                  <a:srgbClr val="FFFF00"/>
                </a:highlight>
                <a:sym typeface="+mn-ea"/>
              </a:rPr>
              <a:t>Tearnary Operator</a:t>
            </a:r>
            <a:r>
              <a:rPr lang="en-US" sz="1400">
                <a:highlight>
                  <a:srgbClr val="FFFF00"/>
                </a:highlight>
                <a:sym typeface="+mn-ea"/>
              </a:rPr>
              <a:t> :-   JavaScript...   </a:t>
            </a:r>
            <a:r>
              <a:rPr lang="en-US" sz="1400">
                <a:highlight>
                  <a:srgbClr val="FFFF00"/>
                </a:highlight>
              </a:rPr>
              <a:t> </a:t>
            </a:r>
            <a:endParaRPr lang="en-US" sz="1400">
              <a:solidFill>
                <a:schemeClr val="bg1"/>
              </a:solidFill>
              <a:sym typeface="+mn-ea"/>
            </a:endParaRPr>
          </a:p>
          <a:p>
            <a:pPr algn="l"/>
            <a:r>
              <a:rPr lang="en-US" sz="1400">
                <a:solidFill>
                  <a:schemeClr val="bg1"/>
                </a:solidFill>
                <a:sym typeface="+mn-ea"/>
              </a:rPr>
              <a:t>(ifC</a:t>
            </a:r>
            <a:r>
              <a:rPr lang="en-US" sz="1400">
                <a:solidFill>
                  <a:schemeClr val="bg1"/>
                </a:solidFill>
                <a:sym typeface="+mn-ea"/>
              </a:rPr>
              <a:t>ondition) ? </a:t>
            </a:r>
            <a:r>
              <a:rPr lang="en-US" sz="1400" b="1">
                <a:solidFill>
                  <a:srgbClr val="FFFF00"/>
                </a:solidFill>
                <a:sym typeface="+mn-ea"/>
              </a:rPr>
              <a:t>ifStatement </a:t>
            </a:r>
            <a:r>
              <a:rPr lang="en-US" sz="1400">
                <a:solidFill>
                  <a:schemeClr val="bg1"/>
                </a:solidFill>
                <a:sym typeface="+mn-ea"/>
              </a:rPr>
              <a:t>: </a:t>
            </a:r>
            <a:r>
              <a:rPr lang="en-US" sz="1400" b="1">
                <a:solidFill>
                  <a:srgbClr val="FFFF00"/>
                </a:solidFill>
                <a:sym typeface="+mn-ea"/>
              </a:rPr>
              <a:t>elseStatement</a:t>
            </a:r>
            <a:r>
              <a:rPr lang="en-US" sz="1400">
                <a:solidFill>
                  <a:schemeClr val="bg1"/>
                </a:solidFill>
                <a:sym typeface="+mn-ea"/>
              </a:rPr>
              <a:t>; </a:t>
            </a:r>
            <a:endParaRPr lang="en-US" sz="1400">
              <a:solidFill>
                <a:schemeClr val="bg1"/>
              </a:solidFill>
              <a:sym typeface="+mn-ea"/>
            </a:endParaRPr>
          </a:p>
        </p:txBody>
      </p:sp>
      <p:sp>
        <p:nvSpPr>
          <p:cNvPr id="4" name="Rectangles 3"/>
          <p:cNvSpPr/>
          <p:nvPr/>
        </p:nvSpPr>
        <p:spPr>
          <a:xfrm>
            <a:off x="5360670" y="1605915"/>
            <a:ext cx="3909695" cy="76200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sym typeface="+mn-ea"/>
              </a:rPr>
              <a:t>    </a:t>
            </a:r>
            <a:r>
              <a:rPr lang="en-US" sz="1400" b="1">
                <a:highlight>
                  <a:srgbClr val="FFFF00"/>
                </a:highlight>
                <a:sym typeface="+mn-ea"/>
              </a:rPr>
              <a:t>Tearnary Operator</a:t>
            </a:r>
            <a:r>
              <a:rPr lang="en-US" sz="1400">
                <a:highlight>
                  <a:srgbClr val="FFFF00"/>
                </a:highlight>
                <a:sym typeface="+mn-ea"/>
              </a:rPr>
              <a:t> :- Python... </a:t>
            </a:r>
            <a:endParaRPr lang="en-US" sz="1400"/>
          </a:p>
          <a:p>
            <a:pPr algn="l"/>
            <a:r>
              <a:rPr lang="en-US" sz="1400">
                <a:solidFill>
                  <a:schemeClr val="bg1"/>
                </a:solidFill>
                <a:sym typeface="+mn-ea"/>
              </a:rPr>
              <a:t> </a:t>
            </a:r>
            <a:r>
              <a:rPr lang="en-US" sz="1400" b="1">
                <a:solidFill>
                  <a:srgbClr val="FFFF00"/>
                </a:solidFill>
                <a:sym typeface="+mn-ea"/>
              </a:rPr>
              <a:t>ifStatement </a:t>
            </a:r>
            <a:r>
              <a:rPr lang="en-US" sz="1400">
                <a:solidFill>
                  <a:srgbClr val="FFFF00"/>
                </a:solidFill>
                <a:sym typeface="+mn-ea"/>
              </a:rPr>
              <a:t> </a:t>
            </a:r>
            <a:r>
              <a:rPr lang="en-US" sz="1400">
                <a:solidFill>
                  <a:schemeClr val="bg1"/>
                </a:solidFill>
                <a:sym typeface="+mn-ea"/>
              </a:rPr>
              <a:t>if </a:t>
            </a:r>
            <a:r>
              <a:rPr lang="en-US" sz="1400">
                <a:solidFill>
                  <a:schemeClr val="bg1"/>
                </a:solidFill>
                <a:sym typeface="+mn-ea"/>
              </a:rPr>
              <a:t> (ifCondition)  else </a:t>
            </a:r>
            <a:r>
              <a:rPr lang="en-US" sz="1400" b="1">
                <a:solidFill>
                  <a:srgbClr val="FFFF00"/>
                </a:solidFill>
                <a:sym typeface="+mn-ea"/>
              </a:rPr>
              <a:t>elseStatement</a:t>
            </a:r>
            <a:r>
              <a:rPr lang="en-US" sz="1400">
                <a:solidFill>
                  <a:srgbClr val="FFFF00"/>
                </a:solidFill>
                <a:sym typeface="+mn-ea"/>
              </a:rPr>
              <a:t> </a:t>
            </a:r>
            <a:endParaRPr lang="en-US" sz="1400">
              <a:solidFill>
                <a:schemeClr val="bg1"/>
              </a:solidFill>
              <a:sym typeface="+mn-ea"/>
            </a:endParaRPr>
          </a:p>
        </p:txBody>
      </p:sp>
      <p:sp>
        <p:nvSpPr>
          <p:cNvPr id="8" name="Rounded Rectangle 7"/>
          <p:cNvSpPr/>
          <p:nvPr/>
        </p:nvSpPr>
        <p:spPr>
          <a:xfrm>
            <a:off x="4177665" y="-15240"/>
            <a:ext cx="5250180" cy="521335"/>
          </a:xfrm>
          <a:prstGeom prst="round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if-else  and TernaryOperator and switch</a:t>
            </a:r>
            <a:endParaRPr lang="en-US" sz="2400" b="1">
              <a:solidFill>
                <a:schemeClr val="accent1"/>
              </a:solidFill>
            </a:endParaRPr>
          </a:p>
        </p:txBody>
      </p:sp>
      <p:sp>
        <p:nvSpPr>
          <p:cNvPr id="10" name="Rectangles 9"/>
          <p:cNvSpPr/>
          <p:nvPr/>
        </p:nvSpPr>
        <p:spPr>
          <a:xfrm>
            <a:off x="90170" y="3555365"/>
            <a:ext cx="2439035" cy="1644650"/>
          </a:xfrm>
          <a:prstGeom prst="rect">
            <a:avLst/>
          </a:prstGeom>
          <a:solidFill>
            <a:schemeClr val="tx1">
              <a:alpha val="0"/>
            </a:schemeClr>
          </a:solidFill>
          <a:ln w="412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sym typeface="+mn-ea"/>
              </a:rPr>
              <a:t> </a:t>
            </a:r>
            <a:r>
              <a:rPr lang="en-US" sz="1400" b="1">
                <a:highlight>
                  <a:srgbClr val="FFFF00"/>
                </a:highlight>
                <a:sym typeface="+mn-ea"/>
              </a:rPr>
              <a:t>if-Else</a:t>
            </a:r>
            <a:r>
              <a:rPr lang="en-US" sz="1400">
                <a:highlight>
                  <a:srgbClr val="FFFF00"/>
                </a:highlight>
                <a:sym typeface="+mn-ea"/>
              </a:rPr>
              <a:t> :-  </a:t>
            </a:r>
            <a:r>
              <a:rPr lang="en-US" sz="1400">
                <a:highlight>
                  <a:srgbClr val="FFFF00"/>
                </a:highlight>
                <a:sym typeface="+mn-ea"/>
              </a:rPr>
              <a:t>  Python...  </a:t>
            </a:r>
            <a:endParaRPr lang="en-US" sz="1400">
              <a:highlight>
                <a:srgbClr val="FFFF00"/>
              </a:highlight>
              <a:sym typeface="+mn-ea"/>
            </a:endParaRPr>
          </a:p>
          <a:p>
            <a:pPr algn="ctr"/>
            <a:r>
              <a:rPr lang="en-US" sz="1400">
                <a:highlight>
                  <a:srgbClr val="FFFF00"/>
                </a:highlight>
                <a:sym typeface="+mn-ea"/>
              </a:rPr>
              <a:t>   </a:t>
            </a:r>
            <a:r>
              <a:rPr lang="en-US" sz="1400">
                <a:highlight>
                  <a:srgbClr val="FFFF00"/>
                </a:highlight>
              </a:rPr>
              <a:t> </a:t>
            </a:r>
            <a:endParaRPr lang="en-US" sz="1400"/>
          </a:p>
          <a:p>
            <a:pPr algn="l"/>
            <a:r>
              <a:rPr lang="en-US" sz="1400">
                <a:solidFill>
                  <a:schemeClr val="bg1"/>
                </a:solidFill>
                <a:sym typeface="+mn-ea"/>
              </a:rPr>
              <a:t>if (ifCondition</a:t>
            </a:r>
            <a:r>
              <a:rPr lang="en-US" sz="1400">
                <a:solidFill>
                  <a:schemeClr val="bg1"/>
                </a:solidFill>
                <a:sym typeface="+mn-ea"/>
              </a:rPr>
              <a:t>) :</a:t>
            </a:r>
            <a:endParaRPr lang="en-US" sz="1400">
              <a:solidFill>
                <a:schemeClr val="bg1"/>
              </a:solidFill>
              <a:sym typeface="+mn-ea"/>
            </a:endParaRPr>
          </a:p>
          <a:p>
            <a:pPr algn="l"/>
            <a:r>
              <a:rPr lang="en-US" sz="1400" b="1">
                <a:solidFill>
                  <a:srgbClr val="00B050"/>
                </a:solidFill>
                <a:sym typeface="+mn-ea"/>
              </a:rPr>
              <a:t>oneTabSpace </a:t>
            </a:r>
            <a:r>
              <a:rPr lang="en-US" sz="1400">
                <a:solidFill>
                  <a:schemeClr val="bg1"/>
                </a:solidFill>
                <a:sym typeface="+mn-ea"/>
              </a:rPr>
              <a:t>#   </a:t>
            </a:r>
            <a:r>
              <a:rPr lang="en-US" sz="1400" b="1">
                <a:solidFill>
                  <a:srgbClr val="FFFF00"/>
                </a:solidFill>
                <a:sym typeface="+mn-ea"/>
              </a:rPr>
              <a:t>ifStatement </a:t>
            </a:r>
            <a:r>
              <a:rPr lang="en-US" sz="1400">
                <a:solidFill>
                  <a:srgbClr val="FFFF00"/>
                </a:solidFill>
                <a:sym typeface="+mn-ea"/>
              </a:rPr>
              <a:t> </a:t>
            </a:r>
            <a:endParaRPr lang="en-US" sz="1400">
              <a:solidFill>
                <a:schemeClr val="bg1"/>
              </a:solidFill>
              <a:sym typeface="+mn-ea"/>
            </a:endParaRPr>
          </a:p>
          <a:p>
            <a:pPr algn="l"/>
            <a:r>
              <a:rPr lang="en-US" sz="1400">
                <a:solidFill>
                  <a:schemeClr val="bg1"/>
                </a:solidFill>
                <a:sym typeface="+mn-ea"/>
              </a:rPr>
              <a:t> else :</a:t>
            </a:r>
            <a:endParaRPr lang="en-US" sz="1400">
              <a:solidFill>
                <a:schemeClr val="bg1"/>
              </a:solidFill>
              <a:sym typeface="+mn-ea"/>
            </a:endParaRPr>
          </a:p>
          <a:p>
            <a:pPr algn="l"/>
            <a:r>
              <a:rPr lang="en-US" sz="1400">
                <a:solidFill>
                  <a:schemeClr val="bg1"/>
                </a:solidFill>
                <a:sym typeface="+mn-ea"/>
              </a:rPr>
              <a:t> </a:t>
            </a:r>
            <a:r>
              <a:rPr lang="en-US" sz="1400" b="1">
                <a:solidFill>
                  <a:srgbClr val="00B050"/>
                </a:solidFill>
                <a:sym typeface="+mn-ea"/>
              </a:rPr>
              <a:t>oneTabSpace </a:t>
            </a:r>
            <a:r>
              <a:rPr lang="en-US" sz="1400">
                <a:solidFill>
                  <a:schemeClr val="bg1"/>
                </a:solidFill>
                <a:sym typeface="+mn-ea"/>
              </a:rPr>
              <a:t># </a:t>
            </a:r>
            <a:r>
              <a:rPr lang="en-US" sz="1400" b="1">
                <a:solidFill>
                  <a:srgbClr val="FFFF00"/>
                </a:solidFill>
                <a:sym typeface="+mn-ea"/>
              </a:rPr>
              <a:t>elseStatement</a:t>
            </a:r>
            <a:r>
              <a:rPr lang="en-US" sz="1400">
                <a:solidFill>
                  <a:srgbClr val="FFFF00"/>
                </a:solidFill>
                <a:sym typeface="+mn-ea"/>
              </a:rPr>
              <a:t> </a:t>
            </a:r>
            <a:endParaRPr lang="en-US" sz="1400">
              <a:solidFill>
                <a:schemeClr val="bg1"/>
              </a:solidFill>
              <a:sym typeface="+mn-ea"/>
            </a:endParaRPr>
          </a:p>
        </p:txBody>
      </p:sp>
      <p:sp>
        <p:nvSpPr>
          <p:cNvPr id="11" name="Rectangles 10"/>
          <p:cNvSpPr/>
          <p:nvPr/>
        </p:nvSpPr>
        <p:spPr>
          <a:xfrm>
            <a:off x="90805" y="506095"/>
            <a:ext cx="2438400" cy="161036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sym typeface="+mn-ea"/>
              </a:rPr>
              <a:t>     </a:t>
            </a:r>
            <a:r>
              <a:rPr lang="en-US" sz="1400" b="1">
                <a:highlight>
                  <a:srgbClr val="FFFF00"/>
                </a:highlight>
                <a:sym typeface="+mn-ea"/>
              </a:rPr>
              <a:t>if-Else</a:t>
            </a:r>
            <a:r>
              <a:rPr lang="en-US" sz="1400">
                <a:highlight>
                  <a:srgbClr val="FFFF00"/>
                </a:highlight>
                <a:sym typeface="+mn-ea"/>
              </a:rPr>
              <a:t> :-     JavaScript...  </a:t>
            </a:r>
            <a:r>
              <a:rPr lang="en-US" sz="1400">
                <a:highlight>
                  <a:srgbClr val="FFFF00"/>
                </a:highlight>
              </a:rPr>
              <a:t> </a:t>
            </a:r>
            <a:endParaRPr lang="en-US" sz="1400"/>
          </a:p>
          <a:p>
            <a:pPr algn="l"/>
            <a:r>
              <a:rPr lang="en-US" sz="1400">
                <a:solidFill>
                  <a:schemeClr val="bg1"/>
                </a:solidFill>
                <a:sym typeface="+mn-ea"/>
              </a:rPr>
              <a:t>if (ifCondition</a:t>
            </a:r>
            <a:r>
              <a:rPr lang="en-US" sz="1400">
                <a:solidFill>
                  <a:schemeClr val="bg1"/>
                </a:solidFill>
                <a:sym typeface="+mn-ea"/>
              </a:rPr>
              <a:t>) {</a:t>
            </a:r>
            <a:endParaRPr lang="en-US" sz="1400">
              <a:solidFill>
                <a:schemeClr val="bg1"/>
              </a:solidFill>
              <a:sym typeface="+mn-ea"/>
            </a:endParaRPr>
          </a:p>
          <a:p>
            <a:pPr algn="l"/>
            <a:r>
              <a:rPr lang="en-US" sz="1400">
                <a:solidFill>
                  <a:schemeClr val="bg1"/>
                </a:solidFill>
                <a:sym typeface="+mn-ea"/>
              </a:rPr>
              <a:t> 	 // </a:t>
            </a:r>
            <a:r>
              <a:rPr lang="en-US" sz="1400" b="1">
                <a:solidFill>
                  <a:srgbClr val="FFFF00"/>
                </a:solidFill>
                <a:sym typeface="+mn-ea"/>
              </a:rPr>
              <a:t>ifStatement </a:t>
            </a:r>
            <a:endParaRPr lang="en-US" sz="1400" b="1">
              <a:solidFill>
                <a:srgbClr val="FFFF00"/>
              </a:solidFill>
              <a:sym typeface="+mn-ea"/>
            </a:endParaRPr>
          </a:p>
          <a:p>
            <a:pPr algn="l"/>
            <a:r>
              <a:rPr lang="en-US" sz="1400">
                <a:solidFill>
                  <a:schemeClr val="bg1"/>
                </a:solidFill>
                <a:sym typeface="+mn-ea"/>
              </a:rPr>
              <a:t>}</a:t>
            </a:r>
            <a:endParaRPr lang="en-US" sz="1400">
              <a:solidFill>
                <a:schemeClr val="bg1"/>
              </a:solidFill>
              <a:sym typeface="+mn-ea"/>
            </a:endParaRPr>
          </a:p>
          <a:p>
            <a:pPr algn="l"/>
            <a:r>
              <a:rPr lang="en-US" sz="1400">
                <a:solidFill>
                  <a:schemeClr val="bg1"/>
                </a:solidFill>
                <a:sym typeface="+mn-ea"/>
              </a:rPr>
              <a:t>else {</a:t>
            </a:r>
            <a:endParaRPr lang="en-US" sz="1400">
              <a:solidFill>
                <a:schemeClr val="bg1"/>
              </a:solidFill>
              <a:sym typeface="+mn-ea"/>
            </a:endParaRPr>
          </a:p>
          <a:p>
            <a:pPr algn="l"/>
            <a:r>
              <a:rPr lang="en-US" sz="1400">
                <a:solidFill>
                  <a:schemeClr val="bg1"/>
                </a:solidFill>
                <a:sym typeface="+mn-ea"/>
              </a:rPr>
              <a:t>  	// </a:t>
            </a:r>
            <a:r>
              <a:rPr lang="en-US" sz="1400" b="1">
                <a:solidFill>
                  <a:srgbClr val="FFFF00"/>
                </a:solidFill>
                <a:sym typeface="+mn-ea"/>
              </a:rPr>
              <a:t>elseStatement</a:t>
            </a:r>
            <a:endParaRPr lang="en-US" sz="1400" b="1">
              <a:solidFill>
                <a:srgbClr val="FFFF00"/>
              </a:solidFill>
              <a:sym typeface="+mn-ea"/>
            </a:endParaRPr>
          </a:p>
          <a:p>
            <a:pPr algn="l"/>
            <a:r>
              <a:rPr lang="en-US" sz="1400">
                <a:solidFill>
                  <a:schemeClr val="bg1"/>
                </a:solidFill>
                <a:sym typeface="+mn-ea"/>
              </a:rPr>
              <a:t>}</a:t>
            </a:r>
            <a:endParaRPr lang="en-US" sz="1400">
              <a:solidFill>
                <a:schemeClr val="bg1"/>
              </a:solidFill>
              <a:sym typeface="+mn-ea"/>
            </a:endParaRPr>
          </a:p>
        </p:txBody>
      </p:sp>
      <p:sp>
        <p:nvSpPr>
          <p:cNvPr id="2" name="Rectangles 1"/>
          <p:cNvSpPr/>
          <p:nvPr/>
        </p:nvSpPr>
        <p:spPr>
          <a:xfrm>
            <a:off x="9427845" y="505460"/>
            <a:ext cx="2646045" cy="296291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sym typeface="+mn-ea"/>
              </a:rPr>
              <a:t>     JavaScript...   </a:t>
            </a:r>
            <a:r>
              <a:rPr lang="en-US" sz="1400">
                <a:highlight>
                  <a:srgbClr val="FFFF00"/>
                </a:highlight>
              </a:rPr>
              <a:t> </a:t>
            </a:r>
            <a:endParaRPr lang="en-US" sz="1400"/>
          </a:p>
          <a:p>
            <a:pPr algn="l"/>
            <a:r>
              <a:rPr lang="en-US" sz="1400">
                <a:solidFill>
                  <a:schemeClr val="bg1"/>
                </a:solidFill>
                <a:sym typeface="+mn-ea"/>
              </a:rPr>
              <a:t>switch(</a:t>
            </a:r>
            <a:r>
              <a:rPr lang="en-US" sz="1400" b="1">
                <a:solidFill>
                  <a:srgbClr val="FFFF00"/>
                </a:solidFill>
                <a:sym typeface="+mn-ea"/>
              </a:rPr>
              <a:t>expression</a:t>
            </a:r>
            <a:r>
              <a:rPr lang="en-US" sz="1400">
                <a:solidFill>
                  <a:schemeClr val="bg1"/>
                </a:solidFill>
                <a:sym typeface="+mn-ea"/>
              </a:rPr>
              <a:t>) </a:t>
            </a:r>
            <a:endParaRPr lang="en-US" sz="1400">
              <a:solidFill>
                <a:schemeClr val="bg1"/>
              </a:solidFill>
              <a:sym typeface="+mn-ea"/>
            </a:endParaRPr>
          </a:p>
          <a:p>
            <a:pPr algn="l"/>
            <a:r>
              <a:rPr lang="en-US" sz="1400">
                <a:solidFill>
                  <a:schemeClr val="bg1"/>
                </a:solidFill>
                <a:sym typeface="+mn-ea"/>
              </a:rPr>
              <a:t>{</a:t>
            </a:r>
            <a:endParaRPr lang="en-US" sz="1400">
              <a:solidFill>
                <a:schemeClr val="bg1"/>
              </a:solidFill>
              <a:sym typeface="+mn-ea"/>
            </a:endParaRPr>
          </a:p>
          <a:p>
            <a:pPr algn="l"/>
            <a:r>
              <a:rPr lang="en-US" sz="1400">
                <a:solidFill>
                  <a:schemeClr val="bg1"/>
                </a:solidFill>
                <a:sym typeface="+mn-ea"/>
              </a:rPr>
              <a:t>  case x:</a:t>
            </a:r>
            <a:endParaRPr lang="en-US" sz="1400">
              <a:solidFill>
                <a:schemeClr val="bg1"/>
              </a:solidFill>
              <a:sym typeface="+mn-ea"/>
            </a:endParaRPr>
          </a:p>
          <a:p>
            <a:pPr algn="l"/>
            <a:r>
              <a:rPr lang="en-US" sz="1400">
                <a:solidFill>
                  <a:schemeClr val="bg1"/>
                </a:solidFill>
                <a:sym typeface="+mn-ea"/>
              </a:rPr>
              <a:t>    	// code block for x</a:t>
            </a:r>
            <a:endParaRPr lang="en-US" sz="1400">
              <a:solidFill>
                <a:schemeClr val="bg1"/>
              </a:solidFill>
              <a:sym typeface="+mn-ea"/>
            </a:endParaRPr>
          </a:p>
          <a:p>
            <a:pPr algn="l"/>
            <a:r>
              <a:rPr lang="en-US" sz="1400">
                <a:solidFill>
                  <a:schemeClr val="bg1"/>
                </a:solidFill>
                <a:sym typeface="+mn-ea"/>
              </a:rPr>
              <a:t>    	break;</a:t>
            </a:r>
            <a:endParaRPr lang="en-US" sz="1400">
              <a:solidFill>
                <a:schemeClr val="bg1"/>
              </a:solidFill>
              <a:sym typeface="+mn-ea"/>
            </a:endParaRPr>
          </a:p>
          <a:p>
            <a:pPr algn="l"/>
            <a:r>
              <a:rPr lang="en-US" sz="1400">
                <a:solidFill>
                  <a:schemeClr val="bg1"/>
                </a:solidFill>
                <a:sym typeface="+mn-ea"/>
              </a:rPr>
              <a:t>  case y:</a:t>
            </a:r>
            <a:endParaRPr lang="en-US" sz="1400">
              <a:solidFill>
                <a:schemeClr val="bg1"/>
              </a:solidFill>
              <a:sym typeface="+mn-ea"/>
            </a:endParaRPr>
          </a:p>
          <a:p>
            <a:pPr algn="l"/>
            <a:r>
              <a:rPr lang="en-US" sz="1400">
                <a:solidFill>
                  <a:schemeClr val="bg1"/>
                </a:solidFill>
                <a:sym typeface="+mn-ea"/>
              </a:rPr>
              <a:t>    	// code block for y</a:t>
            </a:r>
            <a:endParaRPr lang="en-US" sz="1400">
              <a:solidFill>
                <a:schemeClr val="bg1"/>
              </a:solidFill>
              <a:sym typeface="+mn-ea"/>
            </a:endParaRPr>
          </a:p>
          <a:p>
            <a:pPr algn="l"/>
            <a:r>
              <a:rPr lang="en-US" sz="1400">
                <a:solidFill>
                  <a:schemeClr val="bg1"/>
                </a:solidFill>
                <a:sym typeface="+mn-ea"/>
              </a:rPr>
              <a:t>    	break;</a:t>
            </a:r>
            <a:endParaRPr lang="en-US" sz="1400">
              <a:solidFill>
                <a:schemeClr val="bg1"/>
              </a:solidFill>
              <a:sym typeface="+mn-ea"/>
            </a:endParaRPr>
          </a:p>
          <a:p>
            <a:pPr algn="l"/>
            <a:r>
              <a:rPr lang="en-US" sz="1400">
                <a:solidFill>
                  <a:schemeClr val="bg1"/>
                </a:solidFill>
                <a:sym typeface="+mn-ea"/>
              </a:rPr>
              <a:t>  default:</a:t>
            </a:r>
            <a:endParaRPr lang="en-US" sz="1400">
              <a:solidFill>
                <a:schemeClr val="bg1"/>
              </a:solidFill>
              <a:sym typeface="+mn-ea"/>
            </a:endParaRPr>
          </a:p>
          <a:p>
            <a:pPr algn="l"/>
            <a:r>
              <a:rPr lang="en-US" sz="1400">
                <a:solidFill>
                  <a:schemeClr val="bg1"/>
                </a:solidFill>
                <a:sym typeface="+mn-ea"/>
              </a:rPr>
              <a:t>    	// default code block</a:t>
            </a:r>
            <a:endParaRPr lang="en-US" sz="1400">
              <a:solidFill>
                <a:schemeClr val="bg1"/>
              </a:solidFill>
              <a:sym typeface="+mn-ea"/>
            </a:endParaRPr>
          </a:p>
          <a:p>
            <a:pPr algn="l"/>
            <a:r>
              <a:rPr lang="en-US" sz="1400">
                <a:solidFill>
                  <a:schemeClr val="bg1"/>
                </a:solidFill>
                <a:sym typeface="+mn-ea"/>
              </a:rPr>
              <a:t>    	break;</a:t>
            </a:r>
            <a:endParaRPr lang="en-US" sz="1400">
              <a:solidFill>
                <a:schemeClr val="bg1"/>
              </a:solidFill>
              <a:sym typeface="+mn-ea"/>
            </a:endParaRPr>
          </a:p>
          <a:p>
            <a:pPr algn="l"/>
            <a:r>
              <a:rPr lang="en-US" sz="1400">
                <a:solidFill>
                  <a:schemeClr val="bg1"/>
                </a:solidFill>
                <a:sym typeface="+mn-ea"/>
              </a:rPr>
              <a:t>}</a:t>
            </a:r>
            <a:endParaRPr lang="en-US" sz="1400">
              <a:solidFill>
                <a:schemeClr val="bg1"/>
              </a:solidFill>
              <a:sym typeface="+mn-ea"/>
            </a:endParaRPr>
          </a:p>
        </p:txBody>
      </p:sp>
      <p:sp>
        <p:nvSpPr>
          <p:cNvPr id="3" name="Rectangles 2"/>
          <p:cNvSpPr/>
          <p:nvPr/>
        </p:nvSpPr>
        <p:spPr>
          <a:xfrm>
            <a:off x="8726805" y="3827780"/>
            <a:ext cx="3347085" cy="176657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sym typeface="+mn-ea"/>
              </a:rPr>
              <a:t>    Python...     </a:t>
            </a:r>
            <a:r>
              <a:rPr lang="en-US" sz="1400">
                <a:highlight>
                  <a:srgbClr val="FFFF00"/>
                </a:highlight>
              </a:rPr>
              <a:t> </a:t>
            </a:r>
            <a:endParaRPr lang="en-US" sz="1400"/>
          </a:p>
          <a:p>
            <a:pPr algn="l"/>
            <a:r>
              <a:rPr lang="en-US" sz="1400">
                <a:solidFill>
                  <a:schemeClr val="bg1"/>
                </a:solidFill>
                <a:sym typeface="+mn-ea"/>
              </a:rPr>
              <a:t>match </a:t>
            </a:r>
            <a:r>
              <a:rPr lang="en-US" sz="1400" b="1">
                <a:solidFill>
                  <a:srgbClr val="FFFF00"/>
                </a:solidFill>
                <a:sym typeface="+mn-ea"/>
              </a:rPr>
              <a:t>expression</a:t>
            </a:r>
            <a:r>
              <a:rPr lang="en-US" sz="1400">
                <a:solidFill>
                  <a:schemeClr val="bg1"/>
                </a:solidFill>
                <a:sym typeface="+mn-ea"/>
              </a:rPr>
              <a:t>:</a:t>
            </a:r>
            <a:endParaRPr lang="en-US" sz="1400">
              <a:solidFill>
                <a:schemeClr val="bg1"/>
              </a:solidFill>
              <a:sym typeface="+mn-ea"/>
            </a:endParaRPr>
          </a:p>
          <a:p>
            <a:pPr algn="l"/>
            <a:r>
              <a:rPr lang="en-US" sz="1400" b="1">
                <a:solidFill>
                  <a:srgbClr val="00B050"/>
                </a:solidFill>
                <a:sym typeface="+mn-ea"/>
              </a:rPr>
              <a:t>oneTabSpace </a:t>
            </a:r>
            <a:r>
              <a:rPr lang="en-US" sz="1400">
                <a:solidFill>
                  <a:schemeClr val="bg1"/>
                </a:solidFill>
                <a:sym typeface="+mn-ea"/>
              </a:rPr>
              <a:t>case x:</a:t>
            </a:r>
            <a:endParaRPr lang="en-US" sz="1400">
              <a:solidFill>
                <a:schemeClr val="bg1"/>
              </a:solidFill>
              <a:sym typeface="+mn-ea"/>
            </a:endParaRPr>
          </a:p>
          <a:p>
            <a:pPr algn="l"/>
            <a:r>
              <a:rPr lang="en-US" sz="1400" b="1">
                <a:solidFill>
                  <a:srgbClr val="00B050"/>
                </a:solidFill>
                <a:sym typeface="+mn-ea"/>
              </a:rPr>
              <a:t>oneTabSpace oneTabSpace </a:t>
            </a:r>
            <a:r>
              <a:rPr lang="en-US" sz="1400">
                <a:solidFill>
                  <a:schemeClr val="bg1"/>
                </a:solidFill>
                <a:sym typeface="+mn-ea"/>
              </a:rPr>
              <a:t>code block for x</a:t>
            </a:r>
            <a:endParaRPr lang="en-US" sz="1400">
              <a:solidFill>
                <a:schemeClr val="bg1"/>
              </a:solidFill>
              <a:sym typeface="+mn-ea"/>
            </a:endParaRPr>
          </a:p>
          <a:p>
            <a:pPr algn="l"/>
            <a:r>
              <a:rPr lang="en-US" sz="1400" b="1">
                <a:solidFill>
                  <a:srgbClr val="00B050"/>
                </a:solidFill>
                <a:sym typeface="+mn-ea"/>
              </a:rPr>
              <a:t>oneTabSpace </a:t>
            </a:r>
            <a:r>
              <a:rPr lang="en-US" sz="1400">
                <a:solidFill>
                  <a:schemeClr val="bg1"/>
                </a:solidFill>
                <a:sym typeface="+mn-ea"/>
              </a:rPr>
              <a:t>case y:</a:t>
            </a:r>
            <a:endParaRPr lang="en-US" sz="1400">
              <a:solidFill>
                <a:schemeClr val="bg1"/>
              </a:solidFill>
              <a:sym typeface="+mn-ea"/>
            </a:endParaRPr>
          </a:p>
          <a:p>
            <a:pPr algn="l"/>
            <a:r>
              <a:rPr lang="en-US" sz="1400" b="1">
                <a:solidFill>
                  <a:srgbClr val="00B050"/>
                </a:solidFill>
                <a:sym typeface="+mn-ea"/>
              </a:rPr>
              <a:t>oneTabSpace oneTabSpace </a:t>
            </a:r>
            <a:r>
              <a:rPr lang="en-US" sz="1400">
                <a:solidFill>
                  <a:schemeClr val="bg1"/>
                </a:solidFill>
                <a:sym typeface="+mn-ea"/>
              </a:rPr>
              <a:t>code block for y</a:t>
            </a:r>
            <a:endParaRPr lang="en-US" sz="1400">
              <a:solidFill>
                <a:schemeClr val="bg1"/>
              </a:solidFill>
              <a:sym typeface="+mn-ea"/>
            </a:endParaRPr>
          </a:p>
          <a:p>
            <a:pPr algn="l"/>
            <a:r>
              <a:rPr lang="en-US" sz="1400" b="1">
                <a:solidFill>
                  <a:srgbClr val="00B050"/>
                </a:solidFill>
                <a:sym typeface="+mn-ea"/>
              </a:rPr>
              <a:t>oneTabSpace </a:t>
            </a:r>
            <a:r>
              <a:rPr lang="en-US" sz="1400">
                <a:solidFill>
                  <a:schemeClr val="bg1"/>
                </a:solidFill>
                <a:sym typeface="+mn-ea"/>
              </a:rPr>
              <a:t>case _:</a:t>
            </a:r>
            <a:endParaRPr lang="en-US" sz="1400">
              <a:solidFill>
                <a:schemeClr val="bg1"/>
              </a:solidFill>
              <a:sym typeface="+mn-ea"/>
            </a:endParaRPr>
          </a:p>
          <a:p>
            <a:pPr algn="l"/>
            <a:r>
              <a:rPr lang="en-US" sz="1400" b="1">
                <a:solidFill>
                  <a:srgbClr val="00B050"/>
                </a:solidFill>
                <a:sym typeface="+mn-ea"/>
              </a:rPr>
              <a:t>oneTabSpace oneTabSpace </a:t>
            </a:r>
            <a:r>
              <a:rPr lang="en-US" sz="1400">
                <a:solidFill>
                  <a:schemeClr val="bg1"/>
                </a:solidFill>
                <a:sym typeface="+mn-ea"/>
              </a:rPr>
              <a:t>default-code</a:t>
            </a:r>
            <a:endParaRPr lang="en-US" sz="1400">
              <a:solidFill>
                <a:schemeClr val="bg1"/>
              </a:solidFill>
              <a:sym typeface="+mn-ea"/>
            </a:endParaRPr>
          </a:p>
        </p:txBody>
      </p:sp>
      <p:sp>
        <p:nvSpPr>
          <p:cNvPr id="7" name="Rectangles 6"/>
          <p:cNvSpPr/>
          <p:nvPr/>
        </p:nvSpPr>
        <p:spPr>
          <a:xfrm>
            <a:off x="6254115" y="2774950"/>
            <a:ext cx="2123440" cy="177165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chemeClr val="accent2"/>
                </a:solidFill>
                <a:sym typeface="+mn-ea"/>
              </a:rPr>
              <a:t>in Python</a:t>
            </a:r>
            <a:endParaRPr lang="en-US" sz="1400" b="1">
              <a:solidFill>
                <a:schemeClr val="accent2"/>
              </a:solidFill>
              <a:sym typeface="+mn-ea"/>
            </a:endParaRPr>
          </a:p>
          <a:p>
            <a:pPr algn="l"/>
            <a:r>
              <a:rPr lang="en-US" sz="1400" b="1">
                <a:solidFill>
                  <a:srgbClr val="00B050"/>
                </a:solidFill>
                <a:sym typeface="+mn-ea"/>
              </a:rPr>
              <a:t>oneIdentationSpace </a:t>
            </a:r>
            <a:r>
              <a:rPr lang="en-US" sz="1400">
                <a:solidFill>
                  <a:schemeClr val="tx1"/>
                </a:solidFill>
                <a:sym typeface="+mn-ea"/>
              </a:rPr>
              <a:t>is required otherwise we get error.</a:t>
            </a:r>
            <a:r>
              <a:rPr lang="en-US" sz="1400" b="1">
                <a:solidFill>
                  <a:schemeClr val="accent6"/>
                </a:solidFill>
                <a:sym typeface="+mn-ea"/>
              </a:rPr>
              <a:t> </a:t>
            </a:r>
            <a:r>
              <a:rPr lang="en-US" sz="1400" b="1">
                <a:solidFill>
                  <a:srgbClr val="00B050"/>
                </a:solidFill>
                <a:sym typeface="+mn-ea"/>
              </a:rPr>
              <a:t>oneIdentationSpace </a:t>
            </a:r>
            <a:r>
              <a:rPr lang="en-US" sz="1400">
                <a:solidFill>
                  <a:schemeClr val="tx1"/>
                </a:solidFill>
                <a:sym typeface="+mn-ea"/>
              </a:rPr>
              <a:t>means 4space/1tabSpace.</a:t>
            </a:r>
            <a:endParaRPr lang="en-US" sz="1400">
              <a:solidFill>
                <a:schemeClr val="tx1"/>
              </a:solidFill>
              <a:sym typeface="+mn-ea"/>
            </a:endParaRPr>
          </a:p>
          <a:p>
            <a:pPr algn="l"/>
            <a:r>
              <a:rPr lang="en-US" sz="1400" b="1">
                <a:solidFill>
                  <a:srgbClr val="00B050"/>
                </a:solidFill>
                <a:sym typeface="+mn-ea"/>
              </a:rPr>
              <a:t>oneIdentationSpace </a:t>
            </a:r>
            <a:r>
              <a:rPr lang="en-US" sz="1400">
                <a:solidFill>
                  <a:schemeClr val="tx1"/>
                </a:solidFill>
                <a:sym typeface="+mn-ea"/>
              </a:rPr>
              <a:t>is also called oneTabSpace.</a:t>
            </a:r>
            <a:r>
              <a:rPr lang="en-US" b="1">
                <a:solidFill>
                  <a:schemeClr val="accent6"/>
                </a:solidFill>
                <a:sym typeface="+mn-ea"/>
              </a:rPr>
              <a:t> </a:t>
            </a:r>
            <a:endParaRPr lang="en-US" b="1">
              <a:solidFill>
                <a:schemeClr val="accent6"/>
              </a:solidFill>
              <a:sym typeface="+mn-ea"/>
            </a:endParaRPr>
          </a:p>
        </p:txBody>
      </p:sp>
      <p:sp>
        <p:nvSpPr>
          <p:cNvPr id="12" name="Rectangles 11"/>
          <p:cNvSpPr/>
          <p:nvPr/>
        </p:nvSpPr>
        <p:spPr>
          <a:xfrm>
            <a:off x="2665730" y="802005"/>
            <a:ext cx="2557780" cy="2457450"/>
          </a:xfrm>
          <a:prstGeom prst="rect">
            <a:avLst/>
          </a:prstGeom>
          <a:solidFill>
            <a:schemeClr val="tx1">
              <a:alpha val="0"/>
            </a:schemeClr>
          </a:solidFill>
          <a:ln w="12700" cmpd="sng">
            <a:solidFill>
              <a:schemeClr val="accent1"/>
            </a:solidFill>
            <a:prstDash val="dash"/>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sym typeface="+mn-ea"/>
              </a:rPr>
              <a:t>  JavaScript...  </a:t>
            </a:r>
            <a:r>
              <a:rPr lang="en-US" sz="1400">
                <a:highlight>
                  <a:srgbClr val="FFFF00"/>
                </a:highlight>
              </a:rPr>
              <a:t> </a:t>
            </a:r>
            <a:endParaRPr lang="en-US" sz="1400"/>
          </a:p>
          <a:p>
            <a:pPr algn="l"/>
            <a:r>
              <a:rPr lang="en-US" sz="1400">
                <a:solidFill>
                  <a:schemeClr val="bg1"/>
                </a:solidFill>
                <a:sym typeface="+mn-ea"/>
              </a:rPr>
              <a:t>if (ifCondition</a:t>
            </a:r>
            <a:r>
              <a:rPr lang="en-US" sz="1400">
                <a:solidFill>
                  <a:schemeClr val="bg1"/>
                </a:solidFill>
                <a:sym typeface="+mn-ea"/>
              </a:rPr>
              <a:t>) {</a:t>
            </a:r>
            <a:endParaRPr lang="en-US" sz="1400">
              <a:solidFill>
                <a:schemeClr val="bg1"/>
              </a:solidFill>
              <a:sym typeface="+mn-ea"/>
            </a:endParaRPr>
          </a:p>
          <a:p>
            <a:pPr algn="l"/>
            <a:r>
              <a:rPr lang="en-US" sz="1400">
                <a:solidFill>
                  <a:schemeClr val="bg1"/>
                </a:solidFill>
                <a:sym typeface="+mn-ea"/>
              </a:rPr>
              <a:t> 	 // </a:t>
            </a:r>
            <a:r>
              <a:rPr lang="en-US" sz="1400" b="1">
                <a:solidFill>
                  <a:srgbClr val="FFFF00"/>
                </a:solidFill>
                <a:sym typeface="+mn-ea"/>
              </a:rPr>
              <a:t>ifStatement </a:t>
            </a:r>
            <a:r>
              <a:rPr lang="en-US" sz="1400">
                <a:solidFill>
                  <a:srgbClr val="FFFF00"/>
                </a:solidFill>
                <a:sym typeface="+mn-ea"/>
              </a:rPr>
              <a:t> </a:t>
            </a:r>
            <a:endParaRPr lang="en-US" sz="1400">
              <a:solidFill>
                <a:schemeClr val="bg1"/>
              </a:solidFill>
              <a:sym typeface="+mn-ea"/>
            </a:endParaRPr>
          </a:p>
          <a:p>
            <a:pPr algn="l"/>
            <a:r>
              <a:rPr lang="en-US" sz="1400">
                <a:solidFill>
                  <a:schemeClr val="bg1"/>
                </a:solidFill>
                <a:sym typeface="+mn-ea"/>
              </a:rPr>
              <a:t>} </a:t>
            </a:r>
            <a:endParaRPr lang="en-US" sz="1400">
              <a:solidFill>
                <a:schemeClr val="bg1"/>
              </a:solidFill>
              <a:sym typeface="+mn-ea"/>
            </a:endParaRPr>
          </a:p>
          <a:p>
            <a:pPr algn="l"/>
            <a:r>
              <a:rPr lang="en-US" sz="1400">
                <a:solidFill>
                  <a:schemeClr val="bg1"/>
                </a:solidFill>
                <a:sym typeface="+mn-ea"/>
              </a:rPr>
              <a:t>else if (elseIfCondition</a:t>
            </a:r>
            <a:r>
              <a:rPr lang="en-US" sz="1400">
                <a:solidFill>
                  <a:schemeClr val="bg1"/>
                </a:solidFill>
                <a:sym typeface="+mn-ea"/>
              </a:rPr>
              <a:t>) {</a:t>
            </a:r>
            <a:endParaRPr lang="en-US" sz="1400">
              <a:solidFill>
                <a:schemeClr val="bg1"/>
              </a:solidFill>
              <a:sym typeface="+mn-ea"/>
            </a:endParaRPr>
          </a:p>
          <a:p>
            <a:pPr algn="l"/>
            <a:r>
              <a:rPr lang="en-US" sz="1400">
                <a:solidFill>
                  <a:schemeClr val="bg1"/>
                </a:solidFill>
                <a:sym typeface="+mn-ea"/>
              </a:rPr>
              <a:t>  	// </a:t>
            </a:r>
            <a:r>
              <a:rPr lang="en-US" sz="1400" b="1">
                <a:solidFill>
                  <a:srgbClr val="FFFF00"/>
                </a:solidFill>
                <a:sym typeface="+mn-ea"/>
              </a:rPr>
              <a:t>elseIfStatement</a:t>
            </a:r>
            <a:endParaRPr lang="en-US" sz="1400">
              <a:solidFill>
                <a:schemeClr val="bg1"/>
              </a:solidFill>
              <a:sym typeface="+mn-ea"/>
            </a:endParaRPr>
          </a:p>
          <a:p>
            <a:pPr algn="l"/>
            <a:r>
              <a:rPr lang="en-US" sz="1400">
                <a:solidFill>
                  <a:schemeClr val="bg1"/>
                </a:solidFill>
                <a:sym typeface="+mn-ea"/>
              </a:rPr>
              <a:t>} </a:t>
            </a:r>
            <a:endParaRPr lang="en-US" sz="1400">
              <a:solidFill>
                <a:schemeClr val="bg1"/>
              </a:solidFill>
              <a:sym typeface="+mn-ea"/>
            </a:endParaRPr>
          </a:p>
          <a:p>
            <a:pPr algn="l"/>
            <a:r>
              <a:rPr lang="en-US" sz="1400">
                <a:solidFill>
                  <a:schemeClr val="bg1"/>
                </a:solidFill>
                <a:sym typeface="+mn-ea"/>
              </a:rPr>
              <a:t>else {</a:t>
            </a:r>
            <a:endParaRPr lang="en-US" sz="1400">
              <a:solidFill>
                <a:schemeClr val="bg1"/>
              </a:solidFill>
              <a:sym typeface="+mn-ea"/>
            </a:endParaRPr>
          </a:p>
          <a:p>
            <a:pPr algn="l"/>
            <a:r>
              <a:rPr lang="en-US" sz="1400">
                <a:solidFill>
                  <a:schemeClr val="bg1"/>
                </a:solidFill>
                <a:sym typeface="+mn-ea"/>
              </a:rPr>
              <a:t>  	// </a:t>
            </a:r>
            <a:r>
              <a:rPr lang="en-US" sz="1400" b="1">
                <a:solidFill>
                  <a:srgbClr val="FFFF00"/>
                </a:solidFill>
                <a:sym typeface="+mn-ea"/>
              </a:rPr>
              <a:t>elseIfStatement</a:t>
            </a:r>
            <a:endParaRPr lang="en-US" sz="1400">
              <a:solidFill>
                <a:schemeClr val="bg1"/>
              </a:solidFill>
              <a:sym typeface="+mn-ea"/>
            </a:endParaRPr>
          </a:p>
          <a:p>
            <a:pPr algn="l"/>
            <a:r>
              <a:rPr lang="en-US" sz="1400">
                <a:solidFill>
                  <a:schemeClr val="bg1"/>
                </a:solidFill>
                <a:sym typeface="+mn-ea"/>
              </a:rPr>
              <a:t>}</a:t>
            </a:r>
            <a:endParaRPr lang="en-US" sz="1400">
              <a:solidFill>
                <a:schemeClr val="bg1"/>
              </a:solidFill>
              <a:sym typeface="+mn-ea"/>
            </a:endParaRPr>
          </a:p>
        </p:txBody>
      </p:sp>
      <p:sp>
        <p:nvSpPr>
          <p:cNvPr id="13" name="Rectangles 12"/>
          <p:cNvSpPr/>
          <p:nvPr/>
        </p:nvSpPr>
        <p:spPr>
          <a:xfrm>
            <a:off x="2645410" y="3555365"/>
            <a:ext cx="2558415" cy="2311400"/>
          </a:xfrm>
          <a:prstGeom prst="rect">
            <a:avLst/>
          </a:prstGeom>
          <a:solidFill>
            <a:schemeClr val="tx1">
              <a:alpha val="0"/>
            </a:schemeClr>
          </a:solidFill>
          <a:ln w="19050" cmpd="sng">
            <a:solidFill>
              <a:schemeClr val="accent1"/>
            </a:solidFill>
            <a:prstDash val="dash"/>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sym typeface="+mn-ea"/>
              </a:rPr>
              <a:t>    Python...    </a:t>
            </a:r>
            <a:r>
              <a:rPr lang="en-US" sz="1400">
                <a:highlight>
                  <a:srgbClr val="FFFF00"/>
                </a:highlight>
              </a:rPr>
              <a:t> </a:t>
            </a:r>
            <a:endParaRPr lang="en-US" sz="1400"/>
          </a:p>
          <a:p>
            <a:pPr algn="l"/>
            <a:r>
              <a:rPr lang="en-US" sz="1400">
                <a:solidFill>
                  <a:schemeClr val="bg1"/>
                </a:solidFill>
                <a:sym typeface="+mn-ea"/>
              </a:rPr>
              <a:t>if (ifCondition</a:t>
            </a:r>
            <a:r>
              <a:rPr lang="en-US" sz="1400">
                <a:solidFill>
                  <a:schemeClr val="bg1"/>
                </a:solidFill>
                <a:sym typeface="+mn-ea"/>
              </a:rPr>
              <a:t>) :</a:t>
            </a:r>
            <a:endParaRPr lang="en-US" sz="1400">
              <a:solidFill>
                <a:schemeClr val="bg1"/>
              </a:solidFill>
              <a:sym typeface="+mn-ea"/>
            </a:endParaRPr>
          </a:p>
          <a:p>
            <a:pPr algn="l"/>
            <a:r>
              <a:rPr lang="en-US" sz="1400" b="1">
                <a:solidFill>
                  <a:srgbClr val="00B050"/>
                </a:solidFill>
                <a:sym typeface="+mn-ea"/>
              </a:rPr>
              <a:t>oneTabSpace </a:t>
            </a:r>
            <a:r>
              <a:rPr lang="en-US" sz="1400">
                <a:solidFill>
                  <a:schemeClr val="bg1"/>
                </a:solidFill>
                <a:sym typeface="+mn-ea"/>
              </a:rPr>
              <a:t># </a:t>
            </a:r>
            <a:r>
              <a:rPr lang="en-US" sz="1400" b="1">
                <a:solidFill>
                  <a:srgbClr val="FFFF00"/>
                </a:solidFill>
                <a:sym typeface="+mn-ea"/>
              </a:rPr>
              <a:t>ifStatement </a:t>
            </a:r>
            <a:r>
              <a:rPr lang="en-US" sz="1400">
                <a:solidFill>
                  <a:srgbClr val="FFFF00"/>
                </a:solidFill>
                <a:sym typeface="+mn-ea"/>
              </a:rPr>
              <a:t> </a:t>
            </a:r>
            <a:endParaRPr lang="en-US" sz="1400">
              <a:solidFill>
                <a:schemeClr val="bg1"/>
              </a:solidFill>
              <a:sym typeface="+mn-ea"/>
            </a:endParaRPr>
          </a:p>
          <a:p>
            <a:pPr algn="l"/>
            <a:r>
              <a:rPr lang="en-US" sz="1400">
                <a:solidFill>
                  <a:schemeClr val="bg1"/>
                </a:solidFill>
                <a:sym typeface="+mn-ea"/>
              </a:rPr>
              <a:t> </a:t>
            </a:r>
            <a:endParaRPr lang="en-US" sz="1400">
              <a:solidFill>
                <a:schemeClr val="bg1"/>
              </a:solidFill>
              <a:sym typeface="+mn-ea"/>
            </a:endParaRPr>
          </a:p>
          <a:p>
            <a:pPr algn="l"/>
            <a:r>
              <a:rPr lang="en-US" sz="1400">
                <a:solidFill>
                  <a:schemeClr val="bg1"/>
                </a:solidFill>
                <a:sym typeface="+mn-ea"/>
              </a:rPr>
              <a:t>elif (elseIfCondition</a:t>
            </a:r>
            <a:r>
              <a:rPr lang="en-US" sz="1400">
                <a:solidFill>
                  <a:schemeClr val="bg1"/>
                </a:solidFill>
                <a:sym typeface="+mn-ea"/>
              </a:rPr>
              <a:t>) :</a:t>
            </a:r>
            <a:endParaRPr lang="en-US" sz="1400">
              <a:solidFill>
                <a:schemeClr val="bg1"/>
              </a:solidFill>
              <a:sym typeface="+mn-ea"/>
            </a:endParaRPr>
          </a:p>
          <a:p>
            <a:pPr algn="l"/>
            <a:r>
              <a:rPr lang="en-US" sz="1400" b="1">
                <a:solidFill>
                  <a:srgbClr val="00B050"/>
                </a:solidFill>
                <a:sym typeface="+mn-ea"/>
              </a:rPr>
              <a:t>oneTabSpace </a:t>
            </a:r>
            <a:r>
              <a:rPr lang="en-US" sz="1400">
                <a:solidFill>
                  <a:schemeClr val="bg1"/>
                </a:solidFill>
                <a:sym typeface="+mn-ea"/>
              </a:rPr>
              <a:t># </a:t>
            </a:r>
            <a:r>
              <a:rPr lang="en-US" sz="1400" b="1">
                <a:solidFill>
                  <a:srgbClr val="FFFF00"/>
                </a:solidFill>
                <a:sym typeface="+mn-ea"/>
              </a:rPr>
              <a:t>elseIfStatement</a:t>
            </a:r>
            <a:endParaRPr lang="en-US" sz="1400">
              <a:solidFill>
                <a:schemeClr val="bg1"/>
              </a:solidFill>
              <a:sym typeface="+mn-ea"/>
            </a:endParaRPr>
          </a:p>
          <a:p>
            <a:pPr algn="l"/>
            <a:r>
              <a:rPr lang="en-US" sz="1400">
                <a:solidFill>
                  <a:schemeClr val="bg1"/>
                </a:solidFill>
                <a:sym typeface="+mn-ea"/>
              </a:rPr>
              <a:t> </a:t>
            </a:r>
            <a:endParaRPr lang="en-US" sz="1400">
              <a:solidFill>
                <a:schemeClr val="bg1"/>
              </a:solidFill>
              <a:sym typeface="+mn-ea"/>
            </a:endParaRPr>
          </a:p>
          <a:p>
            <a:pPr algn="l"/>
            <a:r>
              <a:rPr lang="en-US" sz="1400">
                <a:solidFill>
                  <a:schemeClr val="bg1"/>
                </a:solidFill>
                <a:sym typeface="+mn-ea"/>
              </a:rPr>
              <a:t>else :</a:t>
            </a:r>
            <a:endParaRPr lang="en-US" sz="1400">
              <a:solidFill>
                <a:schemeClr val="bg1"/>
              </a:solidFill>
              <a:sym typeface="+mn-ea"/>
            </a:endParaRPr>
          </a:p>
          <a:p>
            <a:pPr algn="l"/>
            <a:r>
              <a:rPr lang="en-US" sz="1400">
                <a:solidFill>
                  <a:schemeClr val="bg1"/>
                </a:solidFill>
                <a:sym typeface="+mn-ea"/>
              </a:rPr>
              <a:t> </a:t>
            </a:r>
            <a:r>
              <a:rPr lang="en-US" sz="1400" b="1">
                <a:solidFill>
                  <a:srgbClr val="00B050"/>
                </a:solidFill>
                <a:sym typeface="+mn-ea"/>
              </a:rPr>
              <a:t>oneTabSpace </a:t>
            </a:r>
            <a:r>
              <a:rPr lang="en-US" sz="1400">
                <a:solidFill>
                  <a:schemeClr val="bg1"/>
                </a:solidFill>
                <a:sym typeface="+mn-ea"/>
              </a:rPr>
              <a:t># </a:t>
            </a:r>
            <a:r>
              <a:rPr lang="en-US" sz="1400" b="1">
                <a:solidFill>
                  <a:srgbClr val="FFFF00"/>
                </a:solidFill>
                <a:sym typeface="+mn-ea"/>
              </a:rPr>
              <a:t>elseStatement</a:t>
            </a:r>
            <a:endParaRPr lang="en-US" sz="1400">
              <a:solidFill>
                <a:schemeClr val="bg1"/>
              </a:solidFill>
              <a:sym typeface="+mn-ea"/>
            </a:endParaRPr>
          </a:p>
          <a:p>
            <a:pPr algn="l"/>
            <a:endParaRPr lang="en-US" sz="1400">
              <a:solidFill>
                <a:schemeClr val="bg1"/>
              </a:solidFill>
              <a:sym typeface="+mn-ea"/>
            </a:endParaRPr>
          </a:p>
        </p:txBody>
      </p:sp>
      <p:sp>
        <p:nvSpPr>
          <p:cNvPr id="24" name="矩形 23"/>
          <p:cNvSpPr/>
          <p:nvPr/>
        </p:nvSpPr>
        <p:spPr>
          <a:xfrm>
            <a:off x="104775" y="-12700"/>
            <a:ext cx="1821180" cy="3136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bg1"/>
                </a:solidFill>
              </a:rPr>
              <a:t>if -else</a:t>
            </a:r>
            <a:endParaRPr lang="en-US" altLang="zh-CN" b="1" dirty="0">
              <a:solidFill>
                <a:schemeClr val="bg1"/>
              </a:solidFill>
            </a:endParaRPr>
          </a:p>
        </p:txBody>
      </p:sp>
      <p:sp>
        <p:nvSpPr>
          <p:cNvPr id="14" name="矩形 23"/>
          <p:cNvSpPr/>
          <p:nvPr/>
        </p:nvSpPr>
        <p:spPr>
          <a:xfrm>
            <a:off x="2843530" y="505460"/>
            <a:ext cx="1821180" cy="2901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bg1"/>
                </a:solidFill>
              </a:rPr>
              <a:t>if -elseIf - else</a:t>
            </a:r>
            <a:endParaRPr lang="en-US" altLang="zh-CN" b="1" dirty="0">
              <a:solidFill>
                <a:schemeClr val="bg1"/>
              </a:solidFill>
            </a:endParaRPr>
          </a:p>
        </p:txBody>
      </p:sp>
      <p:sp>
        <p:nvSpPr>
          <p:cNvPr id="17" name="矩形 23"/>
          <p:cNvSpPr/>
          <p:nvPr/>
        </p:nvSpPr>
        <p:spPr>
          <a:xfrm>
            <a:off x="5892165" y="505460"/>
            <a:ext cx="2486025" cy="276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bg1"/>
                </a:solidFill>
              </a:rPr>
              <a:t>Ternary Operator</a:t>
            </a:r>
            <a:endParaRPr lang="en-US" altLang="zh-CN" b="1" dirty="0">
              <a:solidFill>
                <a:schemeClr val="bg1"/>
              </a:solidFill>
            </a:endParaRPr>
          </a:p>
        </p:txBody>
      </p:sp>
      <p:sp>
        <p:nvSpPr>
          <p:cNvPr id="18" name="矩形 23"/>
          <p:cNvSpPr/>
          <p:nvPr/>
        </p:nvSpPr>
        <p:spPr>
          <a:xfrm>
            <a:off x="9839960" y="100330"/>
            <a:ext cx="1821180" cy="2901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bg1"/>
                </a:solidFill>
              </a:rPr>
              <a:t>Switch</a:t>
            </a:r>
            <a:endParaRPr lang="en-US" altLang="zh-CN" b="1" dirty="0">
              <a:solidFill>
                <a:schemeClr val="bg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6" name="Rectangles 5"/>
          <p:cNvSpPr/>
          <p:nvPr/>
        </p:nvSpPr>
        <p:spPr>
          <a:xfrm>
            <a:off x="43815" y="251460"/>
            <a:ext cx="4067810" cy="221424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Blob :- Binary Large Object :- </a:t>
            </a:r>
            <a:endParaRPr lang="en-US" sz="1200" b="1">
              <a:solidFill>
                <a:srgbClr val="FFFF00"/>
              </a:solidFill>
              <a:sym typeface="+mn-ea"/>
            </a:endParaRPr>
          </a:p>
          <a:p>
            <a:pPr algn="l"/>
            <a:r>
              <a:rPr lang="en-US" sz="1200" b="1">
                <a:solidFill>
                  <a:srgbClr val="92D050"/>
                </a:solidFill>
                <a:sym typeface="+mn-ea"/>
              </a:rPr>
              <a:t>BLOB stands for a “Binary Large Object,” </a:t>
            </a:r>
            <a:r>
              <a:rPr lang="en-US" sz="1200" b="1">
                <a:solidFill>
                  <a:srgbClr val="E907E7"/>
                </a:solidFill>
                <a:sym typeface="+mn-ea"/>
              </a:rPr>
              <a:t>a data type that stores binary data.  </a:t>
            </a:r>
            <a:r>
              <a:rPr lang="en-US" sz="1200" b="1">
                <a:solidFill>
                  <a:srgbClr val="92D050"/>
                </a:solidFill>
                <a:sym typeface="+mn-ea"/>
              </a:rPr>
              <a:t>Binary Large Objects (BLOBs) can be </a:t>
            </a:r>
            <a:r>
              <a:rPr lang="en-US" sz="1200" b="1">
                <a:solidFill>
                  <a:srgbClr val="E907E7"/>
                </a:solidFill>
                <a:sym typeface="+mn-ea"/>
              </a:rPr>
              <a:t>complex files like images or videos</a:t>
            </a:r>
            <a:r>
              <a:rPr lang="en-US" sz="1200" b="1">
                <a:solidFill>
                  <a:srgbClr val="92D050"/>
                </a:solidFill>
                <a:sym typeface="+mn-ea"/>
              </a:rPr>
              <a:t>, unlike other data strings that only store letters and numbers. </a:t>
            </a:r>
            <a:r>
              <a:rPr lang="en-US" sz="1200" b="1">
                <a:solidFill>
                  <a:schemeClr val="bg1"/>
                </a:solidFill>
                <a:sym typeface="+mn-ea"/>
              </a:rPr>
              <a:t>A BLOB will hold multimedia objects. </a:t>
            </a:r>
            <a:r>
              <a:rPr lang="en-US" sz="1200" b="1">
                <a:solidFill>
                  <a:srgbClr val="92D050"/>
                </a:solidFill>
                <a:sym typeface="+mn-ea"/>
              </a:rPr>
              <a:t>The Blob object represents a blob, which is a f</a:t>
            </a:r>
            <a:r>
              <a:rPr lang="en-US" sz="1200" b="1">
                <a:solidFill>
                  <a:schemeClr val="accent4"/>
                </a:solidFill>
                <a:sym typeface="+mn-ea"/>
              </a:rPr>
              <a:t>ile-like object of immutable,</a:t>
            </a:r>
            <a:r>
              <a:rPr lang="en-US" sz="1200" b="1">
                <a:solidFill>
                  <a:srgbClr val="92D050"/>
                </a:solidFill>
                <a:sym typeface="+mn-ea"/>
              </a:rPr>
              <a:t> </a:t>
            </a:r>
            <a:r>
              <a:rPr lang="en-US" sz="1200" b="1">
                <a:solidFill>
                  <a:srgbClr val="00B0F0"/>
                </a:solidFill>
                <a:sym typeface="+mn-ea"/>
              </a:rPr>
              <a:t>raw data</a:t>
            </a:r>
            <a:r>
              <a:rPr lang="en-US" sz="1200" b="1">
                <a:solidFill>
                  <a:srgbClr val="92D050"/>
                </a:solidFill>
                <a:sym typeface="+mn-ea"/>
              </a:rPr>
              <a:t>; they can be </a:t>
            </a:r>
            <a:r>
              <a:rPr lang="en-US" sz="1200" b="1">
                <a:solidFill>
                  <a:schemeClr val="accent2"/>
                </a:solidFill>
                <a:sym typeface="+mn-ea"/>
              </a:rPr>
              <a:t>read as text or binary data,</a:t>
            </a:r>
            <a:r>
              <a:rPr lang="en-US" sz="1200" b="1">
                <a:solidFill>
                  <a:srgbClr val="92D050"/>
                </a:solidFill>
                <a:sym typeface="+mn-ea"/>
              </a:rPr>
              <a:t> or </a:t>
            </a:r>
            <a:r>
              <a:rPr lang="en-US" sz="1200" b="1">
                <a:solidFill>
                  <a:schemeClr val="bg1"/>
                </a:solidFill>
                <a:sym typeface="+mn-ea"/>
              </a:rPr>
              <a:t>converted into a ReadableStream </a:t>
            </a:r>
            <a:r>
              <a:rPr lang="en-US" sz="1200" b="1">
                <a:solidFill>
                  <a:srgbClr val="92D050"/>
                </a:solidFill>
                <a:sym typeface="+mn-ea"/>
              </a:rPr>
              <a:t>so its methods can be used for processing the data. </a:t>
            </a:r>
            <a:r>
              <a:rPr lang="en-US" sz="1200" b="1">
                <a:solidFill>
                  <a:schemeClr val="accent4"/>
                </a:solidFill>
                <a:sym typeface="+mn-ea"/>
              </a:rPr>
              <a:t>Blob consists of an optional string type</a:t>
            </a:r>
            <a:r>
              <a:rPr lang="en-US" sz="1200" b="1">
                <a:solidFill>
                  <a:srgbClr val="92D050"/>
                </a:solidFill>
                <a:sym typeface="+mn-ea"/>
              </a:rPr>
              <a:t> (</a:t>
            </a:r>
            <a:r>
              <a:rPr lang="en-US" sz="1200" b="1">
                <a:solidFill>
                  <a:schemeClr val="bg1"/>
                </a:solidFill>
                <a:sym typeface="+mn-ea"/>
              </a:rPr>
              <a:t>a MIME-type usually</a:t>
            </a:r>
            <a:r>
              <a:rPr lang="en-US" sz="1200" b="1">
                <a:solidFill>
                  <a:srgbClr val="92D050"/>
                </a:solidFill>
                <a:sym typeface="+mn-ea"/>
              </a:rPr>
              <a:t>), plus blobParts – a sequence of other Blob objects, strings and BufferSource.</a:t>
            </a:r>
            <a:endParaRPr lang="en-US" sz="1200" b="1">
              <a:solidFill>
                <a:srgbClr val="92D050"/>
              </a:solidFill>
              <a:sym typeface="+mn-ea"/>
            </a:endParaRPr>
          </a:p>
        </p:txBody>
      </p:sp>
      <p:sp>
        <p:nvSpPr>
          <p:cNvPr id="9" name="矩形 23"/>
          <p:cNvSpPr/>
          <p:nvPr/>
        </p:nvSpPr>
        <p:spPr>
          <a:xfrm>
            <a:off x="43180" y="22225"/>
            <a:ext cx="3069590" cy="2292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b="1">
                <a:solidFill>
                  <a:schemeClr val="bg1"/>
                </a:solidFill>
                <a:sym typeface="+mn-ea"/>
              </a:rPr>
              <a:t>Images Object JavaScript </a:t>
            </a:r>
            <a:endParaRPr lang="en-US" altLang="zh-CN" sz="1400" b="1" dirty="0">
              <a:solidFill>
                <a:schemeClr val="bg1"/>
              </a:solidFill>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26" name="文本框 25"/>
          <p:cNvSpPr txBox="1"/>
          <p:nvPr/>
        </p:nvSpPr>
        <p:spPr>
          <a:xfrm>
            <a:off x="2575401" y="2082740"/>
            <a:ext cx="7310438" cy="829945"/>
          </a:xfrm>
          <a:prstGeom prst="rect">
            <a:avLst/>
          </a:prstGeom>
          <a:noFill/>
        </p:spPr>
        <p:txBody>
          <a:bodyPr wrap="square" rtlCol="0">
            <a:spAutoFit/>
          </a:bodyPr>
          <a:p>
            <a:pPr algn="ctr"/>
            <a:r>
              <a:rPr lang="en-US" altLang="zh-CN" sz="4800" b="1" dirty="0">
                <a:solidFill>
                  <a:schemeClr val="accent1"/>
                </a:solidFill>
              </a:rPr>
              <a:t>Loops </a:t>
            </a:r>
            <a:endParaRPr lang="en-US" altLang="zh-CN" sz="3600" b="1" dirty="0">
              <a:solidFill>
                <a:schemeClr val="tx1">
                  <a:lumMod val="75000"/>
                  <a:lumOff val="25000"/>
                </a:schemeClr>
              </a:solidFill>
            </a:endParaRPr>
          </a:p>
        </p:txBody>
      </p:sp>
      <p:sp>
        <p:nvSpPr>
          <p:cNvPr id="27" name="矩形 26"/>
          <p:cNvSpPr/>
          <p:nvPr/>
        </p:nvSpPr>
        <p:spPr>
          <a:xfrm>
            <a:off x="1327150" y="3211830"/>
            <a:ext cx="9806940" cy="435610"/>
          </a:xfrm>
          <a:prstGeom prst="rect">
            <a:avLst/>
          </a:prstGeom>
        </p:spPr>
        <p:txBody>
          <a:bodyPr wrap="square">
            <a:spAutoFit/>
          </a:bodyPr>
          <a:p>
            <a:pPr algn="ctr">
              <a:lnSpc>
                <a:spcPct val="140000"/>
              </a:lnSpc>
            </a:pPr>
            <a:r>
              <a:rPr lang="en-US" altLang="zh-CN" sz="1600" b="1" dirty="0">
                <a:solidFill>
                  <a:schemeClr val="bg1">
                    <a:lumMod val="65000"/>
                  </a:schemeClr>
                </a:solidFill>
              </a:rPr>
              <a:t>Loop is used to repeat a specific block of code a known number of times. </a:t>
            </a:r>
            <a:endParaRPr lang="en-US" altLang="zh-CN" sz="1600" b="1" dirty="0">
              <a:solidFill>
                <a:schemeClr val="bg1">
                  <a:lumMod val="6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5307965" y="0"/>
            <a:ext cx="1730375" cy="349250"/>
          </a:xfrm>
          <a:prstGeom prst="round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Looping</a:t>
            </a:r>
            <a:endParaRPr lang="en-US" sz="2400" b="1">
              <a:solidFill>
                <a:schemeClr val="accent1"/>
              </a:solidFill>
            </a:endParaRPr>
          </a:p>
        </p:txBody>
      </p:sp>
      <p:sp>
        <p:nvSpPr>
          <p:cNvPr id="5" name="Rectangles 4"/>
          <p:cNvSpPr/>
          <p:nvPr/>
        </p:nvSpPr>
        <p:spPr>
          <a:xfrm>
            <a:off x="134620" y="891540"/>
            <a:ext cx="3141980" cy="134937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While Loop</a:t>
            </a:r>
            <a:r>
              <a:rPr lang="en-US" sz="1400">
                <a:highlight>
                  <a:srgbClr val="FFFF00"/>
                </a:highlight>
                <a:sym typeface="+mn-ea"/>
              </a:rPr>
              <a:t> :-  </a:t>
            </a:r>
            <a:r>
              <a:rPr lang="en-US" sz="1400">
                <a:highlight>
                  <a:srgbClr val="FFFF00"/>
                </a:highlight>
                <a:sym typeface="+mn-ea"/>
              </a:rPr>
              <a:t>JavaScript</a:t>
            </a:r>
            <a:r>
              <a:rPr lang="en-US" sz="1400">
                <a:highlight>
                  <a:srgbClr val="FFFF00"/>
                </a:highlight>
                <a:sym typeface="+mn-ea"/>
              </a:rPr>
              <a:t>... </a:t>
            </a:r>
            <a:r>
              <a:rPr lang="en-US" sz="1400">
                <a:highlight>
                  <a:srgbClr val="FFFF00"/>
                </a:highlight>
              </a:rPr>
              <a:t>   </a:t>
            </a:r>
            <a:endParaRPr lang="en-US" sz="1400"/>
          </a:p>
          <a:p>
            <a:pPr algn="l"/>
            <a:r>
              <a:rPr lang="en-US" sz="1400" b="1">
                <a:solidFill>
                  <a:srgbClr val="FF0000"/>
                </a:solidFill>
                <a:sym typeface="+mn-ea"/>
              </a:rPr>
              <a:t>// initialization;</a:t>
            </a:r>
            <a:endParaRPr lang="en-US" sz="1400" b="1">
              <a:solidFill>
                <a:srgbClr val="FF0000"/>
              </a:solidFill>
              <a:sym typeface="+mn-ea"/>
            </a:endParaRPr>
          </a:p>
          <a:p>
            <a:pPr algn="l"/>
            <a:r>
              <a:rPr lang="en-US" sz="1400" b="1">
                <a:solidFill>
                  <a:srgbClr val="00B0F0"/>
                </a:solidFill>
                <a:sym typeface="+mn-ea"/>
              </a:rPr>
              <a:t>while(</a:t>
            </a:r>
            <a:r>
              <a:rPr lang="en-US" sz="1400" b="1">
                <a:solidFill>
                  <a:srgbClr val="FF0000"/>
                </a:solidFill>
                <a:sym typeface="+mn-ea"/>
              </a:rPr>
              <a:t>condition</a:t>
            </a:r>
            <a:r>
              <a:rPr lang="en-US" sz="1400" b="1">
                <a:solidFill>
                  <a:srgbClr val="00B0F0"/>
                </a:solidFill>
                <a:sym typeface="+mn-ea"/>
              </a:rPr>
              <a:t>){ </a:t>
            </a:r>
            <a:r>
              <a:rPr lang="en-US" sz="1400">
                <a:solidFill>
                  <a:schemeClr val="bg1"/>
                </a:solidFill>
                <a:sym typeface="+mn-ea"/>
              </a:rPr>
              <a:t> </a:t>
            </a:r>
            <a:endParaRPr lang="en-US" sz="1400">
              <a:solidFill>
                <a:schemeClr val="bg1"/>
              </a:solidFill>
              <a:sym typeface="+mn-ea"/>
            </a:endParaRPr>
          </a:p>
          <a:p>
            <a:pPr algn="l"/>
            <a:r>
              <a:rPr lang="en-US" sz="1400">
                <a:solidFill>
                  <a:schemeClr val="bg1"/>
                </a:solidFill>
                <a:sym typeface="+mn-ea"/>
              </a:rPr>
              <a:t>       //statement(s);  </a:t>
            </a:r>
            <a:endParaRPr lang="en-US" sz="1400">
              <a:solidFill>
                <a:schemeClr val="bg1"/>
              </a:solidFill>
              <a:sym typeface="+mn-ea"/>
            </a:endParaRPr>
          </a:p>
          <a:p>
            <a:pPr algn="l"/>
            <a:r>
              <a:rPr lang="en-US" sz="1400">
                <a:solidFill>
                  <a:schemeClr val="bg1"/>
                </a:solidFill>
                <a:sym typeface="+mn-ea"/>
              </a:rPr>
              <a:t>      </a:t>
            </a:r>
            <a:r>
              <a:rPr lang="en-US" sz="1400" b="1">
                <a:solidFill>
                  <a:srgbClr val="FF0000"/>
                </a:solidFill>
                <a:sym typeface="+mn-ea"/>
              </a:rPr>
              <a:t>// Increment (++) /Decrement (--) ;  </a:t>
            </a:r>
            <a:endParaRPr lang="en-US" sz="1400">
              <a:solidFill>
                <a:schemeClr val="bg1"/>
              </a:solidFill>
              <a:sym typeface="+mn-ea"/>
            </a:endParaRPr>
          </a:p>
          <a:p>
            <a:pPr algn="l"/>
            <a:r>
              <a:rPr lang="en-US" sz="1400" b="1">
                <a:solidFill>
                  <a:srgbClr val="00B0F0"/>
                </a:solidFill>
                <a:sym typeface="+mn-ea"/>
              </a:rPr>
              <a:t>}  </a:t>
            </a:r>
            <a:endParaRPr lang="en-US" sz="1400" b="1">
              <a:solidFill>
                <a:srgbClr val="00B0F0"/>
              </a:solidFill>
              <a:sym typeface="+mn-ea"/>
            </a:endParaRPr>
          </a:p>
        </p:txBody>
      </p:sp>
      <p:sp>
        <p:nvSpPr>
          <p:cNvPr id="6" name="Rectangles 5"/>
          <p:cNvSpPr/>
          <p:nvPr/>
        </p:nvSpPr>
        <p:spPr>
          <a:xfrm>
            <a:off x="146050" y="2240915"/>
            <a:ext cx="3130550" cy="133223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Do-While Loop</a:t>
            </a:r>
            <a:r>
              <a:rPr lang="en-US" sz="1400">
                <a:highlight>
                  <a:srgbClr val="FFFF00"/>
                </a:highlight>
                <a:sym typeface="+mn-ea"/>
              </a:rPr>
              <a:t> :-  JavaScript... </a:t>
            </a:r>
            <a:r>
              <a:rPr lang="en-US" sz="1400">
                <a:highlight>
                  <a:srgbClr val="FFFF00"/>
                </a:highlight>
              </a:rPr>
              <a:t>   </a:t>
            </a:r>
            <a:endParaRPr lang="en-US" sz="1400"/>
          </a:p>
          <a:p>
            <a:pPr algn="l"/>
            <a:r>
              <a:rPr lang="en-US" sz="1400" b="1">
                <a:solidFill>
                  <a:srgbClr val="FF0000"/>
                </a:solidFill>
                <a:sym typeface="+mn-ea"/>
              </a:rPr>
              <a:t>// initialization;</a:t>
            </a:r>
            <a:endParaRPr lang="en-US" sz="1400" b="1">
              <a:solidFill>
                <a:srgbClr val="FF0000"/>
              </a:solidFill>
              <a:sym typeface="+mn-ea"/>
            </a:endParaRPr>
          </a:p>
          <a:p>
            <a:pPr algn="l"/>
            <a:r>
              <a:rPr lang="en-US" sz="1400" b="1">
                <a:solidFill>
                  <a:srgbClr val="00B0F0"/>
                </a:solidFill>
                <a:sym typeface="+mn-ea"/>
              </a:rPr>
              <a:t>do{</a:t>
            </a:r>
            <a:endParaRPr lang="en-US" sz="1400" b="1">
              <a:solidFill>
                <a:srgbClr val="00B0F0"/>
              </a:solidFill>
              <a:sym typeface="+mn-ea"/>
            </a:endParaRPr>
          </a:p>
          <a:p>
            <a:pPr algn="l"/>
            <a:r>
              <a:rPr lang="en-US" sz="1400">
                <a:solidFill>
                  <a:schemeClr val="bg1"/>
                </a:solidFill>
                <a:sym typeface="+mn-ea"/>
              </a:rPr>
              <a:t>      //statement(s);  </a:t>
            </a:r>
            <a:endParaRPr lang="en-US" sz="1400">
              <a:solidFill>
                <a:schemeClr val="bg1"/>
              </a:solidFill>
              <a:sym typeface="+mn-ea"/>
            </a:endParaRPr>
          </a:p>
          <a:p>
            <a:pPr algn="l"/>
            <a:r>
              <a:rPr lang="en-US" sz="1400">
                <a:solidFill>
                  <a:schemeClr val="bg1"/>
                </a:solidFill>
                <a:sym typeface="+mn-ea"/>
              </a:rPr>
              <a:t>      </a:t>
            </a:r>
            <a:r>
              <a:rPr lang="en-US" sz="1400" b="1">
                <a:solidFill>
                  <a:srgbClr val="FF0000"/>
                </a:solidFill>
                <a:sym typeface="+mn-ea"/>
              </a:rPr>
              <a:t>// Increment (++) / Decrement (--) ;</a:t>
            </a:r>
            <a:endParaRPr lang="en-US" sz="1400" b="1">
              <a:solidFill>
                <a:srgbClr val="FF0000"/>
              </a:solidFill>
              <a:sym typeface="+mn-ea"/>
            </a:endParaRPr>
          </a:p>
          <a:p>
            <a:pPr algn="l"/>
            <a:r>
              <a:rPr lang="en-US" sz="1400" b="1">
                <a:solidFill>
                  <a:srgbClr val="00B0F0"/>
                </a:solidFill>
                <a:sym typeface="+mn-ea"/>
              </a:rPr>
              <a:t>}while(</a:t>
            </a:r>
            <a:r>
              <a:rPr lang="en-US" sz="1400" b="1">
                <a:solidFill>
                  <a:srgbClr val="FF0000"/>
                </a:solidFill>
                <a:sym typeface="+mn-ea"/>
              </a:rPr>
              <a:t>condition</a:t>
            </a:r>
            <a:r>
              <a:rPr lang="en-US" sz="1400" b="1">
                <a:solidFill>
                  <a:srgbClr val="00B0F0"/>
                </a:solidFill>
                <a:sym typeface="+mn-ea"/>
              </a:rPr>
              <a:t>);</a:t>
            </a:r>
            <a:endParaRPr lang="en-US" sz="1400" b="1">
              <a:solidFill>
                <a:srgbClr val="00B0F0"/>
              </a:solidFill>
              <a:sym typeface="+mn-ea"/>
            </a:endParaRPr>
          </a:p>
        </p:txBody>
      </p:sp>
      <p:sp>
        <p:nvSpPr>
          <p:cNvPr id="9" name="Rectangles 8"/>
          <p:cNvSpPr/>
          <p:nvPr/>
        </p:nvSpPr>
        <p:spPr>
          <a:xfrm>
            <a:off x="135255" y="0"/>
            <a:ext cx="4214495" cy="90741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For Loop</a:t>
            </a:r>
            <a:r>
              <a:rPr lang="en-US" sz="1400">
                <a:highlight>
                  <a:srgbClr val="FFFF00"/>
                </a:highlight>
              </a:rPr>
              <a:t> :-</a:t>
            </a:r>
            <a:r>
              <a:rPr lang="en-US" sz="1400">
                <a:highlight>
                  <a:srgbClr val="FFFF00"/>
                </a:highlight>
                <a:sym typeface="+mn-ea"/>
              </a:rPr>
              <a:t> JavaScript... </a:t>
            </a:r>
            <a:r>
              <a:rPr lang="en-US" sz="1400">
                <a:highlight>
                  <a:srgbClr val="FFFF00"/>
                </a:highlight>
              </a:rPr>
              <a:t>   </a:t>
            </a:r>
            <a:endParaRPr lang="en-US" sz="1400"/>
          </a:p>
          <a:p>
            <a:pPr algn="l"/>
            <a:r>
              <a:rPr lang="en-US" sz="1400" b="1">
                <a:solidFill>
                  <a:srgbClr val="00B0F0"/>
                </a:solidFill>
                <a:sym typeface="+mn-ea"/>
              </a:rPr>
              <a:t>for(</a:t>
            </a:r>
            <a:r>
              <a:rPr lang="en-US" sz="1400" b="1">
                <a:solidFill>
                  <a:srgbClr val="FF0000"/>
                </a:solidFill>
                <a:sym typeface="+mn-ea"/>
              </a:rPr>
              <a:t>initialization</a:t>
            </a:r>
            <a:r>
              <a:rPr lang="en-US" sz="1400" b="1">
                <a:solidFill>
                  <a:srgbClr val="00B0F0"/>
                </a:solidFill>
                <a:sym typeface="+mn-ea"/>
              </a:rPr>
              <a:t>;</a:t>
            </a:r>
            <a:r>
              <a:rPr lang="en-US" sz="1400">
                <a:solidFill>
                  <a:schemeClr val="bg1"/>
                </a:solidFill>
                <a:sym typeface="+mn-ea"/>
              </a:rPr>
              <a:t>   </a:t>
            </a:r>
            <a:r>
              <a:rPr lang="en-US" sz="1400" b="1">
                <a:solidFill>
                  <a:srgbClr val="FF0000"/>
                </a:solidFill>
                <a:sym typeface="+mn-ea"/>
              </a:rPr>
              <a:t>condition</a:t>
            </a:r>
            <a:r>
              <a:rPr lang="en-US" sz="1400" b="1">
                <a:solidFill>
                  <a:srgbClr val="00B0F0"/>
                </a:solidFill>
                <a:sym typeface="+mn-ea"/>
              </a:rPr>
              <a:t>;   </a:t>
            </a:r>
            <a:r>
              <a:rPr lang="en-US" sz="1400" b="1">
                <a:solidFill>
                  <a:srgbClr val="FF0000"/>
                </a:solidFill>
                <a:sym typeface="+mn-ea"/>
              </a:rPr>
              <a:t>increment/decrement</a:t>
            </a:r>
            <a:r>
              <a:rPr lang="en-US" sz="1400" b="1">
                <a:solidFill>
                  <a:srgbClr val="00B0F0"/>
                </a:solidFill>
                <a:sym typeface="+mn-ea"/>
              </a:rPr>
              <a:t>){</a:t>
            </a:r>
            <a:endParaRPr lang="en-US" sz="1400">
              <a:solidFill>
                <a:schemeClr val="bg1"/>
              </a:solidFill>
              <a:sym typeface="+mn-ea"/>
            </a:endParaRPr>
          </a:p>
          <a:p>
            <a:pPr algn="l"/>
            <a:r>
              <a:rPr lang="en-US" sz="1400">
                <a:solidFill>
                  <a:schemeClr val="bg1"/>
                </a:solidFill>
                <a:sym typeface="+mn-ea"/>
              </a:rPr>
              <a:t>            // statements;</a:t>
            </a:r>
            <a:endParaRPr lang="en-US" sz="1400">
              <a:solidFill>
                <a:schemeClr val="bg1"/>
              </a:solidFill>
              <a:sym typeface="+mn-ea"/>
            </a:endParaRPr>
          </a:p>
          <a:p>
            <a:pPr algn="l"/>
            <a:r>
              <a:rPr lang="en-US" sz="1400" b="1">
                <a:solidFill>
                  <a:srgbClr val="00B0F0"/>
                </a:solidFill>
                <a:sym typeface="+mn-ea"/>
              </a:rPr>
              <a:t>}</a:t>
            </a:r>
            <a:endParaRPr lang="en-US" sz="1400" b="1">
              <a:solidFill>
                <a:srgbClr val="00B0F0"/>
              </a:solidFill>
              <a:sym typeface="+mn-ea"/>
            </a:endParaRPr>
          </a:p>
        </p:txBody>
      </p:sp>
      <p:sp>
        <p:nvSpPr>
          <p:cNvPr id="15" name="Rectangles 14"/>
          <p:cNvSpPr/>
          <p:nvPr/>
        </p:nvSpPr>
        <p:spPr>
          <a:xfrm>
            <a:off x="8968105" y="0"/>
            <a:ext cx="3089275" cy="170497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While Loop</a:t>
            </a:r>
            <a:r>
              <a:rPr lang="en-US" sz="1400">
                <a:highlight>
                  <a:srgbClr val="FFFF00"/>
                </a:highlight>
                <a:sym typeface="+mn-ea"/>
              </a:rPr>
              <a:t> :-  python....</a:t>
            </a:r>
            <a:r>
              <a:rPr lang="en-US" sz="1400">
                <a:highlight>
                  <a:srgbClr val="FFFF00"/>
                </a:highlight>
              </a:rPr>
              <a:t>   </a:t>
            </a:r>
            <a:endParaRPr lang="en-US" sz="1400"/>
          </a:p>
          <a:p>
            <a:pPr algn="l"/>
            <a:r>
              <a:rPr lang="en-US" sz="1400" b="1">
                <a:solidFill>
                  <a:srgbClr val="FF0000"/>
                </a:solidFill>
                <a:sym typeface="+mn-ea"/>
              </a:rPr>
              <a:t># initialization</a:t>
            </a:r>
            <a:endParaRPr lang="en-US" sz="1400" b="1">
              <a:solidFill>
                <a:srgbClr val="FF0000"/>
              </a:solidFill>
              <a:sym typeface="+mn-ea"/>
            </a:endParaRPr>
          </a:p>
          <a:p>
            <a:pPr algn="l"/>
            <a:r>
              <a:rPr lang="en-US" sz="1400" b="1">
                <a:solidFill>
                  <a:srgbClr val="00B0F0"/>
                </a:solidFill>
                <a:sym typeface="+mn-ea"/>
              </a:rPr>
              <a:t>while(</a:t>
            </a:r>
            <a:r>
              <a:rPr lang="en-US" sz="1400" b="1">
                <a:solidFill>
                  <a:srgbClr val="FF0000"/>
                </a:solidFill>
                <a:sym typeface="+mn-ea"/>
              </a:rPr>
              <a:t>condition</a:t>
            </a:r>
            <a:r>
              <a:rPr lang="en-US" sz="1400" b="1">
                <a:solidFill>
                  <a:srgbClr val="00B0F0"/>
                </a:solidFill>
                <a:sym typeface="+mn-ea"/>
              </a:rPr>
              <a:t>):</a:t>
            </a:r>
            <a:r>
              <a:rPr lang="en-US" sz="1400">
                <a:solidFill>
                  <a:schemeClr val="bg1"/>
                </a:solidFill>
                <a:sym typeface="+mn-ea"/>
              </a:rPr>
              <a:t> </a:t>
            </a:r>
            <a:endParaRPr lang="en-US" sz="1400">
              <a:solidFill>
                <a:schemeClr val="bg1"/>
              </a:solidFill>
              <a:sym typeface="+mn-ea"/>
            </a:endParaRPr>
          </a:p>
          <a:p>
            <a:pPr algn="l"/>
            <a:r>
              <a:rPr lang="en-US" sz="1400" b="1">
                <a:solidFill>
                  <a:srgbClr val="C00000"/>
                </a:solidFill>
                <a:sym typeface="+mn-ea"/>
              </a:rPr>
              <a:t>oneTabSpace </a:t>
            </a:r>
            <a:r>
              <a:rPr lang="en-US" sz="1400">
                <a:solidFill>
                  <a:schemeClr val="bg1"/>
                </a:solidFill>
                <a:sym typeface="+mn-ea"/>
              </a:rPr>
              <a:t># statement(s)  </a:t>
            </a:r>
            <a:endParaRPr lang="en-US" sz="1400">
              <a:solidFill>
                <a:schemeClr val="bg1"/>
              </a:solidFill>
              <a:sym typeface="+mn-ea"/>
            </a:endParaRPr>
          </a:p>
          <a:p>
            <a:pPr algn="l"/>
            <a:r>
              <a:rPr lang="en-US" sz="1400" b="1">
                <a:solidFill>
                  <a:srgbClr val="C00000"/>
                </a:solidFill>
                <a:sym typeface="+mn-ea"/>
              </a:rPr>
              <a:t>oneTabSpace </a:t>
            </a:r>
            <a:r>
              <a:rPr lang="en-US" sz="1400">
                <a:solidFill>
                  <a:schemeClr val="bg1"/>
                </a:solidFill>
                <a:sym typeface="+mn-ea"/>
              </a:rPr>
              <a:t> </a:t>
            </a:r>
            <a:r>
              <a:rPr lang="en-US" sz="1400" b="1">
                <a:solidFill>
                  <a:srgbClr val="FF0000"/>
                </a:solidFill>
                <a:sym typeface="+mn-ea"/>
              </a:rPr>
              <a:t># Increment /Decrement</a:t>
            </a:r>
            <a:r>
              <a:rPr lang="en-US" sz="1400">
                <a:solidFill>
                  <a:schemeClr val="bg1"/>
                </a:solidFill>
                <a:sym typeface="+mn-ea"/>
              </a:rPr>
              <a:t> </a:t>
            </a:r>
            <a:endParaRPr lang="en-US" sz="1400">
              <a:solidFill>
                <a:schemeClr val="bg1"/>
              </a:solidFill>
              <a:sym typeface="+mn-ea"/>
            </a:endParaRPr>
          </a:p>
          <a:p>
            <a:pPr algn="l"/>
            <a:r>
              <a:rPr lang="en-US" sz="1400">
                <a:solidFill>
                  <a:srgbClr val="00B0F0"/>
                </a:solidFill>
                <a:sym typeface="+mn-ea"/>
              </a:rPr>
              <a:t>else</a:t>
            </a:r>
            <a:r>
              <a:rPr lang="en-US" sz="1400" b="1">
                <a:solidFill>
                  <a:srgbClr val="00B0F0"/>
                </a:solidFill>
                <a:sym typeface="+mn-ea"/>
              </a:rPr>
              <a:t>:</a:t>
            </a:r>
            <a:endParaRPr lang="en-US" sz="1400">
              <a:solidFill>
                <a:schemeClr val="bg1"/>
              </a:solidFill>
              <a:sym typeface="+mn-ea"/>
            </a:endParaRPr>
          </a:p>
          <a:p>
            <a:pPr algn="l"/>
            <a:r>
              <a:rPr lang="en-US" sz="1400" b="1">
                <a:solidFill>
                  <a:srgbClr val="C00000"/>
                </a:solidFill>
                <a:sym typeface="+mn-ea"/>
              </a:rPr>
              <a:t>oneTabSpace </a:t>
            </a:r>
            <a:r>
              <a:rPr lang="en-US" sz="1400">
                <a:solidFill>
                  <a:schemeClr val="bg1"/>
                </a:solidFill>
                <a:sym typeface="+mn-ea"/>
              </a:rPr>
              <a:t># else statement(s)</a:t>
            </a:r>
            <a:endParaRPr lang="en-US" sz="1400">
              <a:solidFill>
                <a:schemeClr val="bg1"/>
              </a:solidFill>
              <a:sym typeface="+mn-ea"/>
            </a:endParaRPr>
          </a:p>
        </p:txBody>
      </p:sp>
      <p:sp>
        <p:nvSpPr>
          <p:cNvPr id="16" name="Rectangles 15"/>
          <p:cNvSpPr/>
          <p:nvPr/>
        </p:nvSpPr>
        <p:spPr>
          <a:xfrm>
            <a:off x="8968740" y="1704975"/>
            <a:ext cx="3088640" cy="123063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for Loop</a:t>
            </a:r>
            <a:r>
              <a:rPr lang="en-US" sz="1400">
                <a:highlight>
                  <a:srgbClr val="FFFF00"/>
                </a:highlight>
                <a:sym typeface="+mn-ea"/>
              </a:rPr>
              <a:t> :-  python....</a:t>
            </a:r>
            <a:r>
              <a:rPr lang="en-US" sz="1400">
                <a:highlight>
                  <a:srgbClr val="FFFF00"/>
                </a:highlight>
              </a:rPr>
              <a:t>   </a:t>
            </a:r>
            <a:endParaRPr lang="en-US" sz="1400"/>
          </a:p>
          <a:p>
            <a:pPr algn="l"/>
            <a:r>
              <a:rPr lang="en-US" sz="1400" b="1">
                <a:solidFill>
                  <a:srgbClr val="00B0F0"/>
                </a:solidFill>
                <a:sym typeface="+mn-ea"/>
              </a:rPr>
              <a:t>for </a:t>
            </a:r>
            <a:r>
              <a:rPr lang="en-US" sz="1400" b="1">
                <a:solidFill>
                  <a:schemeClr val="bg1"/>
                </a:solidFill>
                <a:sym typeface="+mn-ea"/>
              </a:rPr>
              <a:t>i </a:t>
            </a:r>
            <a:r>
              <a:rPr lang="en-US" sz="1400" b="1">
                <a:solidFill>
                  <a:srgbClr val="00B0F0"/>
                </a:solidFill>
                <a:sym typeface="+mn-ea"/>
              </a:rPr>
              <a:t>in range</a:t>
            </a:r>
            <a:r>
              <a:rPr lang="en-US" sz="1400">
                <a:solidFill>
                  <a:schemeClr val="bg1"/>
                </a:solidFill>
                <a:sym typeface="+mn-ea"/>
              </a:rPr>
              <a:t>(</a:t>
            </a:r>
            <a:r>
              <a:rPr lang="en-US" sz="1400" b="1">
                <a:solidFill>
                  <a:srgbClr val="FF0000"/>
                </a:solidFill>
                <a:sym typeface="+mn-ea"/>
              </a:rPr>
              <a:t>start </a:t>
            </a:r>
            <a:r>
              <a:rPr lang="en-US" sz="1400">
                <a:solidFill>
                  <a:schemeClr val="bg1"/>
                </a:solidFill>
                <a:sym typeface="+mn-ea"/>
              </a:rPr>
              <a:t>, </a:t>
            </a:r>
            <a:r>
              <a:rPr lang="en-US" sz="1400" b="1">
                <a:solidFill>
                  <a:srgbClr val="FF0000"/>
                </a:solidFill>
                <a:sym typeface="+mn-ea"/>
              </a:rPr>
              <a:t>end </a:t>
            </a:r>
            <a:r>
              <a:rPr lang="en-US" sz="1400">
                <a:solidFill>
                  <a:schemeClr val="bg1"/>
                </a:solidFill>
                <a:sym typeface="+mn-ea"/>
              </a:rPr>
              <a:t>, </a:t>
            </a:r>
            <a:r>
              <a:rPr lang="en-US" sz="1400" b="1">
                <a:solidFill>
                  <a:srgbClr val="FF0000"/>
                </a:solidFill>
                <a:sym typeface="+mn-ea"/>
              </a:rPr>
              <a:t>increment/decrement</a:t>
            </a:r>
            <a:r>
              <a:rPr lang="en-US" sz="1400">
                <a:solidFill>
                  <a:schemeClr val="bg1"/>
                </a:solidFill>
                <a:sym typeface="+mn-ea"/>
              </a:rPr>
              <a:t>): </a:t>
            </a:r>
            <a:endParaRPr lang="en-US" sz="1400">
              <a:solidFill>
                <a:schemeClr val="bg1"/>
              </a:solidFill>
              <a:sym typeface="+mn-ea"/>
            </a:endParaRPr>
          </a:p>
          <a:p>
            <a:pPr algn="l"/>
            <a:r>
              <a:rPr lang="en-US" sz="1400" b="1">
                <a:solidFill>
                  <a:srgbClr val="C00000"/>
                </a:solidFill>
                <a:sym typeface="+mn-ea"/>
              </a:rPr>
              <a:t>oneTabSpace </a:t>
            </a:r>
            <a:r>
              <a:rPr lang="en-US" sz="1400">
                <a:solidFill>
                  <a:schemeClr val="bg1"/>
                </a:solidFill>
                <a:sym typeface="+mn-ea"/>
              </a:rPr>
              <a:t># statement(s)  </a:t>
            </a:r>
            <a:endParaRPr lang="en-US" sz="1400">
              <a:solidFill>
                <a:schemeClr val="bg1"/>
              </a:solidFill>
              <a:sym typeface="+mn-ea"/>
            </a:endParaRPr>
          </a:p>
          <a:p>
            <a:pPr algn="l"/>
            <a:r>
              <a:rPr lang="en-US" sz="1400">
                <a:solidFill>
                  <a:srgbClr val="00B0F0"/>
                </a:solidFill>
                <a:sym typeface="+mn-ea"/>
              </a:rPr>
              <a:t>else:</a:t>
            </a:r>
            <a:endParaRPr lang="en-US" sz="1400">
              <a:solidFill>
                <a:srgbClr val="00B0F0"/>
              </a:solidFill>
              <a:sym typeface="+mn-ea"/>
            </a:endParaRPr>
          </a:p>
          <a:p>
            <a:pPr algn="l"/>
            <a:r>
              <a:rPr lang="en-US" sz="1400" b="1">
                <a:solidFill>
                  <a:srgbClr val="C00000"/>
                </a:solidFill>
                <a:sym typeface="+mn-ea"/>
              </a:rPr>
              <a:t>oneTabSpace </a:t>
            </a:r>
            <a:r>
              <a:rPr lang="en-US" sz="1400">
                <a:solidFill>
                  <a:schemeClr val="bg1"/>
                </a:solidFill>
                <a:sym typeface="+mn-ea"/>
              </a:rPr>
              <a:t># else statement(s)</a:t>
            </a:r>
            <a:endParaRPr lang="en-US" sz="1400">
              <a:solidFill>
                <a:schemeClr val="bg1"/>
              </a:solidFill>
              <a:sym typeface="+mn-ea"/>
            </a:endParaRPr>
          </a:p>
        </p:txBody>
      </p:sp>
      <p:sp>
        <p:nvSpPr>
          <p:cNvPr id="20" name="Rectangles 19"/>
          <p:cNvSpPr/>
          <p:nvPr/>
        </p:nvSpPr>
        <p:spPr>
          <a:xfrm>
            <a:off x="8968105" y="2935605"/>
            <a:ext cx="3089910" cy="113855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for Loop</a:t>
            </a:r>
            <a:r>
              <a:rPr lang="en-US" sz="1400">
                <a:highlight>
                  <a:srgbClr val="FFFF00"/>
                </a:highlight>
                <a:sym typeface="+mn-ea"/>
              </a:rPr>
              <a:t> :-  python....</a:t>
            </a:r>
            <a:r>
              <a:rPr lang="en-US" sz="1400">
                <a:highlight>
                  <a:srgbClr val="FFFF00"/>
                </a:highlight>
              </a:rPr>
              <a:t>   </a:t>
            </a:r>
            <a:endParaRPr lang="en-US" sz="1400"/>
          </a:p>
          <a:p>
            <a:pPr algn="l"/>
            <a:r>
              <a:rPr lang="en-US" sz="1400" b="1">
                <a:solidFill>
                  <a:srgbClr val="00B0F0"/>
                </a:solidFill>
                <a:sym typeface="+mn-ea"/>
              </a:rPr>
              <a:t>for </a:t>
            </a:r>
            <a:r>
              <a:rPr lang="en-US" sz="1400" b="1">
                <a:solidFill>
                  <a:srgbClr val="00B0F0"/>
                </a:solidFill>
                <a:sym typeface="+mn-ea"/>
              </a:rPr>
              <a:t> </a:t>
            </a:r>
            <a:r>
              <a:rPr lang="en-US" sz="1400" b="1">
                <a:solidFill>
                  <a:schemeClr val="bg1"/>
                </a:solidFill>
                <a:sym typeface="+mn-ea"/>
              </a:rPr>
              <a:t>i </a:t>
            </a:r>
            <a:r>
              <a:rPr lang="en-US" sz="1400" b="1">
                <a:solidFill>
                  <a:srgbClr val="00B0F0"/>
                </a:solidFill>
                <a:sym typeface="+mn-ea"/>
              </a:rPr>
              <a:t>in </a:t>
            </a:r>
            <a:r>
              <a:rPr lang="en-US" sz="1400">
                <a:solidFill>
                  <a:schemeClr val="bg1"/>
                </a:solidFill>
                <a:sym typeface="+mn-ea"/>
              </a:rPr>
              <a:t>iterlableObject :  </a:t>
            </a:r>
            <a:endParaRPr lang="en-US" sz="1400">
              <a:solidFill>
                <a:schemeClr val="bg1"/>
              </a:solidFill>
              <a:sym typeface="+mn-ea"/>
            </a:endParaRPr>
          </a:p>
          <a:p>
            <a:pPr algn="l"/>
            <a:r>
              <a:rPr lang="en-US" sz="1400" b="1">
                <a:solidFill>
                  <a:srgbClr val="C00000"/>
                </a:solidFill>
                <a:sym typeface="+mn-ea"/>
              </a:rPr>
              <a:t>oneTabSpace </a:t>
            </a:r>
            <a:r>
              <a:rPr lang="en-US" sz="1400">
                <a:solidFill>
                  <a:schemeClr val="bg1"/>
                </a:solidFill>
                <a:sym typeface="+mn-ea"/>
              </a:rPr>
              <a:t># statement(s)  </a:t>
            </a:r>
            <a:endParaRPr lang="en-US" sz="1400">
              <a:solidFill>
                <a:schemeClr val="bg1"/>
              </a:solidFill>
              <a:sym typeface="+mn-ea"/>
            </a:endParaRPr>
          </a:p>
          <a:p>
            <a:pPr algn="l"/>
            <a:r>
              <a:rPr lang="en-US" sz="1400">
                <a:solidFill>
                  <a:schemeClr val="bg1"/>
                </a:solidFill>
                <a:sym typeface="+mn-ea"/>
              </a:rPr>
              <a:t>else:</a:t>
            </a:r>
            <a:endParaRPr lang="en-US" sz="1400">
              <a:solidFill>
                <a:schemeClr val="bg1"/>
              </a:solidFill>
              <a:sym typeface="+mn-ea"/>
            </a:endParaRPr>
          </a:p>
          <a:p>
            <a:pPr algn="l"/>
            <a:r>
              <a:rPr lang="en-US" sz="1400" b="1">
                <a:solidFill>
                  <a:srgbClr val="C00000"/>
                </a:solidFill>
                <a:sym typeface="+mn-ea"/>
              </a:rPr>
              <a:t>oneTabSpace </a:t>
            </a:r>
            <a:r>
              <a:rPr lang="en-US" sz="1400">
                <a:solidFill>
                  <a:schemeClr val="bg1"/>
                </a:solidFill>
                <a:sym typeface="+mn-ea"/>
              </a:rPr>
              <a:t># else statement(s)</a:t>
            </a:r>
            <a:endParaRPr lang="en-US" sz="1400">
              <a:solidFill>
                <a:schemeClr val="bg1"/>
              </a:solidFill>
              <a:sym typeface="+mn-ea"/>
            </a:endParaRPr>
          </a:p>
        </p:txBody>
      </p:sp>
      <p:sp>
        <p:nvSpPr>
          <p:cNvPr id="21" name="Rectangles 20"/>
          <p:cNvSpPr/>
          <p:nvPr/>
        </p:nvSpPr>
        <p:spPr>
          <a:xfrm>
            <a:off x="8968740" y="4074160"/>
            <a:ext cx="3088640" cy="116649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for Loop - Pass</a:t>
            </a:r>
            <a:r>
              <a:rPr lang="en-US" sz="1400">
                <a:highlight>
                  <a:srgbClr val="FFFF00"/>
                </a:highlight>
                <a:sym typeface="+mn-ea"/>
              </a:rPr>
              <a:t> :-  python...  ...</a:t>
            </a:r>
            <a:r>
              <a:rPr lang="en-US" sz="1400">
                <a:highlight>
                  <a:srgbClr val="FFFF00"/>
                </a:highlight>
              </a:rPr>
              <a:t>   </a:t>
            </a:r>
            <a:endParaRPr lang="en-US" sz="1400"/>
          </a:p>
          <a:p>
            <a:pPr algn="l"/>
            <a:r>
              <a:rPr lang="en-US" sz="1400" b="1">
                <a:solidFill>
                  <a:srgbClr val="00B0F0"/>
                </a:solidFill>
                <a:sym typeface="+mn-ea"/>
              </a:rPr>
              <a:t>for  </a:t>
            </a:r>
            <a:r>
              <a:rPr lang="en-US" sz="1400" b="1">
                <a:solidFill>
                  <a:srgbClr val="00B0F0"/>
                </a:solidFill>
                <a:sym typeface="+mn-ea"/>
              </a:rPr>
              <a:t> </a:t>
            </a:r>
            <a:r>
              <a:rPr lang="en-US" sz="1400" b="1">
                <a:solidFill>
                  <a:schemeClr val="bg1"/>
                </a:solidFill>
                <a:sym typeface="+mn-ea"/>
              </a:rPr>
              <a:t>i </a:t>
            </a:r>
            <a:r>
              <a:rPr lang="en-US" sz="1400" b="1">
                <a:solidFill>
                  <a:srgbClr val="00B0F0"/>
                </a:solidFill>
                <a:sym typeface="+mn-ea"/>
              </a:rPr>
              <a:t>in range</a:t>
            </a:r>
            <a:r>
              <a:rPr lang="en-US" sz="1400" b="1">
                <a:solidFill>
                  <a:schemeClr val="bg1"/>
                </a:solidFill>
                <a:sym typeface="+mn-ea"/>
              </a:rPr>
              <a:t>(</a:t>
            </a:r>
            <a:r>
              <a:rPr lang="en-US" sz="1400" b="1">
                <a:solidFill>
                  <a:srgbClr val="FF0000"/>
                </a:solidFill>
                <a:sym typeface="+mn-ea"/>
              </a:rPr>
              <a:t>start , end , inc/dec</a:t>
            </a:r>
            <a:r>
              <a:rPr lang="en-US" sz="1400" b="1">
                <a:solidFill>
                  <a:schemeClr val="bg1"/>
                </a:solidFill>
                <a:sym typeface="+mn-ea"/>
              </a:rPr>
              <a:t>) </a:t>
            </a:r>
            <a:r>
              <a:rPr lang="en-US" sz="1400">
                <a:solidFill>
                  <a:schemeClr val="bg1"/>
                </a:solidFill>
                <a:sym typeface="+mn-ea"/>
              </a:rPr>
              <a:t>:</a:t>
            </a:r>
            <a:endParaRPr lang="en-US" sz="1400">
              <a:solidFill>
                <a:schemeClr val="bg1"/>
              </a:solidFill>
              <a:sym typeface="+mn-ea"/>
            </a:endParaRPr>
          </a:p>
          <a:p>
            <a:pPr algn="l"/>
            <a:r>
              <a:rPr lang="en-US" sz="1400" b="1">
                <a:solidFill>
                  <a:srgbClr val="C00000"/>
                </a:solidFill>
                <a:sym typeface="+mn-ea"/>
              </a:rPr>
              <a:t>oneTabSpace </a:t>
            </a:r>
            <a:r>
              <a:rPr lang="en-US" sz="1400" b="1">
                <a:solidFill>
                  <a:schemeClr val="bg1"/>
                </a:solidFill>
                <a:sym typeface="+mn-ea"/>
              </a:rPr>
              <a:t>pass  </a:t>
            </a:r>
            <a:endParaRPr lang="en-US" sz="1400">
              <a:solidFill>
                <a:schemeClr val="bg1"/>
              </a:solidFill>
              <a:sym typeface="+mn-ea"/>
            </a:endParaRPr>
          </a:p>
          <a:p>
            <a:pPr algn="l"/>
            <a:r>
              <a:rPr lang="en-US" sz="1400">
                <a:solidFill>
                  <a:schemeClr val="bg1"/>
                </a:solidFill>
                <a:sym typeface="+mn-ea"/>
              </a:rPr>
              <a:t>else:</a:t>
            </a:r>
            <a:endParaRPr lang="en-US" sz="1400">
              <a:solidFill>
                <a:schemeClr val="bg1"/>
              </a:solidFill>
              <a:sym typeface="+mn-ea"/>
            </a:endParaRPr>
          </a:p>
          <a:p>
            <a:pPr algn="l"/>
            <a:r>
              <a:rPr lang="en-US" sz="1400" b="1">
                <a:solidFill>
                  <a:srgbClr val="C00000"/>
                </a:solidFill>
                <a:sym typeface="+mn-ea"/>
              </a:rPr>
              <a:t>oneTabSpace </a:t>
            </a:r>
            <a:r>
              <a:rPr lang="en-US" sz="1400">
                <a:solidFill>
                  <a:schemeClr val="bg1"/>
                </a:solidFill>
                <a:sym typeface="+mn-ea"/>
              </a:rPr>
              <a:t># else statements</a:t>
            </a:r>
            <a:endParaRPr lang="en-US" sz="1400">
              <a:solidFill>
                <a:schemeClr val="bg1"/>
              </a:solidFill>
              <a:sym typeface="+mn-ea"/>
            </a:endParaRPr>
          </a:p>
        </p:txBody>
      </p:sp>
      <p:sp>
        <p:nvSpPr>
          <p:cNvPr id="22" name="Rectangles 21"/>
          <p:cNvSpPr/>
          <p:nvPr/>
        </p:nvSpPr>
        <p:spPr>
          <a:xfrm>
            <a:off x="8968105" y="5240655"/>
            <a:ext cx="3089910" cy="115316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sz="1400" b="1">
                <a:solidFill>
                  <a:schemeClr val="accent2"/>
                </a:solidFill>
                <a:sym typeface="+mn-ea"/>
              </a:rPr>
              <a:t>in Python</a:t>
            </a:r>
            <a:endParaRPr lang="en-US" sz="1400" b="1">
              <a:solidFill>
                <a:schemeClr val="accent2"/>
              </a:solidFill>
              <a:sym typeface="+mn-ea"/>
            </a:endParaRPr>
          </a:p>
          <a:p>
            <a:pPr algn="l"/>
            <a:r>
              <a:rPr lang="en-US" sz="1400" b="1">
                <a:solidFill>
                  <a:schemeClr val="accent6"/>
                </a:solidFill>
                <a:sym typeface="+mn-ea"/>
              </a:rPr>
              <a:t>pass </a:t>
            </a:r>
            <a:r>
              <a:rPr lang="en-US" sz="1400">
                <a:solidFill>
                  <a:schemeClr val="tx1"/>
                </a:solidFill>
                <a:sym typeface="+mn-ea"/>
              </a:rPr>
              <a:t>is written when for-loop don’t have any statement</a:t>
            </a:r>
            <a:endParaRPr lang="en-US" sz="1400">
              <a:solidFill>
                <a:schemeClr val="tx1"/>
              </a:solidFill>
              <a:sym typeface="+mn-ea"/>
            </a:endParaRPr>
          </a:p>
          <a:p>
            <a:pPr algn="l"/>
            <a:r>
              <a:rPr lang="en-US" sz="1400">
                <a:solidFill>
                  <a:schemeClr val="tx1"/>
                </a:solidFill>
                <a:sym typeface="+mn-ea"/>
              </a:rPr>
              <a:t>when loop will compelete then </a:t>
            </a:r>
            <a:r>
              <a:rPr lang="en-US" sz="1400" b="1">
                <a:solidFill>
                  <a:schemeClr val="accent6"/>
                </a:solidFill>
                <a:sym typeface="+mn-ea"/>
              </a:rPr>
              <a:t>else </a:t>
            </a:r>
            <a:r>
              <a:rPr lang="en-US" sz="1400">
                <a:solidFill>
                  <a:schemeClr val="tx1"/>
                </a:solidFill>
                <a:sym typeface="+mn-ea"/>
              </a:rPr>
              <a:t>statement will work </a:t>
            </a:r>
            <a:endParaRPr lang="en-US" sz="1400" b="1">
              <a:solidFill>
                <a:schemeClr val="tx1"/>
              </a:solidFill>
              <a:sym typeface="+mn-ea"/>
            </a:endParaRPr>
          </a:p>
        </p:txBody>
      </p:sp>
      <p:sp>
        <p:nvSpPr>
          <p:cNvPr id="45" name="Rectangles 44"/>
          <p:cNvSpPr/>
          <p:nvPr/>
        </p:nvSpPr>
        <p:spPr>
          <a:xfrm>
            <a:off x="135255" y="3589020"/>
            <a:ext cx="3141345" cy="91821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For-In Loop</a:t>
            </a:r>
            <a:r>
              <a:rPr lang="en-US" sz="1400">
                <a:highlight>
                  <a:srgbClr val="FFFF00"/>
                </a:highlight>
              </a:rPr>
              <a:t> :-</a:t>
            </a:r>
            <a:r>
              <a:rPr lang="en-US" sz="1400">
                <a:highlight>
                  <a:srgbClr val="FFFF00"/>
                </a:highlight>
                <a:sym typeface="+mn-ea"/>
              </a:rPr>
              <a:t> JavaScript... </a:t>
            </a:r>
            <a:r>
              <a:rPr lang="en-US" sz="1400">
                <a:highlight>
                  <a:srgbClr val="FFFF00"/>
                </a:highlight>
              </a:rPr>
              <a:t>   </a:t>
            </a:r>
            <a:endParaRPr lang="en-US" sz="1400"/>
          </a:p>
          <a:p>
            <a:pPr algn="l"/>
            <a:r>
              <a:rPr lang="en-US" sz="1400" b="1">
                <a:solidFill>
                  <a:srgbClr val="00B0F0"/>
                </a:solidFill>
                <a:sym typeface="+mn-ea"/>
              </a:rPr>
              <a:t>for(</a:t>
            </a:r>
            <a:r>
              <a:rPr lang="en-US" sz="1400" b="1">
                <a:solidFill>
                  <a:srgbClr val="FF0000"/>
                </a:solidFill>
                <a:sym typeface="+mn-ea"/>
              </a:rPr>
              <a:t>index </a:t>
            </a:r>
            <a:r>
              <a:rPr lang="en-US" sz="1400" b="1">
                <a:solidFill>
                  <a:srgbClr val="00B0F0"/>
                </a:solidFill>
                <a:sym typeface="+mn-ea"/>
              </a:rPr>
              <a:t>in </a:t>
            </a:r>
            <a:r>
              <a:rPr lang="en-US" sz="1400">
                <a:solidFill>
                  <a:srgbClr val="00B0F0"/>
                </a:solidFill>
                <a:sym typeface="+mn-ea"/>
              </a:rPr>
              <a:t>   </a:t>
            </a:r>
            <a:r>
              <a:rPr lang="en-US" sz="1400" b="1">
                <a:solidFill>
                  <a:srgbClr val="FF0000"/>
                </a:solidFill>
                <a:sym typeface="+mn-ea"/>
              </a:rPr>
              <a:t>IterableObject</a:t>
            </a:r>
            <a:r>
              <a:rPr lang="en-US" sz="1400" b="1">
                <a:solidFill>
                  <a:srgbClr val="00B0F0"/>
                </a:solidFill>
                <a:sym typeface="+mn-ea"/>
              </a:rPr>
              <a:t>){</a:t>
            </a:r>
            <a:endParaRPr lang="en-US" sz="1400">
              <a:solidFill>
                <a:schemeClr val="bg1"/>
              </a:solidFill>
              <a:sym typeface="+mn-ea"/>
            </a:endParaRPr>
          </a:p>
          <a:p>
            <a:pPr algn="l"/>
            <a:r>
              <a:rPr lang="en-US" sz="1400">
                <a:solidFill>
                  <a:schemeClr val="bg1"/>
                </a:solidFill>
                <a:sym typeface="+mn-ea"/>
              </a:rPr>
              <a:t>            // statements;</a:t>
            </a:r>
            <a:endParaRPr lang="en-US" sz="1400">
              <a:solidFill>
                <a:schemeClr val="bg1"/>
              </a:solidFill>
              <a:sym typeface="+mn-ea"/>
            </a:endParaRPr>
          </a:p>
          <a:p>
            <a:pPr algn="l"/>
            <a:r>
              <a:rPr lang="en-US" sz="1400" b="1">
                <a:solidFill>
                  <a:srgbClr val="00B0F0"/>
                </a:solidFill>
                <a:sym typeface="+mn-ea"/>
              </a:rPr>
              <a:t>}</a:t>
            </a:r>
            <a:endParaRPr lang="en-US" sz="1400" b="1">
              <a:solidFill>
                <a:srgbClr val="00B0F0"/>
              </a:solidFill>
              <a:sym typeface="+mn-ea"/>
            </a:endParaRPr>
          </a:p>
        </p:txBody>
      </p:sp>
      <p:sp>
        <p:nvSpPr>
          <p:cNvPr id="46" name="Rectangles 45"/>
          <p:cNvSpPr/>
          <p:nvPr/>
        </p:nvSpPr>
        <p:spPr>
          <a:xfrm>
            <a:off x="135255" y="4507230"/>
            <a:ext cx="3141980" cy="97472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For-Of Loop</a:t>
            </a:r>
            <a:r>
              <a:rPr lang="en-US" sz="1400">
                <a:highlight>
                  <a:srgbClr val="FFFF00"/>
                </a:highlight>
              </a:rPr>
              <a:t> :-</a:t>
            </a:r>
            <a:r>
              <a:rPr lang="en-US" sz="1400">
                <a:highlight>
                  <a:srgbClr val="FFFF00"/>
                </a:highlight>
                <a:sym typeface="+mn-ea"/>
              </a:rPr>
              <a:t> JavaScript... </a:t>
            </a:r>
            <a:r>
              <a:rPr lang="en-US" sz="1400">
                <a:highlight>
                  <a:srgbClr val="FFFF00"/>
                </a:highlight>
              </a:rPr>
              <a:t>   </a:t>
            </a:r>
            <a:endParaRPr lang="en-US" sz="1400"/>
          </a:p>
          <a:p>
            <a:pPr algn="l"/>
            <a:r>
              <a:rPr lang="en-US" sz="1400" b="1">
                <a:solidFill>
                  <a:srgbClr val="00B0F0"/>
                </a:solidFill>
                <a:sym typeface="+mn-ea"/>
              </a:rPr>
              <a:t>for(</a:t>
            </a:r>
            <a:r>
              <a:rPr lang="en-US" sz="1400" b="1">
                <a:solidFill>
                  <a:srgbClr val="FF0000"/>
                </a:solidFill>
                <a:sym typeface="+mn-ea"/>
              </a:rPr>
              <a:t>element </a:t>
            </a:r>
            <a:r>
              <a:rPr lang="en-US" sz="1400" b="1">
                <a:solidFill>
                  <a:srgbClr val="00B0F0"/>
                </a:solidFill>
                <a:sym typeface="+mn-ea"/>
              </a:rPr>
              <a:t>of </a:t>
            </a:r>
            <a:r>
              <a:rPr lang="en-US" sz="1400" b="1">
                <a:solidFill>
                  <a:srgbClr val="FF0000"/>
                </a:solidFill>
                <a:sym typeface="+mn-ea"/>
              </a:rPr>
              <a:t>IterableObject</a:t>
            </a:r>
            <a:r>
              <a:rPr lang="en-US" sz="1400" b="1">
                <a:solidFill>
                  <a:srgbClr val="00B0F0"/>
                </a:solidFill>
                <a:sym typeface="+mn-ea"/>
              </a:rPr>
              <a:t>){</a:t>
            </a:r>
            <a:endParaRPr lang="en-US" sz="1400">
              <a:solidFill>
                <a:schemeClr val="bg1"/>
              </a:solidFill>
              <a:sym typeface="+mn-ea"/>
            </a:endParaRPr>
          </a:p>
          <a:p>
            <a:pPr algn="l"/>
            <a:r>
              <a:rPr lang="en-US" sz="1400">
                <a:solidFill>
                  <a:schemeClr val="bg1"/>
                </a:solidFill>
                <a:sym typeface="+mn-ea"/>
              </a:rPr>
              <a:t>            // statements;</a:t>
            </a:r>
            <a:endParaRPr lang="en-US" sz="1400">
              <a:solidFill>
                <a:schemeClr val="bg1"/>
              </a:solidFill>
              <a:sym typeface="+mn-ea"/>
            </a:endParaRPr>
          </a:p>
          <a:p>
            <a:pPr algn="l"/>
            <a:r>
              <a:rPr lang="en-US" sz="1400" b="1">
                <a:solidFill>
                  <a:srgbClr val="00B0F0"/>
                </a:solidFill>
                <a:sym typeface="+mn-ea"/>
              </a:rPr>
              <a:t>}</a:t>
            </a:r>
            <a:endParaRPr lang="en-US" sz="1400" b="1">
              <a:solidFill>
                <a:srgbClr val="00B0F0"/>
              </a:solidFill>
              <a:sym typeface="+mn-ea"/>
            </a:endParaRPr>
          </a:p>
        </p:txBody>
      </p:sp>
      <p:sp>
        <p:nvSpPr>
          <p:cNvPr id="48" name="Rectangles 47"/>
          <p:cNvSpPr/>
          <p:nvPr/>
        </p:nvSpPr>
        <p:spPr>
          <a:xfrm>
            <a:off x="134620" y="5481955"/>
            <a:ext cx="3141980" cy="53086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sz="1400" b="1">
                <a:solidFill>
                  <a:schemeClr val="accent2"/>
                </a:solidFill>
                <a:sym typeface="+mn-ea"/>
              </a:rPr>
              <a:t>in JavaScript  </a:t>
            </a:r>
            <a:r>
              <a:rPr lang="en-US" sz="1400" b="1">
                <a:solidFill>
                  <a:schemeClr val="accent6"/>
                </a:solidFill>
                <a:sym typeface="+mn-ea"/>
              </a:rPr>
              <a:t>IterableObject </a:t>
            </a:r>
            <a:r>
              <a:rPr lang="en-US" sz="1400">
                <a:solidFill>
                  <a:schemeClr val="tx1"/>
                </a:solidFill>
                <a:sym typeface="+mn-ea"/>
              </a:rPr>
              <a:t>will be String, Object, Array, Map, Set ..</a:t>
            </a:r>
            <a:endParaRPr lang="en-US" sz="1400" b="1">
              <a:solidFill>
                <a:schemeClr val="tx1"/>
              </a:solidFill>
              <a:sym typeface="+mn-ea"/>
            </a:endParaRPr>
          </a:p>
        </p:txBody>
      </p:sp>
      <p:sp>
        <p:nvSpPr>
          <p:cNvPr id="2" name="Rectangles 1"/>
          <p:cNvSpPr/>
          <p:nvPr/>
        </p:nvSpPr>
        <p:spPr>
          <a:xfrm>
            <a:off x="146050" y="6012815"/>
            <a:ext cx="3130550" cy="82042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rgbClr val="7030A0"/>
                </a:solidFill>
                <a:sym typeface="+mn-ea"/>
              </a:rPr>
              <a:t>for-in </a:t>
            </a:r>
            <a:r>
              <a:rPr lang="en-US" sz="1400" b="1">
                <a:solidFill>
                  <a:schemeClr val="tx1"/>
                </a:solidFill>
                <a:sym typeface="+mn-ea"/>
              </a:rPr>
              <a:t>loops over keys</a:t>
            </a:r>
            <a:r>
              <a:rPr lang="en-US" sz="1400" b="1">
                <a:solidFill>
                  <a:srgbClr val="7030A0"/>
                </a:solidFill>
                <a:sym typeface="+mn-ea"/>
              </a:rPr>
              <a:t>, while for-of</a:t>
            </a:r>
            <a:r>
              <a:rPr lang="en-US" sz="1400" b="1">
                <a:solidFill>
                  <a:schemeClr val="tx1"/>
                </a:solidFill>
                <a:sym typeface="+mn-ea"/>
              </a:rPr>
              <a:t> loops over values</a:t>
            </a:r>
            <a:r>
              <a:rPr lang="en-US" sz="1400" b="1">
                <a:solidFill>
                  <a:srgbClr val="7030A0"/>
                </a:solidFill>
                <a:sym typeface="+mn-ea"/>
              </a:rPr>
              <a:t>.  in Array ,</a:t>
            </a:r>
            <a:r>
              <a:rPr lang="en-US" sz="1400" b="1">
                <a:solidFill>
                  <a:schemeClr val="tx1"/>
                </a:solidFill>
                <a:sym typeface="+mn-ea"/>
              </a:rPr>
              <a:t> keys is Index </a:t>
            </a:r>
            <a:r>
              <a:rPr lang="en-US" sz="1400" b="1">
                <a:solidFill>
                  <a:srgbClr val="7030A0"/>
                </a:solidFill>
                <a:sym typeface="+mn-ea"/>
              </a:rPr>
              <a:t>. </a:t>
            </a:r>
            <a:r>
              <a:rPr lang="en-US" sz="1400" b="1">
                <a:solidFill>
                  <a:srgbClr val="7030A0"/>
                </a:solidFill>
                <a:sym typeface="+mn-ea"/>
              </a:rPr>
              <a:t>in Object ,</a:t>
            </a:r>
            <a:r>
              <a:rPr lang="en-US" sz="1400" b="1">
                <a:solidFill>
                  <a:schemeClr val="tx1"/>
                </a:solidFill>
                <a:sym typeface="+mn-ea"/>
              </a:rPr>
              <a:t> keys is keys</a:t>
            </a:r>
            <a:endParaRPr lang="en-US" sz="1400" b="1">
              <a:solidFill>
                <a:schemeClr val="tx1"/>
              </a:solidFill>
              <a:sym typeface="+mn-ea"/>
            </a:endParaRPr>
          </a:p>
        </p:txBody>
      </p:sp>
      <p:sp>
        <p:nvSpPr>
          <p:cNvPr id="3" name="Rectangles 2"/>
          <p:cNvSpPr/>
          <p:nvPr/>
        </p:nvSpPr>
        <p:spPr>
          <a:xfrm>
            <a:off x="4349750" y="477520"/>
            <a:ext cx="4596765" cy="635571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differ b/w </a:t>
            </a:r>
            <a:r>
              <a:rPr lang="en-US" sz="1400" b="1">
                <a:solidFill>
                  <a:srgbClr val="7030A0"/>
                </a:solidFill>
                <a:highlight>
                  <a:srgbClr val="FFFF00"/>
                </a:highlight>
              </a:rPr>
              <a:t>For-of</a:t>
            </a:r>
            <a:r>
              <a:rPr lang="en-US" sz="1400" b="1">
                <a:highlight>
                  <a:srgbClr val="FFFF00"/>
                </a:highlight>
              </a:rPr>
              <a:t> and</a:t>
            </a:r>
            <a:r>
              <a:rPr lang="en-US" sz="1400" b="1">
                <a:solidFill>
                  <a:srgbClr val="7030A0"/>
                </a:solidFill>
                <a:highlight>
                  <a:srgbClr val="FFFF00"/>
                </a:highlight>
              </a:rPr>
              <a:t> For-In</a:t>
            </a:r>
            <a:r>
              <a:rPr lang="en-US" sz="1400" b="1">
                <a:highlight>
                  <a:srgbClr val="FFFF00"/>
                </a:highlight>
              </a:rPr>
              <a:t> Loop</a:t>
            </a:r>
            <a:r>
              <a:rPr lang="en-US" sz="1400">
                <a:highlight>
                  <a:srgbClr val="FFFF00"/>
                </a:highlight>
              </a:rPr>
              <a:t> :-</a:t>
            </a:r>
            <a:r>
              <a:rPr lang="en-US" sz="1400">
                <a:highlight>
                  <a:srgbClr val="FFFF00"/>
                </a:highlight>
                <a:sym typeface="+mn-ea"/>
              </a:rPr>
              <a:t> JavaScript... </a:t>
            </a:r>
            <a:r>
              <a:rPr lang="en-US" sz="1400">
                <a:highlight>
                  <a:srgbClr val="FFFF00"/>
                </a:highlight>
              </a:rPr>
              <a:t>   </a:t>
            </a:r>
            <a:endParaRPr lang="en-US" sz="1400"/>
          </a:p>
          <a:p>
            <a:pPr algn="l"/>
            <a:r>
              <a:rPr lang="en-US" sz="1400" b="1">
                <a:solidFill>
                  <a:srgbClr val="00B0F0"/>
                </a:solidFill>
                <a:sym typeface="+mn-ea"/>
              </a:rPr>
              <a:t>for-of</a:t>
            </a:r>
            <a:r>
              <a:rPr lang="en-US" sz="1400">
                <a:solidFill>
                  <a:srgbClr val="00B0F0"/>
                </a:solidFill>
                <a:sym typeface="+mn-ea"/>
              </a:rPr>
              <a:t> </a:t>
            </a:r>
            <a:r>
              <a:rPr lang="en-US" sz="1400">
                <a:solidFill>
                  <a:schemeClr val="bg1"/>
                </a:solidFill>
                <a:sym typeface="+mn-ea"/>
              </a:rPr>
              <a:t>lets you loop over iterable data structures such as </a:t>
            </a:r>
            <a:r>
              <a:rPr lang="en-US" sz="1400" b="1">
                <a:solidFill>
                  <a:schemeClr val="bg1"/>
                </a:solidFill>
                <a:sym typeface="+mn-ea"/>
              </a:rPr>
              <a:t>Arrays, Strings, Maps, NodeLists, and more.</a:t>
            </a:r>
            <a:endParaRPr lang="en-US" sz="1400" b="1">
              <a:solidFill>
                <a:schemeClr val="bg1"/>
              </a:solidFill>
              <a:sym typeface="+mn-ea"/>
            </a:endParaRPr>
          </a:p>
          <a:p>
            <a:pPr algn="l"/>
            <a:r>
              <a:rPr lang="en-US" sz="1400" b="1">
                <a:solidFill>
                  <a:srgbClr val="00B0F0"/>
                </a:solidFill>
                <a:sym typeface="+mn-ea"/>
              </a:rPr>
              <a:t>for-in </a:t>
            </a:r>
            <a:r>
              <a:rPr lang="en-US" sz="1400">
                <a:solidFill>
                  <a:schemeClr val="bg1"/>
                </a:solidFill>
                <a:sym typeface="+mn-ea"/>
              </a:rPr>
              <a:t>statement loops through the properties of</a:t>
            </a:r>
            <a:r>
              <a:rPr lang="en-US" sz="1400" b="1">
                <a:solidFill>
                  <a:schemeClr val="bg1"/>
                </a:solidFill>
                <a:sym typeface="+mn-ea"/>
              </a:rPr>
              <a:t> an Object</a:t>
            </a:r>
            <a:r>
              <a:rPr lang="en-US" sz="1400">
                <a:solidFill>
                  <a:schemeClr val="bg1"/>
                </a:solidFill>
                <a:sym typeface="+mn-ea"/>
              </a:rPr>
              <a:t> such as</a:t>
            </a:r>
            <a:r>
              <a:rPr lang="en-US" sz="1400" b="1">
                <a:solidFill>
                  <a:schemeClr val="bg1"/>
                </a:solidFill>
                <a:sym typeface="+mn-ea"/>
              </a:rPr>
              <a:t> Object, Arrays, Strings, Maps, NodeLists, and more.</a:t>
            </a:r>
            <a:endParaRPr lang="en-US" sz="1400" b="1">
              <a:solidFill>
                <a:schemeClr val="bg1"/>
              </a:solidFill>
              <a:sym typeface="+mn-ea"/>
            </a:endParaRPr>
          </a:p>
          <a:p>
            <a:pPr algn="l"/>
            <a:endParaRPr lang="en-US" sz="1400" b="1">
              <a:solidFill>
                <a:srgbClr val="00B0F0"/>
              </a:solidFill>
              <a:sym typeface="+mn-ea"/>
            </a:endParaRPr>
          </a:p>
          <a:p>
            <a:pPr algn="l"/>
            <a:r>
              <a:rPr lang="en-US" sz="1400" b="1">
                <a:solidFill>
                  <a:srgbClr val="00B0F0"/>
                </a:solidFill>
                <a:sym typeface="+mn-ea"/>
              </a:rPr>
              <a:t>const </a:t>
            </a:r>
            <a:r>
              <a:rPr lang="en-US" sz="1400" b="1">
                <a:solidFill>
                  <a:schemeClr val="bg1"/>
                </a:solidFill>
                <a:sym typeface="+mn-ea"/>
              </a:rPr>
              <a:t>string1 = "Abhay";</a:t>
            </a:r>
            <a:endParaRPr lang="en-US" sz="1400" b="1">
              <a:solidFill>
                <a:schemeClr val="bg1"/>
              </a:solidFill>
              <a:sym typeface="+mn-ea"/>
            </a:endParaRPr>
          </a:p>
          <a:p>
            <a:pPr algn="l"/>
            <a:r>
              <a:rPr lang="en-US" sz="1400" b="1">
                <a:solidFill>
                  <a:srgbClr val="00B0F0"/>
                </a:solidFill>
                <a:sym typeface="+mn-ea"/>
              </a:rPr>
              <a:t>for </a:t>
            </a:r>
            <a:r>
              <a:rPr lang="en-US" sz="1400" b="1">
                <a:solidFill>
                  <a:schemeClr val="bg1"/>
                </a:solidFill>
                <a:sym typeface="+mn-ea"/>
              </a:rPr>
              <a:t>(</a:t>
            </a:r>
            <a:r>
              <a:rPr lang="en-US" sz="1400" b="1">
                <a:solidFill>
                  <a:srgbClr val="00B0F0"/>
                </a:solidFill>
                <a:sym typeface="+mn-ea"/>
              </a:rPr>
              <a:t>const </a:t>
            </a:r>
            <a:r>
              <a:rPr lang="en-US" sz="1400" b="1">
                <a:solidFill>
                  <a:schemeClr val="bg1"/>
                </a:solidFill>
                <a:sym typeface="+mn-ea"/>
              </a:rPr>
              <a:t>index </a:t>
            </a:r>
            <a:r>
              <a:rPr lang="en-US" sz="1400" b="1">
                <a:solidFill>
                  <a:srgbClr val="00B0F0"/>
                </a:solidFill>
                <a:sym typeface="+mn-ea"/>
              </a:rPr>
              <a:t>in </a:t>
            </a:r>
            <a:r>
              <a:rPr lang="en-US" sz="1400" b="1">
                <a:solidFill>
                  <a:schemeClr val="bg1"/>
                </a:solidFill>
                <a:sym typeface="+mn-ea"/>
              </a:rPr>
              <a:t>string1 ) {</a:t>
            </a:r>
            <a:endParaRPr lang="en-US" sz="1400" b="1">
              <a:solidFill>
                <a:schemeClr val="bg1"/>
              </a:solidFill>
              <a:sym typeface="+mn-ea"/>
            </a:endParaRPr>
          </a:p>
          <a:p>
            <a:pPr algn="l"/>
            <a:r>
              <a:rPr lang="en-US" sz="1400" b="1">
                <a:solidFill>
                  <a:schemeClr val="bg1"/>
                </a:solidFill>
                <a:sym typeface="+mn-ea"/>
              </a:rPr>
              <a:t>  console.log(element);</a:t>
            </a:r>
            <a:r>
              <a:rPr lang="en-US" sz="1400" b="1">
                <a:solidFill>
                  <a:srgbClr val="FFFF00"/>
                </a:solidFill>
                <a:sym typeface="+mn-ea"/>
              </a:rPr>
              <a:t>  //  "0" , "1", "2", "3", "4"</a:t>
            </a:r>
            <a:endParaRPr lang="en-US" sz="1400" b="1">
              <a:solidFill>
                <a:srgbClr val="FFFF00"/>
              </a:solidFill>
              <a:sym typeface="+mn-ea"/>
            </a:endParaRPr>
          </a:p>
          <a:p>
            <a:pPr algn="l"/>
            <a:r>
              <a:rPr lang="en-US" sz="1400" b="1">
                <a:solidFill>
                  <a:schemeClr val="bg1"/>
                </a:solidFill>
                <a:sym typeface="+mn-ea"/>
              </a:rPr>
              <a:t>}</a:t>
            </a:r>
            <a:endParaRPr lang="en-US" sz="1400" b="1">
              <a:solidFill>
                <a:schemeClr val="bg1"/>
              </a:solidFill>
              <a:sym typeface="+mn-ea"/>
            </a:endParaRPr>
          </a:p>
          <a:p>
            <a:pPr algn="l"/>
            <a:r>
              <a:rPr lang="en-US" sz="1400" b="1">
                <a:solidFill>
                  <a:srgbClr val="00B0F0"/>
                </a:solidFill>
                <a:sym typeface="+mn-ea"/>
              </a:rPr>
              <a:t>for </a:t>
            </a:r>
            <a:r>
              <a:rPr lang="en-US" sz="1400" b="1">
                <a:solidFill>
                  <a:schemeClr val="bg1"/>
                </a:solidFill>
                <a:sym typeface="+mn-ea"/>
              </a:rPr>
              <a:t>(</a:t>
            </a:r>
            <a:r>
              <a:rPr lang="en-US" sz="1400" b="1">
                <a:solidFill>
                  <a:srgbClr val="00B0F0"/>
                </a:solidFill>
                <a:sym typeface="+mn-ea"/>
              </a:rPr>
              <a:t>const </a:t>
            </a:r>
            <a:r>
              <a:rPr lang="en-US" sz="1400" b="1">
                <a:solidFill>
                  <a:schemeClr val="bg1"/>
                </a:solidFill>
                <a:sym typeface="+mn-ea"/>
              </a:rPr>
              <a:t>element </a:t>
            </a:r>
            <a:r>
              <a:rPr lang="en-US" sz="1400" b="1">
                <a:solidFill>
                  <a:srgbClr val="00B0F0"/>
                </a:solidFill>
                <a:sym typeface="+mn-ea"/>
              </a:rPr>
              <a:t>of </a:t>
            </a:r>
            <a:r>
              <a:rPr lang="en-US" sz="1400" b="1">
                <a:solidFill>
                  <a:schemeClr val="bg1"/>
                </a:solidFill>
                <a:sym typeface="+mn-ea"/>
              </a:rPr>
              <a:t>string1 ) {</a:t>
            </a:r>
            <a:endParaRPr lang="en-US" sz="1400" b="1">
              <a:solidFill>
                <a:schemeClr val="bg1"/>
              </a:solidFill>
              <a:sym typeface="+mn-ea"/>
            </a:endParaRPr>
          </a:p>
          <a:p>
            <a:pPr algn="l"/>
            <a:r>
              <a:rPr lang="en-US" sz="1400" b="1">
                <a:solidFill>
                  <a:schemeClr val="bg1"/>
                </a:solidFill>
                <a:sym typeface="+mn-ea"/>
              </a:rPr>
              <a:t>  console.log(element);</a:t>
            </a:r>
            <a:r>
              <a:rPr lang="en-US" sz="1400" b="1">
                <a:solidFill>
                  <a:srgbClr val="FFFF00"/>
                </a:solidFill>
                <a:sym typeface="+mn-ea"/>
              </a:rPr>
              <a:t>   //  "A" , "b", "h", "a", "y"</a:t>
            </a:r>
            <a:endParaRPr lang="en-US" sz="1400" b="1">
              <a:solidFill>
                <a:schemeClr val="bg1"/>
              </a:solidFill>
              <a:sym typeface="+mn-ea"/>
            </a:endParaRPr>
          </a:p>
          <a:p>
            <a:pPr algn="l"/>
            <a:r>
              <a:rPr lang="en-US" sz="1400" b="1">
                <a:solidFill>
                  <a:schemeClr val="bg1"/>
                </a:solidFill>
                <a:sym typeface="+mn-ea"/>
              </a:rPr>
              <a:t>}</a:t>
            </a:r>
            <a:endParaRPr lang="en-US" sz="1400" b="1">
              <a:solidFill>
                <a:schemeClr val="bg1"/>
              </a:solidFill>
              <a:sym typeface="+mn-ea"/>
            </a:endParaRPr>
          </a:p>
          <a:p>
            <a:pPr algn="l"/>
            <a:endParaRPr lang="en-US" sz="1400" b="1">
              <a:solidFill>
                <a:srgbClr val="00B0F0"/>
              </a:solidFill>
              <a:sym typeface="+mn-ea"/>
            </a:endParaRPr>
          </a:p>
          <a:p>
            <a:pPr algn="l"/>
            <a:r>
              <a:rPr lang="en-US" sz="1400" b="1">
                <a:solidFill>
                  <a:srgbClr val="00B0F0"/>
                </a:solidFill>
                <a:sym typeface="+mn-ea"/>
              </a:rPr>
              <a:t>const </a:t>
            </a:r>
            <a:r>
              <a:rPr lang="en-US" sz="1400" b="1">
                <a:solidFill>
                  <a:schemeClr val="bg1"/>
                </a:solidFill>
                <a:sym typeface="+mn-ea"/>
              </a:rPr>
              <a:t>array1 = ['a', 'b', 'c'];</a:t>
            </a:r>
            <a:endParaRPr lang="en-US" sz="1400" b="1">
              <a:solidFill>
                <a:schemeClr val="bg1"/>
              </a:solidFill>
              <a:sym typeface="+mn-ea"/>
            </a:endParaRPr>
          </a:p>
          <a:p>
            <a:pPr algn="l"/>
            <a:r>
              <a:rPr lang="en-US" sz="1400" b="1">
                <a:solidFill>
                  <a:srgbClr val="00B0F0"/>
                </a:solidFill>
                <a:sym typeface="+mn-ea"/>
              </a:rPr>
              <a:t>for </a:t>
            </a:r>
            <a:r>
              <a:rPr lang="en-US" sz="1400" b="1">
                <a:solidFill>
                  <a:schemeClr val="bg1"/>
                </a:solidFill>
                <a:sym typeface="+mn-ea"/>
              </a:rPr>
              <a:t>(</a:t>
            </a:r>
            <a:r>
              <a:rPr lang="en-US" sz="1400" b="1">
                <a:solidFill>
                  <a:srgbClr val="00B0F0"/>
                </a:solidFill>
                <a:sym typeface="+mn-ea"/>
              </a:rPr>
              <a:t>const </a:t>
            </a:r>
            <a:r>
              <a:rPr lang="en-US" sz="1400" b="1">
                <a:solidFill>
                  <a:schemeClr val="bg1"/>
                </a:solidFill>
                <a:sym typeface="+mn-ea"/>
              </a:rPr>
              <a:t>index </a:t>
            </a:r>
            <a:r>
              <a:rPr lang="en-US" sz="1400" b="1">
                <a:solidFill>
                  <a:srgbClr val="00B0F0"/>
                </a:solidFill>
                <a:sym typeface="+mn-ea"/>
              </a:rPr>
              <a:t>in </a:t>
            </a:r>
            <a:r>
              <a:rPr lang="en-US" sz="1400" b="1">
                <a:solidFill>
                  <a:schemeClr val="bg1"/>
                </a:solidFill>
                <a:sym typeface="+mn-ea"/>
              </a:rPr>
              <a:t>array1) {</a:t>
            </a:r>
            <a:endParaRPr lang="en-US" sz="1400" b="1">
              <a:solidFill>
                <a:schemeClr val="bg1"/>
              </a:solidFill>
              <a:sym typeface="+mn-ea"/>
            </a:endParaRPr>
          </a:p>
          <a:p>
            <a:pPr algn="l"/>
            <a:r>
              <a:rPr lang="en-US" sz="1400" b="1">
                <a:solidFill>
                  <a:schemeClr val="bg1"/>
                </a:solidFill>
                <a:sym typeface="+mn-ea"/>
              </a:rPr>
              <a:t>  console.log(element);   </a:t>
            </a:r>
            <a:r>
              <a:rPr lang="en-US" sz="1400" b="1">
                <a:solidFill>
                  <a:srgbClr val="FFFF00"/>
                </a:solidFill>
                <a:sym typeface="+mn-ea"/>
              </a:rPr>
              <a:t>//  "0" , "1", "2"</a:t>
            </a:r>
            <a:endParaRPr lang="en-US" sz="1400" b="1">
              <a:solidFill>
                <a:srgbClr val="FFFF00"/>
              </a:solidFill>
              <a:sym typeface="+mn-ea"/>
            </a:endParaRPr>
          </a:p>
          <a:p>
            <a:pPr algn="l"/>
            <a:r>
              <a:rPr lang="en-US" sz="1400" b="1">
                <a:solidFill>
                  <a:schemeClr val="bg1"/>
                </a:solidFill>
                <a:sym typeface="+mn-ea"/>
              </a:rPr>
              <a:t>}</a:t>
            </a:r>
            <a:endParaRPr lang="en-US" sz="1400" b="1">
              <a:solidFill>
                <a:schemeClr val="bg1"/>
              </a:solidFill>
              <a:sym typeface="+mn-ea"/>
            </a:endParaRPr>
          </a:p>
          <a:p>
            <a:pPr algn="l"/>
            <a:r>
              <a:rPr lang="en-US" sz="1400" b="1">
                <a:solidFill>
                  <a:srgbClr val="00B0F0"/>
                </a:solidFill>
                <a:sym typeface="+mn-ea"/>
              </a:rPr>
              <a:t>for </a:t>
            </a:r>
            <a:r>
              <a:rPr lang="en-US" sz="1400" b="1">
                <a:solidFill>
                  <a:schemeClr val="bg1"/>
                </a:solidFill>
                <a:sym typeface="+mn-ea"/>
              </a:rPr>
              <a:t>(</a:t>
            </a:r>
            <a:r>
              <a:rPr lang="en-US" sz="1400" b="1">
                <a:solidFill>
                  <a:srgbClr val="00B0F0"/>
                </a:solidFill>
                <a:sym typeface="+mn-ea"/>
              </a:rPr>
              <a:t>const </a:t>
            </a:r>
            <a:r>
              <a:rPr lang="en-US" sz="1400" b="1">
                <a:solidFill>
                  <a:schemeClr val="bg1"/>
                </a:solidFill>
                <a:sym typeface="+mn-ea"/>
              </a:rPr>
              <a:t>element </a:t>
            </a:r>
            <a:r>
              <a:rPr lang="en-US" sz="1400" b="1">
                <a:solidFill>
                  <a:srgbClr val="00B0F0"/>
                </a:solidFill>
                <a:sym typeface="+mn-ea"/>
              </a:rPr>
              <a:t>of </a:t>
            </a:r>
            <a:r>
              <a:rPr lang="en-US" sz="1400" b="1">
                <a:solidFill>
                  <a:schemeClr val="bg1"/>
                </a:solidFill>
                <a:sym typeface="+mn-ea"/>
              </a:rPr>
              <a:t>array1) {</a:t>
            </a:r>
            <a:endParaRPr lang="en-US" sz="1400" b="1">
              <a:solidFill>
                <a:schemeClr val="bg1"/>
              </a:solidFill>
              <a:sym typeface="+mn-ea"/>
            </a:endParaRPr>
          </a:p>
          <a:p>
            <a:pPr algn="l"/>
            <a:r>
              <a:rPr lang="en-US" sz="1400" b="1">
                <a:solidFill>
                  <a:schemeClr val="bg1"/>
                </a:solidFill>
                <a:sym typeface="+mn-ea"/>
              </a:rPr>
              <a:t>  console.log(element);   </a:t>
            </a:r>
            <a:r>
              <a:rPr lang="en-US" sz="1400" b="1">
                <a:solidFill>
                  <a:srgbClr val="FFFF00"/>
                </a:solidFill>
                <a:sym typeface="+mn-ea"/>
              </a:rPr>
              <a:t>//  "a" , "b", "c"</a:t>
            </a:r>
            <a:endParaRPr lang="en-US" sz="1400" b="1">
              <a:solidFill>
                <a:srgbClr val="FFFF00"/>
              </a:solidFill>
              <a:sym typeface="+mn-ea"/>
            </a:endParaRPr>
          </a:p>
          <a:p>
            <a:pPr algn="l"/>
            <a:r>
              <a:rPr lang="en-US" sz="1400" b="1">
                <a:solidFill>
                  <a:schemeClr val="bg1"/>
                </a:solidFill>
                <a:sym typeface="+mn-ea"/>
              </a:rPr>
              <a:t>}</a:t>
            </a:r>
            <a:endParaRPr lang="en-US" sz="1400" b="1">
              <a:solidFill>
                <a:schemeClr val="bg1"/>
              </a:solidFill>
              <a:sym typeface="+mn-ea"/>
            </a:endParaRPr>
          </a:p>
          <a:p>
            <a:pPr algn="l"/>
            <a:endParaRPr lang="en-US" sz="1400" b="1">
              <a:solidFill>
                <a:schemeClr val="bg1"/>
              </a:solidFill>
              <a:sym typeface="+mn-ea"/>
            </a:endParaRPr>
          </a:p>
          <a:p>
            <a:pPr algn="l"/>
            <a:r>
              <a:rPr lang="en-US" sz="1400" b="1">
                <a:solidFill>
                  <a:srgbClr val="00B0F0"/>
                </a:solidFill>
                <a:sym typeface="+mn-ea"/>
              </a:rPr>
              <a:t>const </a:t>
            </a:r>
            <a:r>
              <a:rPr lang="en-US" sz="1400" b="1">
                <a:solidFill>
                  <a:schemeClr val="bg1"/>
                </a:solidFill>
                <a:sym typeface="+mn-ea"/>
              </a:rPr>
              <a:t>object1 </a:t>
            </a:r>
            <a:r>
              <a:rPr lang="en-US" sz="1400" b="1">
                <a:solidFill>
                  <a:schemeClr val="bg1"/>
                </a:solidFill>
                <a:sym typeface="+mn-ea"/>
              </a:rPr>
              <a:t>= {fname:"John", lname:"Doe", age:25};</a:t>
            </a:r>
            <a:endParaRPr lang="en-US" sz="1400" b="1">
              <a:solidFill>
                <a:schemeClr val="bg1"/>
              </a:solidFill>
              <a:sym typeface="+mn-ea"/>
            </a:endParaRPr>
          </a:p>
          <a:p>
            <a:pPr algn="l"/>
            <a:r>
              <a:rPr lang="en-US" sz="1400" b="1">
                <a:solidFill>
                  <a:srgbClr val="00B0F0"/>
                </a:solidFill>
                <a:sym typeface="+mn-ea"/>
              </a:rPr>
              <a:t>for </a:t>
            </a:r>
            <a:r>
              <a:rPr lang="en-US" sz="1400" b="1">
                <a:solidFill>
                  <a:schemeClr val="bg1"/>
                </a:solidFill>
                <a:sym typeface="+mn-ea"/>
              </a:rPr>
              <a:t>(</a:t>
            </a:r>
            <a:r>
              <a:rPr lang="en-US" sz="1400" b="1">
                <a:solidFill>
                  <a:srgbClr val="00B0F0"/>
                </a:solidFill>
                <a:sym typeface="+mn-ea"/>
              </a:rPr>
              <a:t>const </a:t>
            </a:r>
            <a:r>
              <a:rPr lang="en-US" sz="1400" b="1">
                <a:solidFill>
                  <a:schemeClr val="bg1"/>
                </a:solidFill>
                <a:sym typeface="+mn-ea"/>
              </a:rPr>
              <a:t>index </a:t>
            </a:r>
            <a:r>
              <a:rPr lang="en-US" sz="1400" b="1">
                <a:solidFill>
                  <a:srgbClr val="00B0F0"/>
                </a:solidFill>
                <a:sym typeface="+mn-ea"/>
              </a:rPr>
              <a:t>in </a:t>
            </a:r>
            <a:r>
              <a:rPr lang="en-US" sz="1400" b="1">
                <a:solidFill>
                  <a:schemeClr val="bg1"/>
                </a:solidFill>
                <a:sym typeface="+mn-ea"/>
              </a:rPr>
              <a:t>object1 ) {</a:t>
            </a:r>
            <a:endParaRPr lang="en-US" sz="1400" b="1">
              <a:solidFill>
                <a:schemeClr val="bg1"/>
              </a:solidFill>
              <a:sym typeface="+mn-ea"/>
            </a:endParaRPr>
          </a:p>
          <a:p>
            <a:pPr algn="l"/>
            <a:r>
              <a:rPr lang="en-US" sz="1400" b="1">
                <a:solidFill>
                  <a:schemeClr val="bg1"/>
                </a:solidFill>
                <a:sym typeface="+mn-ea"/>
              </a:rPr>
              <a:t>  console.log(element);</a:t>
            </a:r>
            <a:r>
              <a:rPr lang="en-US" sz="1400" b="1">
                <a:solidFill>
                  <a:srgbClr val="FFFF00"/>
                </a:solidFill>
                <a:sym typeface="+mn-ea"/>
              </a:rPr>
              <a:t>  // "fname", "lname", "age"</a:t>
            </a:r>
            <a:endParaRPr lang="en-US" sz="1400" b="1">
              <a:solidFill>
                <a:srgbClr val="FFFF00"/>
              </a:solidFill>
              <a:sym typeface="+mn-ea"/>
            </a:endParaRPr>
          </a:p>
          <a:p>
            <a:pPr algn="l"/>
            <a:r>
              <a:rPr lang="en-US" sz="1400" b="1">
                <a:solidFill>
                  <a:schemeClr val="bg1"/>
                </a:solidFill>
                <a:sym typeface="+mn-ea"/>
              </a:rPr>
              <a:t>}</a:t>
            </a:r>
            <a:endParaRPr lang="en-US" sz="1400" b="1">
              <a:solidFill>
                <a:schemeClr val="bg1"/>
              </a:solidFill>
              <a:sym typeface="+mn-ea"/>
            </a:endParaRPr>
          </a:p>
          <a:p>
            <a:pPr algn="l"/>
            <a:r>
              <a:rPr lang="en-US" sz="1400" b="1">
                <a:solidFill>
                  <a:srgbClr val="00B0F0"/>
                </a:solidFill>
                <a:sym typeface="+mn-ea"/>
              </a:rPr>
              <a:t>for </a:t>
            </a:r>
            <a:r>
              <a:rPr lang="en-US" sz="1400" b="1">
                <a:solidFill>
                  <a:schemeClr val="bg1"/>
                </a:solidFill>
                <a:sym typeface="+mn-ea"/>
              </a:rPr>
              <a:t>(</a:t>
            </a:r>
            <a:r>
              <a:rPr lang="en-US" sz="1400" b="1">
                <a:solidFill>
                  <a:srgbClr val="00B0F0"/>
                </a:solidFill>
                <a:sym typeface="+mn-ea"/>
              </a:rPr>
              <a:t>const </a:t>
            </a:r>
            <a:r>
              <a:rPr lang="en-US" sz="1400" b="1">
                <a:solidFill>
                  <a:schemeClr val="bg1"/>
                </a:solidFill>
                <a:sym typeface="+mn-ea"/>
              </a:rPr>
              <a:t>element </a:t>
            </a:r>
            <a:r>
              <a:rPr lang="en-US" sz="1400" b="1">
                <a:solidFill>
                  <a:srgbClr val="00B0F0"/>
                </a:solidFill>
                <a:sym typeface="+mn-ea"/>
              </a:rPr>
              <a:t>of </a:t>
            </a:r>
            <a:r>
              <a:rPr lang="en-US" sz="1400" b="1">
                <a:solidFill>
                  <a:schemeClr val="bg1"/>
                </a:solidFill>
                <a:sym typeface="+mn-ea"/>
              </a:rPr>
              <a:t>object1 </a:t>
            </a:r>
            <a:r>
              <a:rPr lang="en-US" sz="1400" b="1">
                <a:solidFill>
                  <a:schemeClr val="bg1"/>
                </a:solidFill>
                <a:sym typeface="+mn-ea"/>
              </a:rPr>
              <a:t>) {</a:t>
            </a:r>
            <a:endParaRPr lang="en-US" sz="1400" b="1">
              <a:solidFill>
                <a:schemeClr val="bg1"/>
              </a:solidFill>
              <a:sym typeface="+mn-ea"/>
            </a:endParaRPr>
          </a:p>
          <a:p>
            <a:pPr algn="l"/>
            <a:r>
              <a:rPr lang="en-US" sz="1400" b="1">
                <a:solidFill>
                  <a:schemeClr val="bg1"/>
                </a:solidFill>
                <a:sym typeface="+mn-ea"/>
              </a:rPr>
              <a:t>  console.log(element);</a:t>
            </a:r>
            <a:r>
              <a:rPr lang="en-US" sz="1400" b="1">
                <a:solidFill>
                  <a:srgbClr val="FFFF00"/>
                </a:solidFill>
                <a:sym typeface="+mn-ea"/>
              </a:rPr>
              <a:t>   </a:t>
            </a:r>
            <a:r>
              <a:rPr lang="en-US" sz="1400" b="1">
                <a:solidFill>
                  <a:srgbClr val="FFFF00"/>
                </a:solidFill>
                <a:sym typeface="+mn-ea"/>
              </a:rPr>
              <a:t>//Error: person is not iterable</a:t>
            </a:r>
            <a:endParaRPr lang="en-US" sz="1400" b="1">
              <a:solidFill>
                <a:schemeClr val="bg1"/>
              </a:solidFill>
              <a:sym typeface="+mn-ea"/>
            </a:endParaRPr>
          </a:p>
          <a:p>
            <a:pPr algn="l"/>
            <a:r>
              <a:rPr lang="en-US" sz="1400" b="1">
                <a:solidFill>
                  <a:schemeClr val="bg1"/>
                </a:solidFill>
                <a:sym typeface="+mn-ea"/>
              </a:rPr>
              <a:t>}</a:t>
            </a:r>
            <a:endParaRPr lang="en-US" sz="1400" b="1">
              <a:solidFill>
                <a:schemeClr val="bg1"/>
              </a:solidFill>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26" name="文本框 25"/>
          <p:cNvSpPr txBox="1"/>
          <p:nvPr/>
        </p:nvSpPr>
        <p:spPr>
          <a:xfrm>
            <a:off x="2574766" y="1464250"/>
            <a:ext cx="7310438" cy="829945"/>
          </a:xfrm>
          <a:prstGeom prst="rect">
            <a:avLst/>
          </a:prstGeom>
          <a:noFill/>
        </p:spPr>
        <p:txBody>
          <a:bodyPr wrap="square" rtlCol="0">
            <a:spAutoFit/>
          </a:bodyPr>
          <a:p>
            <a:pPr algn="ctr"/>
            <a:r>
              <a:rPr lang="en-US" altLang="zh-CN" sz="4800" b="1" dirty="0">
                <a:solidFill>
                  <a:schemeClr val="accent1"/>
                </a:solidFill>
              </a:rPr>
              <a:t>Function</a:t>
            </a:r>
            <a:endParaRPr lang="en-US" altLang="zh-CN" sz="3600" b="1" dirty="0">
              <a:solidFill>
                <a:schemeClr val="tx1">
                  <a:lumMod val="75000"/>
                  <a:lumOff val="25000"/>
                </a:schemeClr>
              </a:solidFill>
            </a:endParaRPr>
          </a:p>
        </p:txBody>
      </p:sp>
      <p:sp>
        <p:nvSpPr>
          <p:cNvPr id="27" name="矩形 26"/>
          <p:cNvSpPr/>
          <p:nvPr/>
        </p:nvSpPr>
        <p:spPr>
          <a:xfrm>
            <a:off x="911225" y="2294255"/>
            <a:ext cx="10127615" cy="2846070"/>
          </a:xfrm>
          <a:prstGeom prst="rect">
            <a:avLst/>
          </a:prstGeom>
        </p:spPr>
        <p:txBody>
          <a:bodyPr wrap="square">
            <a:spAutoFit/>
          </a:bodyPr>
          <a:p>
            <a:pPr algn="ctr">
              <a:lnSpc>
                <a:spcPct val="140000"/>
              </a:lnSpc>
            </a:pPr>
            <a:r>
              <a:rPr lang="en-US" altLang="zh-CN" sz="1600" b="1" dirty="0">
                <a:solidFill>
                  <a:schemeClr val="bg1">
                    <a:lumMod val="65000"/>
                  </a:schemeClr>
                </a:solidFill>
              </a:rPr>
              <a:t>A function is simply a “chunk” of code that you can use over and over again, rather than writing it out multiple times. Functions enable programmers to break down or decompose a problem into smaller chunks, each of which performs a particular task.</a:t>
            </a:r>
            <a:endParaRPr lang="en-US" altLang="zh-CN" sz="1600" b="1" dirty="0">
              <a:solidFill>
                <a:schemeClr val="bg1">
                  <a:lumMod val="65000"/>
                </a:schemeClr>
              </a:solidFill>
            </a:endParaRPr>
          </a:p>
          <a:p>
            <a:pPr algn="ctr">
              <a:lnSpc>
                <a:spcPct val="140000"/>
              </a:lnSpc>
            </a:pPr>
            <a:r>
              <a:rPr lang="en-US" altLang="zh-CN" sz="1600" b="1" dirty="0">
                <a:solidFill>
                  <a:srgbClr val="7030A0"/>
                </a:solidFill>
              </a:rPr>
              <a:t>Argunmen vs Parameter</a:t>
            </a:r>
            <a:endParaRPr lang="en-US" altLang="zh-CN" sz="1600" b="1" dirty="0">
              <a:solidFill>
                <a:srgbClr val="7030A0"/>
              </a:solidFill>
            </a:endParaRPr>
          </a:p>
          <a:p>
            <a:pPr algn="ctr">
              <a:lnSpc>
                <a:spcPct val="140000"/>
              </a:lnSpc>
            </a:pPr>
            <a:r>
              <a:rPr lang="en-US" altLang="zh-CN" sz="1600" b="1" dirty="0">
                <a:solidFill>
                  <a:schemeClr val="bg1">
                    <a:lumMod val="65000"/>
                  </a:schemeClr>
                </a:solidFill>
              </a:rPr>
              <a:t>A parameter is a named variable passed into a function.A parameter is one of the variables in a function. And when a method is called, the arguments are the data you pass into the method's parameters. Function parameters are the names listed in the function's definition.Function arguments are the real values passed to the function.Parameters are initialized to the values of the arguments supplied.</a:t>
            </a:r>
            <a:endParaRPr lang="en-US" altLang="zh-CN" sz="1600" b="1" dirty="0">
              <a:solidFill>
                <a:schemeClr val="bg1">
                  <a:lumMod val="65000"/>
                </a:schemeClr>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118119</Words>
  <Application>WPS Presentation</Application>
  <PresentationFormat>Widescreen</PresentationFormat>
  <Paragraphs>3007</Paragraphs>
  <Slides>60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60</vt:i4>
      </vt:variant>
    </vt:vector>
  </HeadingPairs>
  <TitlesOfParts>
    <vt:vector size="68" baseType="lpstr">
      <vt:lpstr>Arial</vt:lpstr>
      <vt:lpstr>SimSun</vt:lpstr>
      <vt:lpstr>Wingdings</vt:lpstr>
      <vt:lpstr>Calibri</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abhay.kumar</cp:lastModifiedBy>
  <cp:revision>383</cp:revision>
  <dcterms:created xsi:type="dcterms:W3CDTF">2022-12-28T05:03:00Z</dcterms:created>
  <dcterms:modified xsi:type="dcterms:W3CDTF">2023-04-10T07:46:05Z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53EF7B8CF00D4DA68EDBCCD99C1AEC52</vt:lpwstr>
  </property>
  <property fmtid="{D5CDD505-2E9C-101B-9397-08002B2CF9AE}" pid="3" name="KSOProductBuildVer">
    <vt:lpwstr>1033-11.2.0.11516</vt:lpwstr>
  </property>
</Properties>
</file>