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sldIdLst>
    <p:sldId id="3825" r:id="rId5"/>
    <p:sldId id="3791" r:id="rId6"/>
    <p:sldId id="3827" r:id="rId7"/>
    <p:sldId id="3831" r:id="rId8"/>
    <p:sldId id="3835" r:id="rId9"/>
    <p:sldId id="38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 Writing code for  base class of polygon, line, point and derived classes like rectangle , circle, ellipse.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Implementing different methods for shapes and ability to change properties of shapes using GUI( </a:t>
          </a:r>
          <a:r>
            <a:rPr lang="en-US" b="0" i="0" u="none" dirty="0" err="1"/>
            <a:t>OpenGl</a:t>
          </a:r>
          <a:r>
            <a:rPr lang="en-US" b="0" i="0" u="none" dirty="0"/>
            <a:t> library, MFC)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2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4CC1F235-B48E-41D2-803F-BB04E2338F6D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Writing code for event handling such as classes will handle events from mouse and keyboard using methods defined for class.</a:t>
          </a:r>
        </a:p>
        <a:p>
          <a:endParaRPr lang="en-US" dirty="0"/>
        </a:p>
      </dgm:t>
    </dgm:pt>
    <dgm:pt modelId="{462C61EE-0033-4028-86B0-42F5E8F6F37C}" type="parTrans" cxnId="{D39F3F01-8586-49E3-A552-7899D4C69622}">
      <dgm:prSet/>
      <dgm:spPr/>
      <dgm:t>
        <a:bodyPr/>
        <a:lstStyle/>
        <a:p>
          <a:endParaRPr lang="en-IN"/>
        </a:p>
      </dgm:t>
    </dgm:pt>
    <dgm:pt modelId="{884F04EB-0E9A-4206-B37E-8E13CBC21975}" type="sibTrans" cxnId="{D39F3F01-8586-49E3-A552-7899D4C69622}">
      <dgm:prSet phldrT="3" phldr="0"/>
      <dgm:spPr/>
      <dgm:t>
        <a:bodyPr/>
        <a:lstStyle/>
        <a:p>
          <a:r>
            <a:rPr lang="en-IN"/>
            <a:t>3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3"/>
      <dgm:spPr/>
    </dgm:pt>
    <dgm:pt modelId="{9C3A7F13-9585-42DF-AD32-B56F82B123C8}" type="pres">
      <dgm:prSet presAssocID="{C54063C4-24CD-4834-9424-53756AE38C6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3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1" presStyleCnt="3"/>
      <dgm:spPr/>
    </dgm:pt>
    <dgm:pt modelId="{4104A2F1-FB99-4C42-8067-46B8EEEC9610}" type="pres">
      <dgm:prSet presAssocID="{6088456C-4B73-4948-985C-DD954DEF44E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3" presStyleCnt="6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1" presStyleCnt="3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F02F8CF7-D779-44D2-9398-B55468F4E7A6}" type="pres">
      <dgm:prSet presAssocID="{4CC1F235-B48E-41D2-803F-BB04E2338F6D}" presName="compositeNode" presStyleCnt="0">
        <dgm:presLayoutVars>
          <dgm:bulletEnabled val="1"/>
        </dgm:presLayoutVars>
      </dgm:prSet>
      <dgm:spPr/>
    </dgm:pt>
    <dgm:pt modelId="{3DB915CF-854E-4013-B047-49CAD4771C56}" type="pres">
      <dgm:prSet presAssocID="{4CC1F235-B48E-41D2-803F-BB04E2338F6D}" presName="bgRect" presStyleLbl="bgAccFollowNode1" presStyleIdx="2" presStyleCnt="3"/>
      <dgm:spPr/>
    </dgm:pt>
    <dgm:pt modelId="{D2F56AD9-E419-4038-B29A-E4EDAECA4CFC}" type="pres">
      <dgm:prSet presAssocID="{884F04EB-0E9A-4206-B37E-8E13CBC2197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C8C00C8-716D-42AB-BB1E-D02B2E432A4A}" type="pres">
      <dgm:prSet presAssocID="{4CC1F235-B48E-41D2-803F-BB04E2338F6D}" presName="bottomLine" presStyleLbl="alignNode1" presStyleIdx="5" presStyleCnt="6">
        <dgm:presLayoutVars/>
      </dgm:prSet>
      <dgm:spPr/>
    </dgm:pt>
    <dgm:pt modelId="{994B1777-7497-4E16-831F-88AF3E39EEEF}" type="pres">
      <dgm:prSet presAssocID="{4CC1F235-B48E-41D2-803F-BB04E2338F6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39F3F01-8586-49E3-A552-7899D4C69622}" srcId="{0F5B3066-540F-4606-ADEC-65EB1C3E9627}" destId="{4CC1F235-B48E-41D2-803F-BB04E2338F6D}" srcOrd="2" destOrd="0" parTransId="{462C61EE-0033-4028-86B0-42F5E8F6F37C}" sibTransId="{884F04EB-0E9A-4206-B37E-8E13CBC21975}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D83EEB71-982F-42B2-92B7-605F4ADE4F0D}" type="presOf" srcId="{884F04EB-0E9A-4206-B37E-8E13CBC21975}" destId="{D2F56AD9-E419-4038-B29A-E4EDAECA4CFC}" srcOrd="0" destOrd="0" presId="urn:microsoft.com/office/officeart/2016/7/layout/BasicLinearProcessNumbered#1"/>
    <dgm:cxn modelId="{615982B0-C98D-4D0D-A8B5-2A9DDCF1DF32}" type="presOf" srcId="{4CC1F235-B48E-41D2-803F-BB04E2338F6D}" destId="{3DB915CF-854E-4013-B047-49CAD4771C56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CFB774BF-4D21-4D07-A656-4F8EBE8577BF}" type="presOf" srcId="{4CC1F235-B48E-41D2-803F-BB04E2338F6D}" destId="{994B1777-7497-4E16-831F-88AF3E39EEE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1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2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3" destOrd="0" presId="urn:microsoft.com/office/officeart/2016/7/layout/BasicLinearProcessNumbered#1"/>
    <dgm:cxn modelId="{D83D7CBE-DFF6-4687-9FE4-DEDE73D2143E}" type="presParOf" srcId="{869C0C7E-BD0C-4E5F-8D96-6B8EEC39B952}" destId="{F02F8CF7-D779-44D2-9398-B55468F4E7A6}" srcOrd="4" destOrd="0" presId="urn:microsoft.com/office/officeart/2016/7/layout/BasicLinearProcessNumbered#1"/>
    <dgm:cxn modelId="{BEA4F467-72D0-4175-9493-C3CC9142CD18}" type="presParOf" srcId="{F02F8CF7-D779-44D2-9398-B55468F4E7A6}" destId="{3DB915CF-854E-4013-B047-49CAD4771C56}" srcOrd="0" destOrd="0" presId="urn:microsoft.com/office/officeart/2016/7/layout/BasicLinearProcessNumbered#1"/>
    <dgm:cxn modelId="{497DF591-C69E-405C-B927-649779517F24}" type="presParOf" srcId="{F02F8CF7-D779-44D2-9398-B55468F4E7A6}" destId="{D2F56AD9-E419-4038-B29A-E4EDAECA4CFC}" srcOrd="1" destOrd="0" presId="urn:microsoft.com/office/officeart/2016/7/layout/BasicLinearProcessNumbered#1"/>
    <dgm:cxn modelId="{076F7B7A-5433-46E8-A61F-A5A695385E24}" type="presParOf" srcId="{F02F8CF7-D779-44D2-9398-B55468F4E7A6}" destId="{4C8C00C8-716D-42AB-BB1E-D02B2E432A4A}" srcOrd="2" destOrd="0" presId="urn:microsoft.com/office/officeart/2016/7/layout/BasicLinearProcessNumbered#1"/>
    <dgm:cxn modelId="{77842DA4-4D51-4B80-9902-FE83662B5629}" type="presParOf" srcId="{F02F8CF7-D779-44D2-9398-B55468F4E7A6}" destId="{994B1777-7497-4E16-831F-88AF3E39EEE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0"/>
          <a:ext cx="3186112" cy="367588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Writing code for  base class of polygon, line, point and derived classes like rectangle , circle, ellipse.</a:t>
          </a:r>
        </a:p>
      </dsp:txBody>
      <dsp:txXfrm>
        <a:off x="0" y="1396837"/>
        <a:ext cx="3186112" cy="2205532"/>
      </dsp:txXfrm>
    </dsp:sp>
    <dsp:sp modelId="{9C3A7F13-9585-42DF-AD32-B56F82B123C8}">
      <dsp:nvSpPr>
        <dsp:cNvPr id="0" name=""/>
        <dsp:cNvSpPr/>
      </dsp:nvSpPr>
      <dsp:spPr>
        <a:xfrm>
          <a:off x="1041673" y="367588"/>
          <a:ext cx="1102766" cy="1102766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03169" y="529084"/>
        <a:ext cx="779774" cy="779774"/>
      </dsp:txXfrm>
    </dsp:sp>
    <dsp:sp modelId="{923B2301-552B-45D2-9EF0-53A10AA17FC6}">
      <dsp:nvSpPr>
        <dsp:cNvPr id="0" name=""/>
        <dsp:cNvSpPr/>
      </dsp:nvSpPr>
      <dsp:spPr>
        <a:xfrm>
          <a:off x="0" y="3675816"/>
          <a:ext cx="318611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3504723" y="0"/>
          <a:ext cx="3186112" cy="367588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Implementing different methods for shapes and ability to change properties of shapes using GUI( </a:t>
          </a:r>
          <a:r>
            <a:rPr lang="en-US" sz="1700" b="0" i="0" u="none" kern="1200" dirty="0" err="1"/>
            <a:t>OpenGl</a:t>
          </a:r>
          <a:r>
            <a:rPr lang="en-US" sz="1700" b="0" i="0" u="none" kern="1200" dirty="0"/>
            <a:t> library, MFC)</a:t>
          </a:r>
          <a:endParaRPr lang="en-US" sz="1700" kern="1200" dirty="0"/>
        </a:p>
      </dsp:txBody>
      <dsp:txXfrm>
        <a:off x="3504723" y="1396837"/>
        <a:ext cx="3186112" cy="2205532"/>
      </dsp:txXfrm>
    </dsp:sp>
    <dsp:sp modelId="{4104A2F1-FB99-4C42-8067-46B8EEEC9610}">
      <dsp:nvSpPr>
        <dsp:cNvPr id="0" name=""/>
        <dsp:cNvSpPr/>
      </dsp:nvSpPr>
      <dsp:spPr>
        <a:xfrm>
          <a:off x="4546396" y="367588"/>
          <a:ext cx="1102766" cy="1102766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707892" y="529084"/>
        <a:ext cx="779774" cy="779774"/>
      </dsp:txXfrm>
    </dsp:sp>
    <dsp:sp modelId="{2EB92C72-3528-4913-AFF6-FF0B4F338399}">
      <dsp:nvSpPr>
        <dsp:cNvPr id="0" name=""/>
        <dsp:cNvSpPr/>
      </dsp:nvSpPr>
      <dsp:spPr>
        <a:xfrm>
          <a:off x="3504723" y="3675816"/>
          <a:ext cx="3186112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15CF-854E-4013-B047-49CAD4771C56}">
      <dsp:nvSpPr>
        <dsp:cNvPr id="0" name=""/>
        <dsp:cNvSpPr/>
      </dsp:nvSpPr>
      <dsp:spPr>
        <a:xfrm>
          <a:off x="7009447" y="0"/>
          <a:ext cx="3186112" cy="367588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Writing code for event handling such as classes will handle events from mouse and keyboard using methods defined for class.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009447" y="1396837"/>
        <a:ext cx="3186112" cy="2205532"/>
      </dsp:txXfrm>
    </dsp:sp>
    <dsp:sp modelId="{D2F56AD9-E419-4038-B29A-E4EDAECA4CFC}">
      <dsp:nvSpPr>
        <dsp:cNvPr id="0" name=""/>
        <dsp:cNvSpPr/>
      </dsp:nvSpPr>
      <dsp:spPr>
        <a:xfrm>
          <a:off x="8051120" y="367588"/>
          <a:ext cx="1102766" cy="11027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3</a:t>
          </a:r>
        </a:p>
      </dsp:txBody>
      <dsp:txXfrm>
        <a:off x="8212616" y="529084"/>
        <a:ext cx="779774" cy="779774"/>
      </dsp:txXfrm>
    </dsp:sp>
    <dsp:sp modelId="{4C8C00C8-716D-42AB-BB1E-D02B2E432A4A}">
      <dsp:nvSpPr>
        <dsp:cNvPr id="0" name=""/>
        <dsp:cNvSpPr/>
      </dsp:nvSpPr>
      <dsp:spPr>
        <a:xfrm>
          <a:off x="7009447" y="3675816"/>
          <a:ext cx="318611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184400"/>
            <a:ext cx="6592824" cy="17068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Shapes Editor/Paint using 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114800"/>
            <a:ext cx="6592824" cy="2103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Group Members:</a:t>
            </a:r>
          </a:p>
          <a:p>
            <a:r>
              <a:rPr lang="en-US" sz="3200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Abhishek Dharmadhikari(111903007)</a:t>
            </a:r>
          </a:p>
          <a:p>
            <a:r>
              <a:rPr lang="en-US" sz="3200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Abhay Gaikwad(111903003)</a:t>
            </a:r>
          </a:p>
          <a:p>
            <a:r>
              <a:rPr lang="en-US" sz="3200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Abhishek Gaikwad(111903006)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376-05F0-465D-8330-73B00C1F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various drawings ,saving them in  formats like JPG, PDF, BMP</a:t>
            </a:r>
          </a:p>
          <a:p>
            <a:r>
              <a:rPr lang="en-US" dirty="0"/>
              <a:t>The drawing will have tools like rectangle, square, circle, ellipse, triangle, polygons of any shape .</a:t>
            </a:r>
          </a:p>
          <a:p>
            <a:r>
              <a:rPr lang="en-US" dirty="0"/>
              <a:t>Defining certain operations of coloring the borders , areas, erasing elements, changing size and shape, moving elements around.</a:t>
            </a:r>
          </a:p>
          <a:p>
            <a:r>
              <a:rPr lang="en-US" dirty="0"/>
              <a:t> Drawing Graph for data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04164"/>
            <a:ext cx="9864344" cy="1325880"/>
          </a:xfrm>
        </p:spPr>
        <p:txBody>
          <a:bodyPr/>
          <a:lstStyle/>
          <a:p>
            <a:r>
              <a:rPr lang="en-US" dirty="0"/>
              <a:t>Project structure and functionalities: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D6F13-A767-4A40-8ABC-F65E9B28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10382504" cy="43525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Creating class of Polygon, lines , point as individual base classes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 component inherits a basic class, which has such the properties as position, size, color as well as methods to display it on the screen, hide, move, resize.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Class will handle events form mouse and keyboard.(Event handling)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Event handlers of mouse and keyboard calling the appropriate methods of the class.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Eg</a:t>
            </a:r>
            <a:r>
              <a:rPr lang="en-US" dirty="0"/>
              <a:t> . Scale() used to repaint an object if a user change it size. Geometrical classes  will have specific methods like Move(); Rotate(); and others.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Plan: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570042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49CD-2012-4799-8333-5D8DD9D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D0AE-EC03-470B-B683-77C5830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1" y="483870"/>
            <a:ext cx="1109472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205</TotalTime>
  <Words>274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Tw Cen MT</vt:lpstr>
      <vt:lpstr>Wingdings</vt:lpstr>
      <vt:lpstr>ShapesVTI</vt:lpstr>
      <vt:lpstr>Shapes Editor/Paint using OOPs</vt:lpstr>
      <vt:lpstr>Objectives:</vt:lpstr>
      <vt:lpstr>Project structure and functionalities:</vt:lpstr>
      <vt:lpstr>Action Plan: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Abhishek Dharmadhikari</dc:creator>
  <cp:lastModifiedBy>Abhishek Dharmadhikari</cp:lastModifiedBy>
  <cp:revision>14</cp:revision>
  <dcterms:created xsi:type="dcterms:W3CDTF">2021-03-07T18:47:28Z</dcterms:created>
  <dcterms:modified xsi:type="dcterms:W3CDTF">2021-03-08T07:24:16Z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