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9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4"/>
    <p:restoredTop sz="94607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CC49-A3AF-023D-73B7-D209730D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3B5BB-F657-049D-FEF4-652C2201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7EEF-A7C7-204C-8081-FA642A6C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88BF-1D11-FE01-DEC5-03C7B0A1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3F79-650D-F3B9-2931-01D89551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01F2-72FE-691D-62A8-C242964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9720-9B57-688E-619F-C36774608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2A45-F906-35FC-436C-FD349448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9361-0F6A-9DCB-983E-F1D2A15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C58A-A6C5-AEDE-889D-09E248CA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65874-9E2D-8BE4-9B80-E14A6A984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F77A7-D5AD-F31F-7294-3FB882B8C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24CD-3A5C-343E-6996-C4338DE2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8AA-D9FD-F134-33ED-EEE8CBAB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D3D3-977C-F040-6856-49BA6691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7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C8EC-B0FB-96FF-9614-5D2D56B9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B5F9-AC8F-0F4F-94F4-B51E2390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3285-F377-2A23-45D4-72D5697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C1E0-75A1-FFD6-361D-4ABF439E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4DF3-8403-97FD-9B60-C273F85E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359A-5242-0E9E-08D4-F46EB413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B3A3-A434-FAD0-A0A4-D44E22F9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6A16-BCEB-BBFC-FEF0-3D5ED39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C2BF-5805-DDD6-A40A-265248CB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80A4-102F-7539-A6F4-B3ABCB2D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41B9-98B8-C27A-A814-A71A4D1C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9C0D-7550-1049-AB88-33209AA7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8BE2-D243-4B1E-090D-807DE809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0D171-3765-A28B-8B93-6F250A7D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2C64-D4FB-0138-DFE4-AB88C119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9560-07FE-B5FE-DF07-78055CFA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993D-957C-9975-95EC-49FF9CA6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D464-31FA-2DC6-1B9A-29EF55B8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1B3B-27C9-16E0-F6D8-14091A75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8697A-4C14-E20C-4D74-725B9E30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5827-4848-64D4-99BE-6BDDC9AA1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DDFA8-BD67-A7D7-CB24-F5B28448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DE3D8-8A94-F19D-8A8D-328ED522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6D7CF-FB4E-5902-1A84-6736F25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92BC-9FE6-A8CF-55E5-01AD2BA6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5C89-8ED7-3DB8-BACD-33AEA99B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2DDEE-9826-358F-C1BA-DA5E66E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3D72-779E-CECF-3611-01CC526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B6192-5A3E-E14E-51F4-B3F7CC7E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6923D-89A8-E377-8F07-88B62034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98F1-B497-1647-6E61-716B214A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0839-EF3F-46D5-EB80-58A937F9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5AA16-48A7-F211-8B13-08A821E5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578C5-D6D9-7E4C-5DB7-2D7151EEC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8827D-F741-447E-6B3D-28F01CFC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3203-4BC0-08DC-BE0A-932CA714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6F44-7923-80EE-57FF-4C3CF40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47C2-A278-F62E-0A7E-01110AB6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FFF9C-DDBB-EC70-3494-83272F45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B10D-1E95-6627-5134-BE906580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1A3D-6C99-4789-52E9-F11703A3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D861D-C610-1CF0-3EC6-ABA827C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92BD2-4F16-89FC-165D-0F65F59B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3BB7-3BD1-0CF6-48FC-EF79E45A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974E6-241B-3A7D-58B6-1DC1581C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8BB4-2554-7104-928E-5B08F1A4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DBD2-7388-7B4A-9447-3D7FC0346600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5421-B6F5-580D-C064-48F459051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68DD-5B15-AD47-02FA-52638ABE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2474-1955-534E-9506-1B22BA0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BE4D-3DEC-3D70-8F0B-0D626E1F6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 Directives </a:t>
            </a:r>
          </a:p>
        </p:txBody>
      </p:sp>
    </p:spTree>
    <p:extLst>
      <p:ext uri="{BB962C8B-B14F-4D97-AF65-F5344CB8AC3E}">
        <p14:creationId xmlns:p14="http://schemas.microsoft.com/office/powerpoint/2010/main" val="7896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07F1-8161-4A80-3F16-19EA92DB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New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8D71-14D1-1B07-95D2-7BA03ADA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addition to all the built-in AngularJS directives, you can create your own directives.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 directives are created by using the .directive function.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invoke the new directive, make an HTML element with the same tag name as the new directive.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naming a directive, you must use a camel case name, w3TestDirective, but when invoking it, you must use - separated name, w3-test-directive: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 =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angular.module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app.directive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"w3TestDirective"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template :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"&lt;h1&gt;Made by a directive!&lt;/h1&gt;"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0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CF3A-9531-3E82-ED8A-7CE8985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1DEE-6F52-2626-85FB-FA4A4E50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invoke a directive by using: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name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examples below will all produce the same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Element Name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Attribute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CA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Class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="w3-test-directive"&gt;&lt;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CA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Comment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&lt;!-- directive: w3-test-directive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91C4-F05B-6D5A-97CA-F2DC5477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Restrictions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5208-B436-36A9-F75B-0A69FB1F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restrict your directives to only be invoked by some of the methods.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adding a </a:t>
            </a:r>
            <a:r>
              <a:rPr lang="en-CA" dirty="0"/>
              <a:t>restrict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with the value </a:t>
            </a:r>
            <a:r>
              <a:rPr lang="en-CA" dirty="0"/>
              <a:t>"A"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directive can only be invoked by attributes:</a:t>
            </a:r>
          </a:p>
          <a:p>
            <a:pPr marL="0" indent="0">
              <a:buNone/>
            </a:pPr>
            <a:r>
              <a:rPr lang="en-CA" b="0" i="0" dirty="0">
                <a:effectLst/>
                <a:latin typeface="Consolas" panose="020B0609020204030204" pitchFamily="49" charset="0"/>
              </a:rPr>
              <a:t>var app = </a:t>
            </a:r>
            <a:r>
              <a:rPr lang="en-CA" b="0" i="0" dirty="0" err="1">
                <a:effectLst/>
                <a:latin typeface="Consolas" panose="020B0609020204030204" pitchFamily="49" charset="0"/>
              </a:rPr>
              <a:t>angular.module</a:t>
            </a:r>
            <a:r>
              <a:rPr lang="en-CA" b="0" i="0" dirty="0">
                <a:effectLst/>
                <a:latin typeface="Consolas" panose="020B0609020204030204" pitchFamily="49" charset="0"/>
              </a:rPr>
              <a:t>("</a:t>
            </a:r>
            <a:r>
              <a:rPr lang="en-CA" b="0" i="0" dirty="0" err="1">
                <a:effectLst/>
                <a:latin typeface="Consolas" panose="020B0609020204030204" pitchFamily="49" charset="0"/>
              </a:rPr>
              <a:t>myApp</a:t>
            </a:r>
            <a:r>
              <a:rPr lang="en-CA" b="0" i="0" dirty="0">
                <a:effectLst/>
                <a:latin typeface="Consolas" panose="020B0609020204030204" pitchFamily="49" charset="0"/>
              </a:rPr>
              <a:t>", []);</a:t>
            </a:r>
            <a:br>
              <a:rPr lang="en-CA" dirty="0"/>
            </a:br>
            <a:r>
              <a:rPr lang="en-CA" b="0" i="0" dirty="0" err="1">
                <a:effectLst/>
                <a:latin typeface="Consolas" panose="020B0609020204030204" pitchFamily="49" charset="0"/>
              </a:rPr>
              <a:t>app.directive</a:t>
            </a:r>
            <a:r>
              <a:rPr lang="en-CA" b="0" i="0" dirty="0">
                <a:effectLst/>
                <a:latin typeface="Consolas" panose="020B0609020204030204" pitchFamily="49" charset="0"/>
              </a:rPr>
              <a:t>("w3TestDirective", function() {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  return {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    restrict : "A",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    template : "&lt;h1&gt;Made by a directive!&lt;/h1&gt;"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  };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legal restrict values are: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 for Element name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for Attribute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 for Class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 for Comment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 the value is EA, meaning that both Element names and attribute names can invoke the directive.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6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1BF8-B0B8-EFCD-8445-953E7CDC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Note to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B791-7A39-A090-7766-E847276A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What new did I figure out today?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B28551B-BE13-480A-2853-F33E53392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94DE-801C-CED6-C5E8-6E03C9D2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149E-3E42-A8CF-7B16-ACD180DB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lets you extend HTML with new attributes called </a:t>
            </a:r>
            <a:r>
              <a:rPr lang="en-CA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Directives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has a set of built-in directives which offers functionality to your applications.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also lets you define your own directives.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directives are extended HTML attributes with the prefix ng-.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ng-app directive initializes an AngularJS application.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initializes application data.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ng-model directive binds the value of HTML controls (input, select,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textarea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application data.</a:t>
            </a:r>
          </a:p>
          <a:p>
            <a:pPr marL="0" indent="0" algn="l">
              <a:buNone/>
            </a:pP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28CB-A7C4-9E56-7230-1B25FE3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Directive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07D4-C1F7-3817-E185-B1FB1568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AngularJS has a set of built-in directives which you can use to add functionality to your application.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addition you can use the module to add your own directives to your applications: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w3-test-directive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 =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angular.module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app.directive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"w3TestDirective"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template :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was made in a directive constructor!"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82A6-F226-D83C-BD59-14FA6820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3D0-C16C-E9E2-E342-6D82BE24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{{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}} expression, in the example above, is an AngularJS data binding expression.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binding in AngularJS binds AngularJS expressions with AngularJS data.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{{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}} is bound with ng-model="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firstName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next example two text fields are bound together with two ng-model directives:</a:t>
            </a:r>
          </a:p>
          <a:p>
            <a:pPr marL="0" indent="0" algn="l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="quantity=1;price=5"&gt;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Quantity: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="number"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="quantity"&gt;</a:t>
            </a: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Costs:  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="number"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ng-model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="price"&gt;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effectLst/>
                <a:latin typeface="Consolas" panose="020B0609020204030204" pitchFamily="49" charset="0"/>
              </a:rPr>
              <a:t>Total in dollar: 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 quantity * price }}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3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2A57-7897-125B-8B85-BDEF4941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Repeating HTML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22DD-A2B5-983D-4D80-C1A55802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CA" dirty="0"/>
              <a:t>ng-repeat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repeats an HTML element: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="names=['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Jani','Hege','Kai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']"&gt;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ng-repeat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="x in names"&gt;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 x }}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CA" dirty="0"/>
              <a:t>ng-repeat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actually </a:t>
            </a:r>
            <a:r>
              <a:rPr lang="en-CA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clones HTML elements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once for each item in a collection.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7F59-6B63-8D88-5D8D-F006BB4A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250520"/>
            <a:ext cx="10915389" cy="6338169"/>
          </a:xfrm>
        </p:spPr>
        <p:txBody>
          <a:bodyPr/>
          <a:lstStyle/>
          <a:p>
            <a:pPr marL="0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CA" dirty="0"/>
              <a:t>ng-repeat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used on an array of objects: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ng-app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="names=[</a:t>
            </a:r>
            <a:b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name:'Jani',country:'Norway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'},</a:t>
            </a:r>
            <a:b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name:'Hege',country:'Sweden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'},</a:t>
            </a:r>
            <a:b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name:'Kai',country:'Denmark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'}]"&gt;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ng-repeat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="x in names"&gt;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x.name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+ ', ' + </a:t>
            </a:r>
            <a:r>
              <a:rPr lang="en-CA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x.country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}}</a:t>
            </a:r>
            <a:br>
              <a:rPr lang="en-CA" dirty="0"/>
            </a:br>
            <a:r>
              <a:rPr lang="en-CA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br>
              <a:rPr lang="en-CA" dirty="0"/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7765-B47F-740D-3C57-1770A6D0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ng-app Directive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8FA2-C48A-0A09-8F54-08F12498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ng-app directive defines the root element of an AngularJS application.</a:t>
            </a:r>
          </a:p>
          <a:p>
            <a:pPr marL="0" indent="0" algn="l">
              <a:buNone/>
            </a:pP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ng-app directive will auto-bootstrap (automatically initialize) the application when a web 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page is loaded.</a:t>
            </a:r>
          </a:p>
        </p:txBody>
      </p:sp>
    </p:spTree>
    <p:extLst>
      <p:ext uri="{BB962C8B-B14F-4D97-AF65-F5344CB8AC3E}">
        <p14:creationId xmlns:p14="http://schemas.microsoft.com/office/powerpoint/2010/main" val="420465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BF8F-8B9E-E654-F63B-9490CD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ng-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init</a:t>
            </a:r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Directive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5372-6965-2CB6-AAD9-0A90F8DF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</a:t>
            </a:r>
            <a:r>
              <a:rPr lang="en-CA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directive defines initial values for an AngularJS application.</a:t>
            </a:r>
          </a:p>
          <a:p>
            <a:pPr marL="0" indent="0" algn="l">
              <a:buNone/>
            </a:pP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Normally, you will not use ng-init. You will use a controller or module instead.</a:t>
            </a:r>
          </a:p>
          <a:p>
            <a:pPr marL="0" indent="0" algn="l">
              <a:buNone/>
            </a:pPr>
            <a:r>
              <a:rPr lang="en-CA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learn more about controllers and modules later.</a:t>
            </a:r>
          </a:p>
        </p:txBody>
      </p:sp>
    </p:spTree>
    <p:extLst>
      <p:ext uri="{BB962C8B-B14F-4D97-AF65-F5344CB8AC3E}">
        <p14:creationId xmlns:p14="http://schemas.microsoft.com/office/powerpoint/2010/main" val="60760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D40-E69C-6CDE-F3D2-F94980C1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ng-model Directive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7903-7986-7607-CB53-911A69BA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ng-model directive binds the value of HTML controls (input, select,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textarea</a:t>
            </a: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application data.</a:t>
            </a:r>
          </a:p>
          <a:p>
            <a:pPr marL="0" indent="0" algn="l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ng-model directive can also: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 type validation for application data (number, email, required).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 status for application data (invalid, dirty, touched, error).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Provide CSS classes for HTML elements.</a:t>
            </a:r>
          </a:p>
          <a:p>
            <a:pPr lvl="1"/>
            <a: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Bind HTML elements to HTML 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5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943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AngularJS Directives </vt:lpstr>
      <vt:lpstr>About</vt:lpstr>
      <vt:lpstr>Directive</vt:lpstr>
      <vt:lpstr>Data Binding</vt:lpstr>
      <vt:lpstr>Repeating HTML Elements</vt:lpstr>
      <vt:lpstr>PowerPoint Presentation</vt:lpstr>
      <vt:lpstr>The ng-app Directive</vt:lpstr>
      <vt:lpstr>The ng-init Directive</vt:lpstr>
      <vt:lpstr>The ng-model Directive</vt:lpstr>
      <vt:lpstr>Create New Directives</vt:lpstr>
      <vt:lpstr>Invoke Directives</vt:lpstr>
      <vt:lpstr>Restrictions</vt:lpstr>
      <vt:lpstr>Note to 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Directives </dc:title>
  <dc:creator>Abhay Barthwal - Canadian Business College</dc:creator>
  <cp:lastModifiedBy>Abhay Barthwal - Canadian Business College</cp:lastModifiedBy>
  <cp:revision>1</cp:revision>
  <dcterms:created xsi:type="dcterms:W3CDTF">2022-09-23T19:46:53Z</dcterms:created>
  <dcterms:modified xsi:type="dcterms:W3CDTF">2023-08-03T23:01:45Z</dcterms:modified>
</cp:coreProperties>
</file>