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70" r:id="rId3"/>
    <p:sldId id="271" r:id="rId4"/>
    <p:sldId id="269" r:id="rId5"/>
    <p:sldId id="273" r:id="rId6"/>
    <p:sldId id="274" r:id="rId7"/>
    <p:sldId id="275" r:id="rId8"/>
    <p:sldId id="27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2"/>
  </p:normalViewPr>
  <p:slideViewPr>
    <p:cSldViewPr snapToGrid="0">
      <p:cViewPr varScale="1">
        <p:scale>
          <a:sx n="100" d="100"/>
          <a:sy n="100" d="100"/>
        </p:scale>
        <p:origin x="10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31A5-0A3B-9614-EB89-E1C24309C9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A3C85D-6775-EB1C-B4AD-CE799D24D0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D32807-BB40-CF9B-14F7-F04B63A55613}"/>
              </a:ext>
            </a:extLst>
          </p:cNvPr>
          <p:cNvSpPr>
            <a:spLocks noGrp="1"/>
          </p:cNvSpPr>
          <p:nvPr>
            <p:ph type="dt" sz="half" idx="10"/>
          </p:nvPr>
        </p:nvSpPr>
        <p:spPr/>
        <p:txBody>
          <a:bodyPr/>
          <a:lstStyle/>
          <a:p>
            <a:fld id="{F1E8F2DA-9BE2-5543-9FB3-5AA657D51C9C}" type="datetimeFigureOut">
              <a:rPr lang="en-US" smtClean="0"/>
              <a:t>3/25/24</a:t>
            </a:fld>
            <a:endParaRPr lang="en-US"/>
          </a:p>
        </p:txBody>
      </p:sp>
      <p:sp>
        <p:nvSpPr>
          <p:cNvPr id="5" name="Footer Placeholder 4">
            <a:extLst>
              <a:ext uri="{FF2B5EF4-FFF2-40B4-BE49-F238E27FC236}">
                <a16:creationId xmlns:a16="http://schemas.microsoft.com/office/drawing/2014/main" id="{9B5A9B1D-3103-EA09-A925-BC7DFA60E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9E1A4-DD34-560E-BF0E-A2DCD24A207D}"/>
              </a:ext>
            </a:extLst>
          </p:cNvPr>
          <p:cNvSpPr>
            <a:spLocks noGrp="1"/>
          </p:cNvSpPr>
          <p:nvPr>
            <p:ph type="sldNum" sz="quarter" idx="12"/>
          </p:nvPr>
        </p:nvSpPr>
        <p:spPr/>
        <p:txBody>
          <a:bodyPr/>
          <a:lstStyle/>
          <a:p>
            <a:fld id="{A9B46B92-AC8B-D04D-9000-C362533389C0}" type="slidenum">
              <a:rPr lang="en-US" smtClean="0"/>
              <a:t>‹#›</a:t>
            </a:fld>
            <a:endParaRPr lang="en-US"/>
          </a:p>
        </p:txBody>
      </p:sp>
    </p:spTree>
    <p:extLst>
      <p:ext uri="{BB962C8B-B14F-4D97-AF65-F5344CB8AC3E}">
        <p14:creationId xmlns:p14="http://schemas.microsoft.com/office/powerpoint/2010/main" val="376836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D9A19-6284-F859-D82F-B80A490B76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A0447F-F1B5-AC27-124D-F1C0852781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8693B9-AB29-A0A6-A27C-E62BFFAFA426}"/>
              </a:ext>
            </a:extLst>
          </p:cNvPr>
          <p:cNvSpPr>
            <a:spLocks noGrp="1"/>
          </p:cNvSpPr>
          <p:nvPr>
            <p:ph type="dt" sz="half" idx="10"/>
          </p:nvPr>
        </p:nvSpPr>
        <p:spPr/>
        <p:txBody>
          <a:bodyPr/>
          <a:lstStyle/>
          <a:p>
            <a:fld id="{F1E8F2DA-9BE2-5543-9FB3-5AA657D51C9C}" type="datetimeFigureOut">
              <a:rPr lang="en-US" smtClean="0"/>
              <a:t>3/25/24</a:t>
            </a:fld>
            <a:endParaRPr lang="en-US"/>
          </a:p>
        </p:txBody>
      </p:sp>
      <p:sp>
        <p:nvSpPr>
          <p:cNvPr id="5" name="Footer Placeholder 4">
            <a:extLst>
              <a:ext uri="{FF2B5EF4-FFF2-40B4-BE49-F238E27FC236}">
                <a16:creationId xmlns:a16="http://schemas.microsoft.com/office/drawing/2014/main" id="{D1A26E6B-5465-02C2-3FD0-ED7AF6018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A680B8-FB5C-2D52-21D3-5C687613BD9C}"/>
              </a:ext>
            </a:extLst>
          </p:cNvPr>
          <p:cNvSpPr>
            <a:spLocks noGrp="1"/>
          </p:cNvSpPr>
          <p:nvPr>
            <p:ph type="sldNum" sz="quarter" idx="12"/>
          </p:nvPr>
        </p:nvSpPr>
        <p:spPr/>
        <p:txBody>
          <a:bodyPr/>
          <a:lstStyle/>
          <a:p>
            <a:fld id="{A9B46B92-AC8B-D04D-9000-C362533389C0}" type="slidenum">
              <a:rPr lang="en-US" smtClean="0"/>
              <a:t>‹#›</a:t>
            </a:fld>
            <a:endParaRPr lang="en-US"/>
          </a:p>
        </p:txBody>
      </p:sp>
    </p:spTree>
    <p:extLst>
      <p:ext uri="{BB962C8B-B14F-4D97-AF65-F5344CB8AC3E}">
        <p14:creationId xmlns:p14="http://schemas.microsoft.com/office/powerpoint/2010/main" val="1175025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140A2-983B-F435-88DA-67C355747F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DEF877-ACEF-374F-C2C9-8D4F972EB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8BE83F-EDC7-FBBE-03CC-BFC77BE4A5D5}"/>
              </a:ext>
            </a:extLst>
          </p:cNvPr>
          <p:cNvSpPr>
            <a:spLocks noGrp="1"/>
          </p:cNvSpPr>
          <p:nvPr>
            <p:ph type="dt" sz="half" idx="10"/>
          </p:nvPr>
        </p:nvSpPr>
        <p:spPr/>
        <p:txBody>
          <a:bodyPr/>
          <a:lstStyle/>
          <a:p>
            <a:fld id="{F1E8F2DA-9BE2-5543-9FB3-5AA657D51C9C}" type="datetimeFigureOut">
              <a:rPr lang="en-US" smtClean="0"/>
              <a:t>3/25/24</a:t>
            </a:fld>
            <a:endParaRPr lang="en-US"/>
          </a:p>
        </p:txBody>
      </p:sp>
      <p:sp>
        <p:nvSpPr>
          <p:cNvPr id="5" name="Footer Placeholder 4">
            <a:extLst>
              <a:ext uri="{FF2B5EF4-FFF2-40B4-BE49-F238E27FC236}">
                <a16:creationId xmlns:a16="http://schemas.microsoft.com/office/drawing/2014/main" id="{9E27C0D7-E8CC-AC24-AE3E-45FE7D632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ADCBC-2869-A370-43C9-5DA7120AC21D}"/>
              </a:ext>
            </a:extLst>
          </p:cNvPr>
          <p:cNvSpPr>
            <a:spLocks noGrp="1"/>
          </p:cNvSpPr>
          <p:nvPr>
            <p:ph type="sldNum" sz="quarter" idx="12"/>
          </p:nvPr>
        </p:nvSpPr>
        <p:spPr/>
        <p:txBody>
          <a:bodyPr/>
          <a:lstStyle/>
          <a:p>
            <a:fld id="{A9B46B92-AC8B-D04D-9000-C362533389C0}" type="slidenum">
              <a:rPr lang="en-US" smtClean="0"/>
              <a:t>‹#›</a:t>
            </a:fld>
            <a:endParaRPr lang="en-US"/>
          </a:p>
        </p:txBody>
      </p:sp>
    </p:spTree>
    <p:extLst>
      <p:ext uri="{BB962C8B-B14F-4D97-AF65-F5344CB8AC3E}">
        <p14:creationId xmlns:p14="http://schemas.microsoft.com/office/powerpoint/2010/main" val="126305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2829-9E2B-AF05-2A6D-E932C00EB8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9479F6-1715-6076-360F-3A7E8DAD2D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E7E4F-F9C1-EA82-6FF4-7143BFF999D0}"/>
              </a:ext>
            </a:extLst>
          </p:cNvPr>
          <p:cNvSpPr>
            <a:spLocks noGrp="1"/>
          </p:cNvSpPr>
          <p:nvPr>
            <p:ph type="dt" sz="half" idx="10"/>
          </p:nvPr>
        </p:nvSpPr>
        <p:spPr/>
        <p:txBody>
          <a:bodyPr/>
          <a:lstStyle/>
          <a:p>
            <a:fld id="{F1E8F2DA-9BE2-5543-9FB3-5AA657D51C9C}" type="datetimeFigureOut">
              <a:rPr lang="en-US" smtClean="0"/>
              <a:t>3/25/24</a:t>
            </a:fld>
            <a:endParaRPr lang="en-US"/>
          </a:p>
        </p:txBody>
      </p:sp>
      <p:sp>
        <p:nvSpPr>
          <p:cNvPr id="5" name="Footer Placeholder 4">
            <a:extLst>
              <a:ext uri="{FF2B5EF4-FFF2-40B4-BE49-F238E27FC236}">
                <a16:creationId xmlns:a16="http://schemas.microsoft.com/office/drawing/2014/main" id="{BFBD9F99-3720-6041-EB2A-CB17791C7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745A3A-03FC-1238-3EEC-B88BEB5ABA67}"/>
              </a:ext>
            </a:extLst>
          </p:cNvPr>
          <p:cNvSpPr>
            <a:spLocks noGrp="1"/>
          </p:cNvSpPr>
          <p:nvPr>
            <p:ph type="sldNum" sz="quarter" idx="12"/>
          </p:nvPr>
        </p:nvSpPr>
        <p:spPr/>
        <p:txBody>
          <a:bodyPr/>
          <a:lstStyle/>
          <a:p>
            <a:fld id="{A9B46B92-AC8B-D04D-9000-C362533389C0}" type="slidenum">
              <a:rPr lang="en-US" smtClean="0"/>
              <a:t>‹#›</a:t>
            </a:fld>
            <a:endParaRPr lang="en-US"/>
          </a:p>
        </p:txBody>
      </p:sp>
    </p:spTree>
    <p:extLst>
      <p:ext uri="{BB962C8B-B14F-4D97-AF65-F5344CB8AC3E}">
        <p14:creationId xmlns:p14="http://schemas.microsoft.com/office/powerpoint/2010/main" val="360334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E632-4950-EB50-6B6F-AC7274E97A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BE4EFB-BBF0-1800-A4E1-53EA46915C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3DAFF9-FF7B-781F-1D61-444E66030BF4}"/>
              </a:ext>
            </a:extLst>
          </p:cNvPr>
          <p:cNvSpPr>
            <a:spLocks noGrp="1"/>
          </p:cNvSpPr>
          <p:nvPr>
            <p:ph type="dt" sz="half" idx="10"/>
          </p:nvPr>
        </p:nvSpPr>
        <p:spPr/>
        <p:txBody>
          <a:bodyPr/>
          <a:lstStyle/>
          <a:p>
            <a:fld id="{F1E8F2DA-9BE2-5543-9FB3-5AA657D51C9C}" type="datetimeFigureOut">
              <a:rPr lang="en-US" smtClean="0"/>
              <a:t>3/25/24</a:t>
            </a:fld>
            <a:endParaRPr lang="en-US"/>
          </a:p>
        </p:txBody>
      </p:sp>
      <p:sp>
        <p:nvSpPr>
          <p:cNvPr id="5" name="Footer Placeholder 4">
            <a:extLst>
              <a:ext uri="{FF2B5EF4-FFF2-40B4-BE49-F238E27FC236}">
                <a16:creationId xmlns:a16="http://schemas.microsoft.com/office/drawing/2014/main" id="{6DCE8D63-B83F-BD94-C418-E796C3BB6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89BA2-1A97-6116-3254-E4A13A1135BF}"/>
              </a:ext>
            </a:extLst>
          </p:cNvPr>
          <p:cNvSpPr>
            <a:spLocks noGrp="1"/>
          </p:cNvSpPr>
          <p:nvPr>
            <p:ph type="sldNum" sz="quarter" idx="12"/>
          </p:nvPr>
        </p:nvSpPr>
        <p:spPr/>
        <p:txBody>
          <a:bodyPr/>
          <a:lstStyle/>
          <a:p>
            <a:fld id="{A9B46B92-AC8B-D04D-9000-C362533389C0}" type="slidenum">
              <a:rPr lang="en-US" smtClean="0"/>
              <a:t>‹#›</a:t>
            </a:fld>
            <a:endParaRPr lang="en-US"/>
          </a:p>
        </p:txBody>
      </p:sp>
    </p:spTree>
    <p:extLst>
      <p:ext uri="{BB962C8B-B14F-4D97-AF65-F5344CB8AC3E}">
        <p14:creationId xmlns:p14="http://schemas.microsoft.com/office/powerpoint/2010/main" val="195623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EAE51-28B5-91D0-B0C9-BB321000AF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CE5150-7E86-BEFA-F72B-A5CB3E7E87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EA10BB-45F0-F7BD-3255-E25381FA0E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94CAAE-2813-79E7-3C59-F8455B26DE80}"/>
              </a:ext>
            </a:extLst>
          </p:cNvPr>
          <p:cNvSpPr>
            <a:spLocks noGrp="1"/>
          </p:cNvSpPr>
          <p:nvPr>
            <p:ph type="dt" sz="half" idx="10"/>
          </p:nvPr>
        </p:nvSpPr>
        <p:spPr/>
        <p:txBody>
          <a:bodyPr/>
          <a:lstStyle/>
          <a:p>
            <a:fld id="{F1E8F2DA-9BE2-5543-9FB3-5AA657D51C9C}" type="datetimeFigureOut">
              <a:rPr lang="en-US" smtClean="0"/>
              <a:t>3/25/24</a:t>
            </a:fld>
            <a:endParaRPr lang="en-US"/>
          </a:p>
        </p:txBody>
      </p:sp>
      <p:sp>
        <p:nvSpPr>
          <p:cNvPr id="6" name="Footer Placeholder 5">
            <a:extLst>
              <a:ext uri="{FF2B5EF4-FFF2-40B4-BE49-F238E27FC236}">
                <a16:creationId xmlns:a16="http://schemas.microsoft.com/office/drawing/2014/main" id="{E345B201-F526-3F19-A8D1-78F9EC599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F3A89-96CC-5B97-DDD8-D3D7756E8278}"/>
              </a:ext>
            </a:extLst>
          </p:cNvPr>
          <p:cNvSpPr>
            <a:spLocks noGrp="1"/>
          </p:cNvSpPr>
          <p:nvPr>
            <p:ph type="sldNum" sz="quarter" idx="12"/>
          </p:nvPr>
        </p:nvSpPr>
        <p:spPr/>
        <p:txBody>
          <a:bodyPr/>
          <a:lstStyle/>
          <a:p>
            <a:fld id="{A9B46B92-AC8B-D04D-9000-C362533389C0}" type="slidenum">
              <a:rPr lang="en-US" smtClean="0"/>
              <a:t>‹#›</a:t>
            </a:fld>
            <a:endParaRPr lang="en-US"/>
          </a:p>
        </p:txBody>
      </p:sp>
    </p:spTree>
    <p:extLst>
      <p:ext uri="{BB962C8B-B14F-4D97-AF65-F5344CB8AC3E}">
        <p14:creationId xmlns:p14="http://schemas.microsoft.com/office/powerpoint/2010/main" val="54325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CC84-E291-CC5D-4270-09657E8772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D9A86F-01A2-2694-84FB-33D0C1B47F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7F566B-F7EE-B877-FEBC-823E87D275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0DE818-090C-784F-BC0E-66B85C45F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0E98AE-A49F-101C-6481-1E7CA163A4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458D88-CB98-712F-D72C-4ABC9A993BAA}"/>
              </a:ext>
            </a:extLst>
          </p:cNvPr>
          <p:cNvSpPr>
            <a:spLocks noGrp="1"/>
          </p:cNvSpPr>
          <p:nvPr>
            <p:ph type="dt" sz="half" idx="10"/>
          </p:nvPr>
        </p:nvSpPr>
        <p:spPr/>
        <p:txBody>
          <a:bodyPr/>
          <a:lstStyle/>
          <a:p>
            <a:fld id="{F1E8F2DA-9BE2-5543-9FB3-5AA657D51C9C}" type="datetimeFigureOut">
              <a:rPr lang="en-US" smtClean="0"/>
              <a:t>3/25/24</a:t>
            </a:fld>
            <a:endParaRPr lang="en-US"/>
          </a:p>
        </p:txBody>
      </p:sp>
      <p:sp>
        <p:nvSpPr>
          <p:cNvPr id="8" name="Footer Placeholder 7">
            <a:extLst>
              <a:ext uri="{FF2B5EF4-FFF2-40B4-BE49-F238E27FC236}">
                <a16:creationId xmlns:a16="http://schemas.microsoft.com/office/drawing/2014/main" id="{54061645-62BC-6841-262F-5A26190372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C2E5DA-61D4-2E70-BB75-5B083AEF4D5A}"/>
              </a:ext>
            </a:extLst>
          </p:cNvPr>
          <p:cNvSpPr>
            <a:spLocks noGrp="1"/>
          </p:cNvSpPr>
          <p:nvPr>
            <p:ph type="sldNum" sz="quarter" idx="12"/>
          </p:nvPr>
        </p:nvSpPr>
        <p:spPr/>
        <p:txBody>
          <a:bodyPr/>
          <a:lstStyle/>
          <a:p>
            <a:fld id="{A9B46B92-AC8B-D04D-9000-C362533389C0}" type="slidenum">
              <a:rPr lang="en-US" smtClean="0"/>
              <a:t>‹#›</a:t>
            </a:fld>
            <a:endParaRPr lang="en-US"/>
          </a:p>
        </p:txBody>
      </p:sp>
    </p:spTree>
    <p:extLst>
      <p:ext uri="{BB962C8B-B14F-4D97-AF65-F5344CB8AC3E}">
        <p14:creationId xmlns:p14="http://schemas.microsoft.com/office/powerpoint/2010/main" val="144788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BC33-0424-4D8B-B4A8-1EAF759608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D5128-7067-697C-7C30-5C9705208CFC}"/>
              </a:ext>
            </a:extLst>
          </p:cNvPr>
          <p:cNvSpPr>
            <a:spLocks noGrp="1"/>
          </p:cNvSpPr>
          <p:nvPr>
            <p:ph type="dt" sz="half" idx="10"/>
          </p:nvPr>
        </p:nvSpPr>
        <p:spPr/>
        <p:txBody>
          <a:bodyPr/>
          <a:lstStyle/>
          <a:p>
            <a:fld id="{F1E8F2DA-9BE2-5543-9FB3-5AA657D51C9C}" type="datetimeFigureOut">
              <a:rPr lang="en-US" smtClean="0"/>
              <a:t>3/25/24</a:t>
            </a:fld>
            <a:endParaRPr lang="en-US"/>
          </a:p>
        </p:txBody>
      </p:sp>
      <p:sp>
        <p:nvSpPr>
          <p:cNvPr id="4" name="Footer Placeholder 3">
            <a:extLst>
              <a:ext uri="{FF2B5EF4-FFF2-40B4-BE49-F238E27FC236}">
                <a16:creationId xmlns:a16="http://schemas.microsoft.com/office/drawing/2014/main" id="{F5CC1140-2772-853B-1831-87AE0F664C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88AF0A-2974-DBB7-4FD7-EB0BBC55C39F}"/>
              </a:ext>
            </a:extLst>
          </p:cNvPr>
          <p:cNvSpPr>
            <a:spLocks noGrp="1"/>
          </p:cNvSpPr>
          <p:nvPr>
            <p:ph type="sldNum" sz="quarter" idx="12"/>
          </p:nvPr>
        </p:nvSpPr>
        <p:spPr/>
        <p:txBody>
          <a:bodyPr/>
          <a:lstStyle/>
          <a:p>
            <a:fld id="{A9B46B92-AC8B-D04D-9000-C362533389C0}" type="slidenum">
              <a:rPr lang="en-US" smtClean="0"/>
              <a:t>‹#›</a:t>
            </a:fld>
            <a:endParaRPr lang="en-US"/>
          </a:p>
        </p:txBody>
      </p:sp>
    </p:spTree>
    <p:extLst>
      <p:ext uri="{BB962C8B-B14F-4D97-AF65-F5344CB8AC3E}">
        <p14:creationId xmlns:p14="http://schemas.microsoft.com/office/powerpoint/2010/main" val="993210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BBCAB7-FCD5-60F3-E36F-AB2782BB6281}"/>
              </a:ext>
            </a:extLst>
          </p:cNvPr>
          <p:cNvSpPr>
            <a:spLocks noGrp="1"/>
          </p:cNvSpPr>
          <p:nvPr>
            <p:ph type="dt" sz="half" idx="10"/>
          </p:nvPr>
        </p:nvSpPr>
        <p:spPr/>
        <p:txBody>
          <a:bodyPr/>
          <a:lstStyle/>
          <a:p>
            <a:fld id="{F1E8F2DA-9BE2-5543-9FB3-5AA657D51C9C}" type="datetimeFigureOut">
              <a:rPr lang="en-US" smtClean="0"/>
              <a:t>3/25/24</a:t>
            </a:fld>
            <a:endParaRPr lang="en-US"/>
          </a:p>
        </p:txBody>
      </p:sp>
      <p:sp>
        <p:nvSpPr>
          <p:cNvPr id="3" name="Footer Placeholder 2">
            <a:extLst>
              <a:ext uri="{FF2B5EF4-FFF2-40B4-BE49-F238E27FC236}">
                <a16:creationId xmlns:a16="http://schemas.microsoft.com/office/drawing/2014/main" id="{865EB7DD-E9B1-C54E-B3E6-4AFCCD4C07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18C2BE-C391-04B4-FB5E-84EDFC48F6BC}"/>
              </a:ext>
            </a:extLst>
          </p:cNvPr>
          <p:cNvSpPr>
            <a:spLocks noGrp="1"/>
          </p:cNvSpPr>
          <p:nvPr>
            <p:ph type="sldNum" sz="quarter" idx="12"/>
          </p:nvPr>
        </p:nvSpPr>
        <p:spPr/>
        <p:txBody>
          <a:bodyPr/>
          <a:lstStyle/>
          <a:p>
            <a:fld id="{A9B46B92-AC8B-D04D-9000-C362533389C0}" type="slidenum">
              <a:rPr lang="en-US" smtClean="0"/>
              <a:t>‹#›</a:t>
            </a:fld>
            <a:endParaRPr lang="en-US"/>
          </a:p>
        </p:txBody>
      </p:sp>
    </p:spTree>
    <p:extLst>
      <p:ext uri="{BB962C8B-B14F-4D97-AF65-F5344CB8AC3E}">
        <p14:creationId xmlns:p14="http://schemas.microsoft.com/office/powerpoint/2010/main" val="2691565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48DC-3877-3D1A-E72E-433E1A5275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5708D6-A1AB-9513-F3E5-712A6C638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0EED38-620E-DB13-2CC0-37D01489A1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DC2F59-F909-BECF-B03C-8E21FC9D5B83}"/>
              </a:ext>
            </a:extLst>
          </p:cNvPr>
          <p:cNvSpPr>
            <a:spLocks noGrp="1"/>
          </p:cNvSpPr>
          <p:nvPr>
            <p:ph type="dt" sz="half" idx="10"/>
          </p:nvPr>
        </p:nvSpPr>
        <p:spPr/>
        <p:txBody>
          <a:bodyPr/>
          <a:lstStyle/>
          <a:p>
            <a:fld id="{F1E8F2DA-9BE2-5543-9FB3-5AA657D51C9C}" type="datetimeFigureOut">
              <a:rPr lang="en-US" smtClean="0"/>
              <a:t>3/25/24</a:t>
            </a:fld>
            <a:endParaRPr lang="en-US"/>
          </a:p>
        </p:txBody>
      </p:sp>
      <p:sp>
        <p:nvSpPr>
          <p:cNvPr id="6" name="Footer Placeholder 5">
            <a:extLst>
              <a:ext uri="{FF2B5EF4-FFF2-40B4-BE49-F238E27FC236}">
                <a16:creationId xmlns:a16="http://schemas.microsoft.com/office/drawing/2014/main" id="{DC1B17FB-F95A-7E75-68EC-A872A24D14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47E666-0CC0-5C5D-DBF5-F6F7D1DAC9C4}"/>
              </a:ext>
            </a:extLst>
          </p:cNvPr>
          <p:cNvSpPr>
            <a:spLocks noGrp="1"/>
          </p:cNvSpPr>
          <p:nvPr>
            <p:ph type="sldNum" sz="quarter" idx="12"/>
          </p:nvPr>
        </p:nvSpPr>
        <p:spPr/>
        <p:txBody>
          <a:bodyPr/>
          <a:lstStyle/>
          <a:p>
            <a:fld id="{A9B46B92-AC8B-D04D-9000-C362533389C0}" type="slidenum">
              <a:rPr lang="en-US" smtClean="0"/>
              <a:t>‹#›</a:t>
            </a:fld>
            <a:endParaRPr lang="en-US"/>
          </a:p>
        </p:txBody>
      </p:sp>
    </p:spTree>
    <p:extLst>
      <p:ext uri="{BB962C8B-B14F-4D97-AF65-F5344CB8AC3E}">
        <p14:creationId xmlns:p14="http://schemas.microsoft.com/office/powerpoint/2010/main" val="359450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B6A37-8C49-23F0-6279-657BDD763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D7032C-CD33-4CE8-6221-6641E53ADE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9F553B-C3DA-0B91-C739-D3425BAC9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B300D3-FE2E-8A50-3929-7A124238144C}"/>
              </a:ext>
            </a:extLst>
          </p:cNvPr>
          <p:cNvSpPr>
            <a:spLocks noGrp="1"/>
          </p:cNvSpPr>
          <p:nvPr>
            <p:ph type="dt" sz="half" idx="10"/>
          </p:nvPr>
        </p:nvSpPr>
        <p:spPr/>
        <p:txBody>
          <a:bodyPr/>
          <a:lstStyle/>
          <a:p>
            <a:fld id="{F1E8F2DA-9BE2-5543-9FB3-5AA657D51C9C}" type="datetimeFigureOut">
              <a:rPr lang="en-US" smtClean="0"/>
              <a:t>3/25/24</a:t>
            </a:fld>
            <a:endParaRPr lang="en-US"/>
          </a:p>
        </p:txBody>
      </p:sp>
      <p:sp>
        <p:nvSpPr>
          <p:cNvPr id="6" name="Footer Placeholder 5">
            <a:extLst>
              <a:ext uri="{FF2B5EF4-FFF2-40B4-BE49-F238E27FC236}">
                <a16:creationId xmlns:a16="http://schemas.microsoft.com/office/drawing/2014/main" id="{02BD04BE-C945-3014-D3F7-AD4A3B5B6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DD94D-1665-D27A-BE74-A8702F8DEA4B}"/>
              </a:ext>
            </a:extLst>
          </p:cNvPr>
          <p:cNvSpPr>
            <a:spLocks noGrp="1"/>
          </p:cNvSpPr>
          <p:nvPr>
            <p:ph type="sldNum" sz="quarter" idx="12"/>
          </p:nvPr>
        </p:nvSpPr>
        <p:spPr/>
        <p:txBody>
          <a:bodyPr/>
          <a:lstStyle/>
          <a:p>
            <a:fld id="{A9B46B92-AC8B-D04D-9000-C362533389C0}" type="slidenum">
              <a:rPr lang="en-US" smtClean="0"/>
              <a:t>‹#›</a:t>
            </a:fld>
            <a:endParaRPr lang="en-US"/>
          </a:p>
        </p:txBody>
      </p:sp>
    </p:spTree>
    <p:extLst>
      <p:ext uri="{BB962C8B-B14F-4D97-AF65-F5344CB8AC3E}">
        <p14:creationId xmlns:p14="http://schemas.microsoft.com/office/powerpoint/2010/main" val="366149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5660B1-2A78-C9BB-5168-4C5927C09E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830E0B-3825-1252-FEE4-8770E065A7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D1CC16-5875-6B53-F3CB-660EAC3FC7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8F2DA-9BE2-5543-9FB3-5AA657D51C9C}" type="datetimeFigureOut">
              <a:rPr lang="en-US" smtClean="0"/>
              <a:t>3/25/24</a:t>
            </a:fld>
            <a:endParaRPr lang="en-US"/>
          </a:p>
        </p:txBody>
      </p:sp>
      <p:sp>
        <p:nvSpPr>
          <p:cNvPr id="5" name="Footer Placeholder 4">
            <a:extLst>
              <a:ext uri="{FF2B5EF4-FFF2-40B4-BE49-F238E27FC236}">
                <a16:creationId xmlns:a16="http://schemas.microsoft.com/office/drawing/2014/main" id="{23A5ECA8-7B69-E63A-9FD6-95B108A6B2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1217BF-F015-4B74-C7FA-CCCB0D8DD7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B46B92-AC8B-D04D-9000-C362533389C0}" type="slidenum">
              <a:rPr lang="en-US" smtClean="0"/>
              <a:t>‹#›</a:t>
            </a:fld>
            <a:endParaRPr lang="en-US"/>
          </a:p>
        </p:txBody>
      </p:sp>
    </p:spTree>
    <p:extLst>
      <p:ext uri="{BB962C8B-B14F-4D97-AF65-F5344CB8AC3E}">
        <p14:creationId xmlns:p14="http://schemas.microsoft.com/office/powerpoint/2010/main" val="3248392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ysql.com/down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E894-8178-1902-4AF8-E7AAF089447D}"/>
              </a:ext>
            </a:extLst>
          </p:cNvPr>
          <p:cNvSpPr>
            <a:spLocks noGrp="1"/>
          </p:cNvSpPr>
          <p:nvPr>
            <p:ph type="ctrTitle"/>
          </p:nvPr>
        </p:nvSpPr>
        <p:spPr/>
        <p:txBody>
          <a:bodyPr/>
          <a:lstStyle/>
          <a:p>
            <a:r>
              <a:rPr lang="en-US" dirty="0"/>
              <a:t>Relational Database -</a:t>
            </a:r>
            <a:r>
              <a:rPr lang="en-US" dirty="0" err="1"/>
              <a:t>MySql</a:t>
            </a:r>
            <a:endParaRPr lang="en-US" dirty="0"/>
          </a:p>
        </p:txBody>
      </p:sp>
    </p:spTree>
    <p:extLst>
      <p:ext uri="{BB962C8B-B14F-4D97-AF65-F5344CB8AC3E}">
        <p14:creationId xmlns:p14="http://schemas.microsoft.com/office/powerpoint/2010/main" val="282768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AAC2-1907-F91D-3C19-2E41D09CDB56}"/>
              </a:ext>
            </a:extLst>
          </p:cNvPr>
          <p:cNvSpPr>
            <a:spLocks noGrp="1"/>
          </p:cNvSpPr>
          <p:nvPr>
            <p:ph type="title"/>
          </p:nvPr>
        </p:nvSpPr>
        <p:spPr/>
        <p:txBody>
          <a:bodyPr/>
          <a:lstStyle/>
          <a:p>
            <a:r>
              <a:rPr lang="en-US" dirty="0"/>
              <a:t>About Database</a:t>
            </a:r>
          </a:p>
        </p:txBody>
      </p:sp>
      <p:sp>
        <p:nvSpPr>
          <p:cNvPr id="3" name="Content Placeholder 2">
            <a:extLst>
              <a:ext uri="{FF2B5EF4-FFF2-40B4-BE49-F238E27FC236}">
                <a16:creationId xmlns:a16="http://schemas.microsoft.com/office/drawing/2014/main" id="{0C254578-ECF2-F137-FF4A-BD9DCF440F8A}"/>
              </a:ext>
            </a:extLst>
          </p:cNvPr>
          <p:cNvSpPr>
            <a:spLocks noGrp="1"/>
          </p:cNvSpPr>
          <p:nvPr>
            <p:ph idx="1"/>
          </p:nvPr>
        </p:nvSpPr>
        <p:spPr/>
        <p:txBody>
          <a:bodyPr/>
          <a:lstStyle/>
          <a:p>
            <a:pPr marL="0" indent="0">
              <a:buNone/>
            </a:pPr>
            <a:r>
              <a:rPr lang="en-CA" dirty="0"/>
              <a:t>A database is an organized collection of structured information, or data, typically stored electronically in a computer system.</a:t>
            </a:r>
          </a:p>
          <a:p>
            <a:pPr marL="0" indent="0">
              <a:buNone/>
            </a:pPr>
            <a:endParaRPr lang="en-CA" dirty="0"/>
          </a:p>
          <a:p>
            <a:pPr marL="0" indent="0">
              <a:buNone/>
            </a:pPr>
            <a:r>
              <a:rPr lang="en-CA" dirty="0"/>
              <a:t>Data within the most common types of databases in operation today is typically modeled in rows and columns in a series of tables to make processing and data querying efficient. The data can then be easily accessed, managed, modified, updated, controlled, and organized. Most databases use structured query language (SQL) for writing and querying data.</a:t>
            </a:r>
            <a:endParaRPr lang="en-US" dirty="0"/>
          </a:p>
        </p:txBody>
      </p:sp>
    </p:spTree>
    <p:extLst>
      <p:ext uri="{BB962C8B-B14F-4D97-AF65-F5344CB8AC3E}">
        <p14:creationId xmlns:p14="http://schemas.microsoft.com/office/powerpoint/2010/main" val="355758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B119-5AA4-3D00-8B0C-C50CBF4E65CB}"/>
              </a:ext>
            </a:extLst>
          </p:cNvPr>
          <p:cNvSpPr>
            <a:spLocks noGrp="1"/>
          </p:cNvSpPr>
          <p:nvPr>
            <p:ph type="title"/>
          </p:nvPr>
        </p:nvSpPr>
        <p:spPr/>
        <p:txBody>
          <a:bodyPr>
            <a:normAutofit/>
          </a:bodyPr>
          <a:lstStyle/>
          <a:p>
            <a:r>
              <a:rPr lang="en-CA" dirty="0"/>
              <a:t>Introduction to SQL</a:t>
            </a:r>
            <a:endParaRPr lang="en-US" dirty="0"/>
          </a:p>
        </p:txBody>
      </p:sp>
      <p:sp>
        <p:nvSpPr>
          <p:cNvPr id="3" name="Content Placeholder 2">
            <a:extLst>
              <a:ext uri="{FF2B5EF4-FFF2-40B4-BE49-F238E27FC236}">
                <a16:creationId xmlns:a16="http://schemas.microsoft.com/office/drawing/2014/main" id="{DD400A4C-C7EA-31CD-DBD6-07A545437B6B}"/>
              </a:ext>
            </a:extLst>
          </p:cNvPr>
          <p:cNvSpPr>
            <a:spLocks noGrp="1"/>
          </p:cNvSpPr>
          <p:nvPr>
            <p:ph idx="1"/>
          </p:nvPr>
        </p:nvSpPr>
        <p:spPr>
          <a:xfrm>
            <a:off x="543697" y="1383957"/>
            <a:ext cx="10810103" cy="5362832"/>
          </a:xfrm>
        </p:spPr>
        <p:txBody>
          <a:bodyPr>
            <a:normAutofit fontScale="62500" lnSpcReduction="20000"/>
          </a:bodyPr>
          <a:lstStyle/>
          <a:p>
            <a:pPr marL="0" indent="0">
              <a:buNone/>
            </a:pPr>
            <a:r>
              <a:rPr lang="en-CA" dirty="0"/>
              <a:t>SQL is a standard language for accessing and manipulating databases.</a:t>
            </a:r>
          </a:p>
          <a:p>
            <a:r>
              <a:rPr lang="en-CA" dirty="0"/>
              <a:t>SQL stands for Structured Query Language</a:t>
            </a:r>
          </a:p>
          <a:p>
            <a:r>
              <a:rPr lang="en-CA" dirty="0"/>
              <a:t>SQL lets you access and manipulate databases</a:t>
            </a:r>
          </a:p>
          <a:p>
            <a:r>
              <a:rPr lang="en-CA" dirty="0"/>
              <a:t>SQL became a standard of the American National Standards Institute (ANSI) in 1986, and of the International Organization for Standardization (ISO) in 1987</a:t>
            </a:r>
            <a:endParaRPr lang="en-US" dirty="0"/>
          </a:p>
          <a:p>
            <a:endParaRPr lang="en-US" dirty="0"/>
          </a:p>
          <a:p>
            <a:pPr marL="0" indent="0">
              <a:buNone/>
            </a:pPr>
            <a:r>
              <a:rPr lang="en-CA" dirty="0"/>
              <a:t>What Can SQL do?</a:t>
            </a:r>
          </a:p>
          <a:p>
            <a:r>
              <a:rPr lang="en-CA" dirty="0"/>
              <a:t>SQL can execute queries against a database</a:t>
            </a:r>
          </a:p>
          <a:p>
            <a:r>
              <a:rPr lang="en-CA" dirty="0"/>
              <a:t>SQL can retrieve data from a database</a:t>
            </a:r>
          </a:p>
          <a:p>
            <a:r>
              <a:rPr lang="en-CA" dirty="0"/>
              <a:t>SQL can insert records in a database</a:t>
            </a:r>
          </a:p>
          <a:p>
            <a:r>
              <a:rPr lang="en-CA" dirty="0"/>
              <a:t>SQL can update records in a database</a:t>
            </a:r>
          </a:p>
          <a:p>
            <a:r>
              <a:rPr lang="en-CA" dirty="0"/>
              <a:t>SQL can delete records from a database</a:t>
            </a:r>
          </a:p>
          <a:p>
            <a:r>
              <a:rPr lang="en-CA" dirty="0"/>
              <a:t>SQL can create new databases</a:t>
            </a:r>
          </a:p>
          <a:p>
            <a:r>
              <a:rPr lang="en-CA" dirty="0"/>
              <a:t>SQL can create new tables in a database</a:t>
            </a:r>
          </a:p>
          <a:p>
            <a:r>
              <a:rPr lang="en-CA" dirty="0"/>
              <a:t>SQL can create stored procedures in a database</a:t>
            </a:r>
          </a:p>
          <a:p>
            <a:r>
              <a:rPr lang="en-CA" dirty="0"/>
              <a:t>SQL can create views in a database</a:t>
            </a:r>
          </a:p>
          <a:p>
            <a:r>
              <a:rPr lang="en-CA" dirty="0"/>
              <a:t>SQL can set permissions on tables, procedures, and views</a:t>
            </a:r>
          </a:p>
          <a:p>
            <a:pPr marL="0" indent="0">
              <a:buNone/>
            </a:pPr>
            <a:endParaRPr lang="en-CA" dirty="0"/>
          </a:p>
        </p:txBody>
      </p:sp>
    </p:spTree>
    <p:extLst>
      <p:ext uri="{BB962C8B-B14F-4D97-AF65-F5344CB8AC3E}">
        <p14:creationId xmlns:p14="http://schemas.microsoft.com/office/powerpoint/2010/main" val="219174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EA26-E791-616B-3107-27299F4839A1}"/>
              </a:ext>
            </a:extLst>
          </p:cNvPr>
          <p:cNvSpPr>
            <a:spLocks noGrp="1"/>
          </p:cNvSpPr>
          <p:nvPr>
            <p:ph type="title"/>
          </p:nvPr>
        </p:nvSpPr>
        <p:spPr/>
        <p:txBody>
          <a:bodyPr/>
          <a:lstStyle/>
          <a:p>
            <a:r>
              <a:rPr lang="en-CA" dirty="0"/>
              <a:t>Node.js MySQL</a:t>
            </a:r>
            <a:endParaRPr lang="en-US" dirty="0"/>
          </a:p>
        </p:txBody>
      </p:sp>
      <p:sp>
        <p:nvSpPr>
          <p:cNvPr id="3" name="Content Placeholder 2">
            <a:extLst>
              <a:ext uri="{FF2B5EF4-FFF2-40B4-BE49-F238E27FC236}">
                <a16:creationId xmlns:a16="http://schemas.microsoft.com/office/drawing/2014/main" id="{FF7FE50E-0252-C4C7-64BA-9F9016A71770}"/>
              </a:ext>
            </a:extLst>
          </p:cNvPr>
          <p:cNvSpPr>
            <a:spLocks noGrp="1"/>
          </p:cNvSpPr>
          <p:nvPr>
            <p:ph idx="1"/>
          </p:nvPr>
        </p:nvSpPr>
        <p:spPr/>
        <p:txBody>
          <a:bodyPr/>
          <a:lstStyle/>
          <a:p>
            <a:pPr marL="0" indent="0">
              <a:buNone/>
            </a:pPr>
            <a:r>
              <a:rPr lang="en-CA" dirty="0"/>
              <a:t>Node.js can be used in database applications.</a:t>
            </a:r>
          </a:p>
          <a:p>
            <a:pPr marL="0" indent="0">
              <a:buNone/>
            </a:pPr>
            <a:r>
              <a:rPr lang="en-CA" dirty="0"/>
              <a:t>One of the most popular databases is MySQL.</a:t>
            </a:r>
          </a:p>
          <a:p>
            <a:pPr marL="0" indent="0">
              <a:buNone/>
            </a:pPr>
            <a:r>
              <a:rPr lang="en-CA" dirty="0"/>
              <a:t>MySQL Database</a:t>
            </a:r>
          </a:p>
          <a:p>
            <a:pPr marL="0" indent="0">
              <a:buNone/>
            </a:pPr>
            <a:r>
              <a:rPr lang="en-CA" dirty="0"/>
              <a:t>To be able to experiment with the code examples, you should have MySQL installed on your computer.</a:t>
            </a:r>
          </a:p>
          <a:p>
            <a:pPr marL="0" indent="0">
              <a:buNone/>
            </a:pPr>
            <a:r>
              <a:rPr lang="en-CA" dirty="0"/>
              <a:t>You can download a free MySQL database at </a:t>
            </a:r>
            <a:r>
              <a:rPr lang="en-CA" dirty="0">
                <a:hlinkClick r:id="rId2"/>
              </a:rPr>
              <a:t>https://www.mysql.com/downloads/</a:t>
            </a:r>
            <a:r>
              <a:rPr lang="en-CA" dirty="0"/>
              <a:t>.</a:t>
            </a:r>
          </a:p>
          <a:p>
            <a:pPr marL="0" indent="0">
              <a:buNone/>
            </a:pPr>
            <a:endParaRPr lang="en-CA" dirty="0"/>
          </a:p>
        </p:txBody>
      </p:sp>
    </p:spTree>
    <p:extLst>
      <p:ext uri="{BB962C8B-B14F-4D97-AF65-F5344CB8AC3E}">
        <p14:creationId xmlns:p14="http://schemas.microsoft.com/office/powerpoint/2010/main" val="3725993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5E783-4C87-6C7D-E63D-23DC247182AC}"/>
              </a:ext>
            </a:extLst>
          </p:cNvPr>
          <p:cNvSpPr>
            <a:spLocks noGrp="1"/>
          </p:cNvSpPr>
          <p:nvPr>
            <p:ph type="title"/>
          </p:nvPr>
        </p:nvSpPr>
        <p:spPr/>
        <p:txBody>
          <a:bodyPr/>
          <a:lstStyle/>
          <a:p>
            <a:r>
              <a:rPr lang="en-US" dirty="0"/>
              <a:t>Workbench</a:t>
            </a:r>
          </a:p>
        </p:txBody>
      </p:sp>
      <p:sp>
        <p:nvSpPr>
          <p:cNvPr id="3" name="Content Placeholder 2">
            <a:extLst>
              <a:ext uri="{FF2B5EF4-FFF2-40B4-BE49-F238E27FC236}">
                <a16:creationId xmlns:a16="http://schemas.microsoft.com/office/drawing/2014/main" id="{70018861-A913-6E49-C54C-DAC3F0BF5937}"/>
              </a:ext>
            </a:extLst>
          </p:cNvPr>
          <p:cNvSpPr>
            <a:spLocks noGrp="1"/>
          </p:cNvSpPr>
          <p:nvPr>
            <p:ph idx="1"/>
          </p:nvPr>
        </p:nvSpPr>
        <p:spPr/>
        <p:txBody>
          <a:bodyPr/>
          <a:lstStyle/>
          <a:p>
            <a:pPr marL="0" indent="0">
              <a:buNone/>
            </a:pPr>
            <a:r>
              <a:rPr lang="en-US" dirty="0"/>
              <a:t>Workbench is an UI tool to interact with MySQL database that we installed locally.</a:t>
            </a:r>
          </a:p>
          <a:p>
            <a:pPr marL="0" indent="0">
              <a:buNone/>
            </a:pPr>
            <a:r>
              <a:rPr lang="en-US" dirty="0"/>
              <a:t>Workbench provides the necessary tools and interfaces where we can write and execute SQL queries.</a:t>
            </a:r>
          </a:p>
        </p:txBody>
      </p:sp>
    </p:spTree>
    <p:extLst>
      <p:ext uri="{BB962C8B-B14F-4D97-AF65-F5344CB8AC3E}">
        <p14:creationId xmlns:p14="http://schemas.microsoft.com/office/powerpoint/2010/main" val="1462079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D824-EE05-6CB2-0C1E-7E53B3ACD166}"/>
              </a:ext>
            </a:extLst>
          </p:cNvPr>
          <p:cNvSpPr>
            <a:spLocks noGrp="1"/>
          </p:cNvSpPr>
          <p:nvPr>
            <p:ph type="title"/>
          </p:nvPr>
        </p:nvSpPr>
        <p:spPr/>
        <p:txBody>
          <a:bodyPr/>
          <a:lstStyle/>
          <a:p>
            <a:r>
              <a:rPr lang="en-CA" b="0" i="0" dirty="0">
                <a:solidFill>
                  <a:srgbClr val="000000"/>
                </a:solidFill>
                <a:effectLst/>
                <a:latin typeface="Segoe UI" panose="020B0502040204020203" pitchFamily="34" charset="0"/>
              </a:rPr>
              <a:t>SQL CREATE TABLE Statement</a:t>
            </a:r>
            <a:endParaRPr lang="en-US" dirty="0"/>
          </a:p>
        </p:txBody>
      </p:sp>
      <p:sp>
        <p:nvSpPr>
          <p:cNvPr id="3" name="Content Placeholder 2">
            <a:extLst>
              <a:ext uri="{FF2B5EF4-FFF2-40B4-BE49-F238E27FC236}">
                <a16:creationId xmlns:a16="http://schemas.microsoft.com/office/drawing/2014/main" id="{8A2F0D44-D81F-D096-1334-B6244E89A246}"/>
              </a:ext>
            </a:extLst>
          </p:cNvPr>
          <p:cNvSpPr>
            <a:spLocks noGrp="1"/>
          </p:cNvSpPr>
          <p:nvPr>
            <p:ph idx="1"/>
          </p:nvPr>
        </p:nvSpPr>
        <p:spPr/>
        <p:txBody>
          <a:bodyPr>
            <a:normAutofit fontScale="77500" lnSpcReduction="20000"/>
          </a:bodyPr>
          <a:lstStyle/>
          <a:p>
            <a:pPr marL="0" indent="0" algn="l">
              <a:buNone/>
            </a:pPr>
            <a:r>
              <a:rPr lang="en-CA" b="0" i="0" dirty="0">
                <a:solidFill>
                  <a:srgbClr val="000000"/>
                </a:solidFill>
                <a:effectLst/>
                <a:latin typeface="Verdana" panose="020B0604030504040204" pitchFamily="34" charset="0"/>
              </a:rPr>
              <a:t>The CREATE TABLE statement is used to create a new table in a database.</a:t>
            </a:r>
          </a:p>
          <a:p>
            <a:pPr marL="0" indent="0" algn="l">
              <a:buNone/>
            </a:pPr>
            <a:r>
              <a:rPr lang="en-CA" b="0" i="0" dirty="0">
                <a:solidFill>
                  <a:srgbClr val="000000"/>
                </a:solidFill>
                <a:effectLst/>
                <a:latin typeface="Segoe UI" panose="020B0502040204020203" pitchFamily="34" charset="0"/>
              </a:rPr>
              <a:t>Syntax</a:t>
            </a:r>
          </a:p>
          <a:p>
            <a:pPr marL="0" indent="0">
              <a:buNone/>
            </a:pPr>
            <a:r>
              <a:rPr lang="en-CA" b="0" i="0" dirty="0">
                <a:solidFill>
                  <a:srgbClr val="0000CD"/>
                </a:solidFill>
                <a:effectLst/>
                <a:latin typeface="Consolas" panose="020B0609020204030204" pitchFamily="49" charset="0"/>
              </a:rPr>
              <a:t>CREATE</a:t>
            </a:r>
            <a:r>
              <a:rPr lang="en-CA" b="0" i="0" dirty="0">
                <a:solidFill>
                  <a:srgbClr val="000000"/>
                </a:solidFill>
                <a:effectLst/>
                <a:latin typeface="Consolas" panose="020B0609020204030204" pitchFamily="49" charset="0"/>
              </a:rPr>
              <a:t> </a:t>
            </a:r>
            <a:r>
              <a:rPr lang="en-CA" b="0" i="0" dirty="0">
                <a:solidFill>
                  <a:srgbClr val="0000CD"/>
                </a:solidFill>
                <a:effectLst/>
                <a:latin typeface="Consolas" panose="020B0609020204030204" pitchFamily="49" charset="0"/>
              </a:rPr>
              <a:t>TABLE</a:t>
            </a:r>
            <a:r>
              <a:rPr lang="en-CA" b="0" i="0" dirty="0">
                <a:solidFill>
                  <a:srgbClr val="000000"/>
                </a:solidFill>
                <a:effectLst/>
                <a:latin typeface="Consolas" panose="020B0609020204030204" pitchFamily="49" charset="0"/>
              </a:rPr>
              <a:t> </a:t>
            </a:r>
            <a:r>
              <a:rPr lang="en-CA" b="0" i="1" dirty="0" err="1">
                <a:solidFill>
                  <a:srgbClr val="000000"/>
                </a:solidFill>
                <a:effectLst/>
                <a:latin typeface="Consolas" panose="020B0609020204030204" pitchFamily="49" charset="0"/>
              </a:rPr>
              <a:t>table_name</a:t>
            </a:r>
            <a:r>
              <a:rPr lang="en-CA" b="0" i="1" dirty="0">
                <a:solidFill>
                  <a:srgbClr val="000000"/>
                </a:solidFill>
                <a:effectLst/>
                <a:latin typeface="Consolas" panose="020B0609020204030204" pitchFamily="49" charset="0"/>
              </a:rPr>
              <a:t> </a:t>
            </a:r>
            <a:r>
              <a:rPr lang="en-CA" b="0" i="0" dirty="0">
                <a:solidFill>
                  <a:srgbClr val="000000"/>
                </a:solidFill>
                <a:effectLst/>
                <a:latin typeface="Consolas" panose="020B0609020204030204" pitchFamily="49" charset="0"/>
              </a:rPr>
              <a:t>(</a:t>
            </a:r>
            <a:br>
              <a:rPr lang="en-CA" dirty="0"/>
            </a:br>
            <a:r>
              <a:rPr lang="en-CA" b="0" i="1" dirty="0">
                <a:solidFill>
                  <a:srgbClr val="000000"/>
                </a:solidFill>
                <a:effectLst/>
                <a:latin typeface="Consolas" panose="020B0609020204030204" pitchFamily="49" charset="0"/>
              </a:rPr>
              <a:t>    column1 datatype</a:t>
            </a:r>
            <a:r>
              <a:rPr lang="en-CA" b="0" i="0" dirty="0">
                <a:solidFill>
                  <a:srgbClr val="000000"/>
                </a:solidFill>
                <a:effectLst/>
                <a:latin typeface="Consolas" panose="020B0609020204030204" pitchFamily="49" charset="0"/>
              </a:rPr>
              <a:t>,</a:t>
            </a:r>
            <a:br>
              <a:rPr lang="en-CA" dirty="0"/>
            </a:br>
            <a:r>
              <a:rPr lang="en-CA" b="0" i="1" dirty="0">
                <a:solidFill>
                  <a:srgbClr val="000000"/>
                </a:solidFill>
                <a:effectLst/>
                <a:latin typeface="Consolas" panose="020B0609020204030204" pitchFamily="49" charset="0"/>
              </a:rPr>
              <a:t>    column2 datatype</a:t>
            </a:r>
            <a:r>
              <a:rPr lang="en-CA" b="0" i="0" dirty="0">
                <a:solidFill>
                  <a:srgbClr val="000000"/>
                </a:solidFill>
                <a:effectLst/>
                <a:latin typeface="Consolas" panose="020B0609020204030204" pitchFamily="49" charset="0"/>
              </a:rPr>
              <a:t>,</a:t>
            </a:r>
            <a:br>
              <a:rPr lang="en-CA" dirty="0"/>
            </a:br>
            <a:r>
              <a:rPr lang="en-CA" b="0" i="1" dirty="0">
                <a:solidFill>
                  <a:srgbClr val="000000"/>
                </a:solidFill>
                <a:effectLst/>
                <a:latin typeface="Consolas" panose="020B0609020204030204" pitchFamily="49" charset="0"/>
              </a:rPr>
              <a:t>    column3 datatype</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   ....</a:t>
            </a:r>
            <a:br>
              <a:rPr lang="en-CA" dirty="0"/>
            </a:br>
            <a:r>
              <a:rPr lang="en-CA" b="0" i="0" dirty="0">
                <a:solidFill>
                  <a:srgbClr val="000000"/>
                </a:solidFill>
                <a:effectLst/>
                <a:latin typeface="Consolas" panose="020B0609020204030204" pitchFamily="49" charset="0"/>
              </a:rPr>
              <a:t>);</a:t>
            </a:r>
          </a:p>
          <a:p>
            <a:pPr marL="0" indent="0">
              <a:buNone/>
            </a:pPr>
            <a:endParaRPr lang="en-CA" dirty="0">
              <a:solidFill>
                <a:srgbClr val="000000"/>
              </a:solidFill>
              <a:latin typeface="Consolas" panose="020B0609020204030204" pitchFamily="49" charset="0"/>
            </a:endParaRPr>
          </a:p>
          <a:p>
            <a:pPr marL="0" indent="0" algn="l">
              <a:buNone/>
            </a:pPr>
            <a:r>
              <a:rPr lang="en-CA" b="0" i="0" dirty="0">
                <a:solidFill>
                  <a:srgbClr val="000000"/>
                </a:solidFill>
                <a:effectLst/>
                <a:latin typeface="Verdana" panose="020B0604030504040204" pitchFamily="34" charset="0"/>
              </a:rPr>
              <a:t>The column parameters specify the names of the columns of the table.</a:t>
            </a:r>
          </a:p>
          <a:p>
            <a:pPr marL="0" indent="0" algn="l">
              <a:buNone/>
            </a:pPr>
            <a:r>
              <a:rPr lang="en-CA" b="0" i="0" dirty="0">
                <a:solidFill>
                  <a:srgbClr val="000000"/>
                </a:solidFill>
                <a:effectLst/>
                <a:latin typeface="Verdana" panose="020B0604030504040204" pitchFamily="34" charset="0"/>
              </a:rPr>
              <a:t>The datatype parameter specifies the type of data the column can hold (e.g. varchar, integer, date, etc.).</a:t>
            </a:r>
          </a:p>
          <a:p>
            <a:pPr marL="0" indent="0" algn="l">
              <a:buNone/>
            </a:pPr>
            <a:r>
              <a:rPr lang="en-CA" dirty="0">
                <a:solidFill>
                  <a:srgbClr val="000000"/>
                </a:solidFill>
                <a:latin typeface="Verdana" panose="020B0604030504040204" pitchFamily="34" charset="0"/>
              </a:rPr>
              <a:t>Data type reference - https://www.w3schools.com/</a:t>
            </a:r>
            <a:r>
              <a:rPr lang="en-CA" dirty="0" err="1">
                <a:solidFill>
                  <a:srgbClr val="000000"/>
                </a:solidFill>
                <a:latin typeface="Verdana" panose="020B0604030504040204" pitchFamily="34" charset="0"/>
              </a:rPr>
              <a:t>sql</a:t>
            </a:r>
            <a:r>
              <a:rPr lang="en-CA" dirty="0">
                <a:solidFill>
                  <a:srgbClr val="000000"/>
                </a:solidFill>
                <a:latin typeface="Verdana" panose="020B0604030504040204" pitchFamily="34" charset="0"/>
              </a:rPr>
              <a:t>/</a:t>
            </a:r>
            <a:r>
              <a:rPr lang="en-CA" dirty="0" err="1">
                <a:solidFill>
                  <a:srgbClr val="000000"/>
                </a:solidFill>
                <a:latin typeface="Verdana" panose="020B0604030504040204" pitchFamily="34" charset="0"/>
              </a:rPr>
              <a:t>sql_datatypes.asp</a:t>
            </a:r>
            <a:endParaRPr lang="en-CA" b="0" i="0" dirty="0">
              <a:solidFill>
                <a:srgbClr val="000000"/>
              </a:solidFill>
              <a:effectLst/>
              <a:latin typeface="Verdana" panose="020B0604030504040204" pitchFamily="34" charset="0"/>
            </a:endParaRPr>
          </a:p>
          <a:p>
            <a:pPr marL="0" indent="0">
              <a:buNone/>
            </a:pPr>
            <a:endParaRPr lang="en-US" dirty="0"/>
          </a:p>
        </p:txBody>
      </p:sp>
    </p:spTree>
    <p:extLst>
      <p:ext uri="{BB962C8B-B14F-4D97-AF65-F5344CB8AC3E}">
        <p14:creationId xmlns:p14="http://schemas.microsoft.com/office/powerpoint/2010/main" val="3905067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EBEBE-E27F-99A6-D2F7-93146C959EC7}"/>
              </a:ext>
            </a:extLst>
          </p:cNvPr>
          <p:cNvSpPr>
            <a:spLocks noGrp="1"/>
          </p:cNvSpPr>
          <p:nvPr>
            <p:ph type="title"/>
          </p:nvPr>
        </p:nvSpPr>
        <p:spPr/>
        <p:txBody>
          <a:bodyPr/>
          <a:lstStyle/>
          <a:p>
            <a:pPr algn="l"/>
            <a:r>
              <a:rPr lang="en-CA" b="0" i="0" dirty="0">
                <a:solidFill>
                  <a:srgbClr val="000000"/>
                </a:solidFill>
                <a:effectLst/>
                <a:latin typeface="Segoe UI" panose="020B0502040204020203" pitchFamily="34" charset="0"/>
              </a:rPr>
              <a:t>SQL INSERT INTO Statement</a:t>
            </a:r>
          </a:p>
        </p:txBody>
      </p:sp>
      <p:sp>
        <p:nvSpPr>
          <p:cNvPr id="3" name="Content Placeholder 2">
            <a:extLst>
              <a:ext uri="{FF2B5EF4-FFF2-40B4-BE49-F238E27FC236}">
                <a16:creationId xmlns:a16="http://schemas.microsoft.com/office/drawing/2014/main" id="{3612076B-7871-1EB9-B383-C53536FE2F63}"/>
              </a:ext>
            </a:extLst>
          </p:cNvPr>
          <p:cNvSpPr>
            <a:spLocks noGrp="1"/>
          </p:cNvSpPr>
          <p:nvPr>
            <p:ph idx="1"/>
          </p:nvPr>
        </p:nvSpPr>
        <p:spPr/>
        <p:txBody>
          <a:bodyPr>
            <a:normAutofit fontScale="92500" lnSpcReduction="20000"/>
          </a:bodyPr>
          <a:lstStyle/>
          <a:p>
            <a:pPr marL="0" indent="0" algn="l">
              <a:buNone/>
            </a:pPr>
            <a:r>
              <a:rPr lang="en-CA" b="0" i="0" dirty="0">
                <a:solidFill>
                  <a:srgbClr val="000000"/>
                </a:solidFill>
                <a:effectLst/>
                <a:latin typeface="Segoe UI" panose="020B0502040204020203" pitchFamily="34" charset="0"/>
              </a:rPr>
              <a:t>The SQL INSERT INTO Statement</a:t>
            </a:r>
          </a:p>
          <a:p>
            <a:pPr marL="0" indent="0" algn="l">
              <a:buNone/>
            </a:pPr>
            <a:r>
              <a:rPr lang="en-CA" b="0" i="0" dirty="0">
                <a:solidFill>
                  <a:srgbClr val="000000"/>
                </a:solidFill>
                <a:effectLst/>
                <a:latin typeface="Verdana" panose="020B0604030504040204" pitchFamily="34" charset="0"/>
              </a:rPr>
              <a:t>The INSERT INTO statement is used to insert new records in a table.</a:t>
            </a:r>
          </a:p>
          <a:p>
            <a:pPr marL="0" indent="0" algn="l">
              <a:buNone/>
            </a:pPr>
            <a:r>
              <a:rPr lang="en-CA" b="0" i="0" dirty="0">
                <a:solidFill>
                  <a:srgbClr val="000000"/>
                </a:solidFill>
                <a:effectLst/>
                <a:latin typeface="Segoe UI" panose="020B0502040204020203" pitchFamily="34" charset="0"/>
              </a:rPr>
              <a:t>INSERT INTO Syntax</a:t>
            </a:r>
          </a:p>
          <a:p>
            <a:pPr marL="0" indent="0" algn="l">
              <a:buNone/>
            </a:pPr>
            <a:r>
              <a:rPr lang="en-CA" b="0" i="0" dirty="0">
                <a:solidFill>
                  <a:srgbClr val="000000"/>
                </a:solidFill>
                <a:effectLst/>
                <a:latin typeface="Verdana" panose="020B0604030504040204" pitchFamily="34" charset="0"/>
              </a:rPr>
              <a:t>It is possible to write the INSERT INTO statement in two ways:</a:t>
            </a:r>
          </a:p>
          <a:p>
            <a:pPr marL="0" indent="0">
              <a:buNone/>
            </a:pPr>
            <a:r>
              <a:rPr lang="en-CA" b="0" i="0" dirty="0">
                <a:solidFill>
                  <a:srgbClr val="0000CD"/>
                </a:solidFill>
                <a:effectLst/>
                <a:latin typeface="Courier New" panose="02070309020205020404" pitchFamily="49" charset="0"/>
              </a:rPr>
              <a:t>INSERT</a:t>
            </a:r>
            <a:r>
              <a:rPr lang="en-CA" b="0" i="0" dirty="0">
                <a:solidFill>
                  <a:srgbClr val="000000"/>
                </a:solidFill>
                <a:effectLst/>
                <a:latin typeface="Courier New" panose="02070309020205020404" pitchFamily="49" charset="0"/>
              </a:rPr>
              <a:t> </a:t>
            </a:r>
            <a:r>
              <a:rPr lang="en-CA" b="0" i="0" dirty="0">
                <a:solidFill>
                  <a:srgbClr val="0000CD"/>
                </a:solidFill>
                <a:effectLst/>
                <a:latin typeface="Courier New" panose="02070309020205020404" pitchFamily="49" charset="0"/>
              </a:rPr>
              <a:t>INTO</a:t>
            </a:r>
            <a:r>
              <a:rPr lang="en-CA" b="0" i="0" dirty="0">
                <a:solidFill>
                  <a:srgbClr val="000000"/>
                </a:solidFill>
                <a:effectLst/>
                <a:latin typeface="Courier New" panose="02070309020205020404" pitchFamily="49" charset="0"/>
              </a:rPr>
              <a:t> </a:t>
            </a:r>
            <a:r>
              <a:rPr lang="en-CA" b="0" i="1" dirty="0" err="1">
                <a:solidFill>
                  <a:srgbClr val="000000"/>
                </a:solidFill>
                <a:effectLst/>
                <a:latin typeface="Courier New" panose="02070309020205020404" pitchFamily="49" charset="0"/>
              </a:rPr>
              <a:t>table_name</a:t>
            </a:r>
            <a:r>
              <a:rPr lang="en-CA" b="0" i="0" dirty="0">
                <a:solidFill>
                  <a:srgbClr val="000000"/>
                </a:solidFill>
                <a:effectLst/>
                <a:latin typeface="Courier New" panose="02070309020205020404" pitchFamily="49" charset="0"/>
              </a:rPr>
              <a:t> (</a:t>
            </a:r>
            <a:r>
              <a:rPr lang="en-CA" b="0" i="1" dirty="0">
                <a:solidFill>
                  <a:srgbClr val="000000"/>
                </a:solidFill>
                <a:effectLst/>
                <a:latin typeface="Courier New" panose="02070309020205020404" pitchFamily="49" charset="0"/>
              </a:rPr>
              <a:t>column1</a:t>
            </a:r>
            <a:r>
              <a:rPr lang="en-CA" b="0" i="0" dirty="0">
                <a:solidFill>
                  <a:srgbClr val="000000"/>
                </a:solidFill>
                <a:effectLst/>
                <a:latin typeface="Courier New" panose="02070309020205020404" pitchFamily="49" charset="0"/>
              </a:rPr>
              <a:t>,</a:t>
            </a:r>
            <a:r>
              <a:rPr lang="en-CA" b="0" i="1" dirty="0">
                <a:solidFill>
                  <a:srgbClr val="000000"/>
                </a:solidFill>
                <a:effectLst/>
                <a:latin typeface="Courier New" panose="02070309020205020404" pitchFamily="49" charset="0"/>
              </a:rPr>
              <a:t> column2</a:t>
            </a:r>
            <a:r>
              <a:rPr lang="en-CA" b="0" i="0" dirty="0">
                <a:solidFill>
                  <a:srgbClr val="000000"/>
                </a:solidFill>
                <a:effectLst/>
                <a:latin typeface="Courier New" panose="02070309020205020404" pitchFamily="49" charset="0"/>
              </a:rPr>
              <a:t>,</a:t>
            </a:r>
            <a:r>
              <a:rPr lang="en-CA" b="0" i="1" dirty="0">
                <a:solidFill>
                  <a:srgbClr val="000000"/>
                </a:solidFill>
                <a:effectLst/>
                <a:latin typeface="Courier New" panose="02070309020205020404" pitchFamily="49" charset="0"/>
              </a:rPr>
              <a:t> column3</a:t>
            </a:r>
            <a:r>
              <a:rPr lang="en-CA" b="0" i="0" dirty="0">
                <a:solidFill>
                  <a:srgbClr val="000000"/>
                </a:solidFill>
                <a:effectLst/>
                <a:latin typeface="Courier New" panose="02070309020205020404" pitchFamily="49" charset="0"/>
              </a:rPr>
              <a:t>, ...)</a:t>
            </a:r>
            <a:br>
              <a:rPr lang="en-CA" dirty="0"/>
            </a:br>
            <a:r>
              <a:rPr lang="en-CA" b="0" i="0" dirty="0">
                <a:solidFill>
                  <a:srgbClr val="0000CD"/>
                </a:solidFill>
                <a:effectLst/>
                <a:latin typeface="Courier New" panose="02070309020205020404" pitchFamily="49" charset="0"/>
              </a:rPr>
              <a:t>VALUES</a:t>
            </a:r>
            <a:r>
              <a:rPr lang="en-CA" b="0" i="0" dirty="0">
                <a:solidFill>
                  <a:srgbClr val="000000"/>
                </a:solidFill>
                <a:effectLst/>
                <a:latin typeface="Courier New" panose="02070309020205020404" pitchFamily="49" charset="0"/>
              </a:rPr>
              <a:t> (</a:t>
            </a:r>
            <a:r>
              <a:rPr lang="en-CA" b="0" i="1" dirty="0">
                <a:solidFill>
                  <a:srgbClr val="000000"/>
                </a:solidFill>
                <a:effectLst/>
                <a:latin typeface="Courier New" panose="02070309020205020404" pitchFamily="49" charset="0"/>
              </a:rPr>
              <a:t>value1</a:t>
            </a:r>
            <a:r>
              <a:rPr lang="en-CA" b="0" i="0" dirty="0">
                <a:solidFill>
                  <a:srgbClr val="000000"/>
                </a:solidFill>
                <a:effectLst/>
                <a:latin typeface="Courier New" panose="02070309020205020404" pitchFamily="49" charset="0"/>
              </a:rPr>
              <a:t>,</a:t>
            </a:r>
            <a:r>
              <a:rPr lang="en-CA" b="0" i="1" dirty="0">
                <a:solidFill>
                  <a:srgbClr val="000000"/>
                </a:solidFill>
                <a:effectLst/>
                <a:latin typeface="Courier New" panose="02070309020205020404" pitchFamily="49" charset="0"/>
              </a:rPr>
              <a:t> value2</a:t>
            </a:r>
            <a:r>
              <a:rPr lang="en-CA" b="0" i="0" dirty="0">
                <a:solidFill>
                  <a:srgbClr val="000000"/>
                </a:solidFill>
                <a:effectLst/>
                <a:latin typeface="Courier New" panose="02070309020205020404" pitchFamily="49" charset="0"/>
              </a:rPr>
              <a:t>,</a:t>
            </a:r>
            <a:r>
              <a:rPr lang="en-CA" b="0" i="1" dirty="0">
                <a:solidFill>
                  <a:srgbClr val="000000"/>
                </a:solidFill>
                <a:effectLst/>
                <a:latin typeface="Courier New" panose="02070309020205020404" pitchFamily="49" charset="0"/>
              </a:rPr>
              <a:t> value3</a:t>
            </a:r>
            <a:r>
              <a:rPr lang="en-CA" b="0" i="0" dirty="0">
                <a:solidFill>
                  <a:srgbClr val="000000"/>
                </a:solidFill>
                <a:effectLst/>
                <a:latin typeface="Courier New" panose="02070309020205020404" pitchFamily="49" charset="0"/>
              </a:rPr>
              <a:t>, ...);</a:t>
            </a:r>
          </a:p>
          <a:p>
            <a:pPr marL="0" indent="0">
              <a:buNone/>
            </a:pPr>
            <a:endParaRPr lang="en-CA" dirty="0">
              <a:solidFill>
                <a:srgbClr val="000000"/>
              </a:solidFill>
              <a:latin typeface="Courier New" panose="02070309020205020404" pitchFamily="49" charset="0"/>
            </a:endParaRPr>
          </a:p>
          <a:p>
            <a:pPr marL="0" indent="0">
              <a:buNone/>
            </a:pPr>
            <a:r>
              <a:rPr lang="en-CA" b="0" i="0" dirty="0">
                <a:solidFill>
                  <a:srgbClr val="0000CD"/>
                </a:solidFill>
                <a:effectLst/>
                <a:latin typeface="Courier New" panose="02070309020205020404" pitchFamily="49" charset="0"/>
              </a:rPr>
              <a:t>INSERT</a:t>
            </a:r>
            <a:r>
              <a:rPr lang="en-CA" b="0" i="0" dirty="0">
                <a:solidFill>
                  <a:srgbClr val="000000"/>
                </a:solidFill>
                <a:effectLst/>
                <a:latin typeface="Courier New" panose="02070309020205020404" pitchFamily="49" charset="0"/>
              </a:rPr>
              <a:t> </a:t>
            </a:r>
            <a:r>
              <a:rPr lang="en-CA" b="0" i="0" dirty="0">
                <a:solidFill>
                  <a:srgbClr val="0000CD"/>
                </a:solidFill>
                <a:effectLst/>
                <a:latin typeface="Courier New" panose="02070309020205020404" pitchFamily="49" charset="0"/>
              </a:rPr>
              <a:t>INTO</a:t>
            </a:r>
            <a:r>
              <a:rPr lang="en-CA" b="0" i="0" dirty="0">
                <a:solidFill>
                  <a:srgbClr val="000000"/>
                </a:solidFill>
                <a:effectLst/>
                <a:latin typeface="Courier New" panose="02070309020205020404" pitchFamily="49" charset="0"/>
              </a:rPr>
              <a:t> </a:t>
            </a:r>
            <a:r>
              <a:rPr lang="en-CA" b="0" i="1" dirty="0" err="1">
                <a:solidFill>
                  <a:srgbClr val="000000"/>
                </a:solidFill>
                <a:effectLst/>
                <a:latin typeface="Courier New" panose="02070309020205020404" pitchFamily="49" charset="0"/>
              </a:rPr>
              <a:t>table_name</a:t>
            </a:r>
            <a:br>
              <a:rPr lang="en-CA" dirty="0"/>
            </a:br>
            <a:r>
              <a:rPr lang="en-CA" b="0" i="0" dirty="0">
                <a:solidFill>
                  <a:srgbClr val="0000CD"/>
                </a:solidFill>
                <a:effectLst/>
                <a:latin typeface="Courier New" panose="02070309020205020404" pitchFamily="49" charset="0"/>
              </a:rPr>
              <a:t>VALUES</a:t>
            </a:r>
            <a:r>
              <a:rPr lang="en-CA" b="0" i="0" dirty="0">
                <a:solidFill>
                  <a:srgbClr val="000000"/>
                </a:solidFill>
                <a:effectLst/>
                <a:latin typeface="Courier New" panose="02070309020205020404" pitchFamily="49" charset="0"/>
              </a:rPr>
              <a:t> (</a:t>
            </a:r>
            <a:r>
              <a:rPr lang="en-CA" b="0" i="1" dirty="0">
                <a:solidFill>
                  <a:srgbClr val="000000"/>
                </a:solidFill>
                <a:effectLst/>
                <a:latin typeface="Courier New" panose="02070309020205020404" pitchFamily="49" charset="0"/>
              </a:rPr>
              <a:t>value1</a:t>
            </a:r>
            <a:r>
              <a:rPr lang="en-CA" b="0" i="0" dirty="0">
                <a:solidFill>
                  <a:srgbClr val="000000"/>
                </a:solidFill>
                <a:effectLst/>
                <a:latin typeface="Courier New" panose="02070309020205020404" pitchFamily="49" charset="0"/>
              </a:rPr>
              <a:t>,</a:t>
            </a:r>
            <a:r>
              <a:rPr lang="en-CA" b="0" i="1" dirty="0">
                <a:solidFill>
                  <a:srgbClr val="000000"/>
                </a:solidFill>
                <a:effectLst/>
                <a:latin typeface="Courier New" panose="02070309020205020404" pitchFamily="49" charset="0"/>
              </a:rPr>
              <a:t> value2</a:t>
            </a:r>
            <a:r>
              <a:rPr lang="en-CA" b="0" i="0" dirty="0">
                <a:solidFill>
                  <a:srgbClr val="000000"/>
                </a:solidFill>
                <a:effectLst/>
                <a:latin typeface="Courier New" panose="02070309020205020404" pitchFamily="49" charset="0"/>
              </a:rPr>
              <a:t>,</a:t>
            </a:r>
            <a:r>
              <a:rPr lang="en-CA" b="0" i="1" dirty="0">
                <a:solidFill>
                  <a:srgbClr val="000000"/>
                </a:solidFill>
                <a:effectLst/>
                <a:latin typeface="Courier New" panose="02070309020205020404" pitchFamily="49" charset="0"/>
              </a:rPr>
              <a:t> value3</a:t>
            </a:r>
            <a:r>
              <a:rPr lang="en-CA" b="0" i="0" dirty="0">
                <a:solidFill>
                  <a:srgbClr val="000000"/>
                </a:solidFill>
                <a:effectLst/>
                <a:latin typeface="Courier New" panose="02070309020205020404" pitchFamily="49" charset="0"/>
              </a:rPr>
              <a:t>, ...);</a:t>
            </a:r>
            <a:endParaRPr lang="en-US" dirty="0"/>
          </a:p>
        </p:txBody>
      </p:sp>
    </p:spTree>
    <p:extLst>
      <p:ext uri="{BB962C8B-B14F-4D97-AF65-F5344CB8AC3E}">
        <p14:creationId xmlns:p14="http://schemas.microsoft.com/office/powerpoint/2010/main" val="41261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B226-135B-4E31-0F5A-F945B54F8472}"/>
              </a:ext>
            </a:extLst>
          </p:cNvPr>
          <p:cNvSpPr>
            <a:spLocks noGrp="1"/>
          </p:cNvSpPr>
          <p:nvPr>
            <p:ph type="title"/>
          </p:nvPr>
        </p:nvSpPr>
        <p:spPr/>
        <p:txBody>
          <a:bodyPr/>
          <a:lstStyle/>
          <a:p>
            <a:r>
              <a:rPr lang="en-CA" dirty="0"/>
              <a:t>Install MySQL Driver</a:t>
            </a:r>
            <a:endParaRPr lang="en-US" dirty="0"/>
          </a:p>
        </p:txBody>
      </p:sp>
      <p:sp>
        <p:nvSpPr>
          <p:cNvPr id="3" name="Content Placeholder 2">
            <a:extLst>
              <a:ext uri="{FF2B5EF4-FFF2-40B4-BE49-F238E27FC236}">
                <a16:creationId xmlns:a16="http://schemas.microsoft.com/office/drawing/2014/main" id="{85E9F7E7-77D5-52E7-9A31-15C3263E7D5F}"/>
              </a:ext>
            </a:extLst>
          </p:cNvPr>
          <p:cNvSpPr>
            <a:spLocks noGrp="1"/>
          </p:cNvSpPr>
          <p:nvPr>
            <p:ph idx="1"/>
          </p:nvPr>
        </p:nvSpPr>
        <p:spPr/>
        <p:txBody>
          <a:bodyPr>
            <a:normAutofit lnSpcReduction="10000"/>
          </a:bodyPr>
          <a:lstStyle/>
          <a:p>
            <a:pPr marL="0" indent="0">
              <a:buNone/>
            </a:pPr>
            <a:r>
              <a:rPr lang="en-CA" dirty="0"/>
              <a:t>Once you have MySQL up and running on your computer, you can access it by using Node.js.</a:t>
            </a:r>
          </a:p>
          <a:p>
            <a:pPr marL="0" indent="0">
              <a:buNone/>
            </a:pPr>
            <a:r>
              <a:rPr lang="en-CA" dirty="0"/>
              <a:t>To access a MySQL database with Node.js, you need a MySQL driver. This tutorial will use the "</a:t>
            </a:r>
            <a:r>
              <a:rPr lang="en-CA" dirty="0" err="1"/>
              <a:t>mysql</a:t>
            </a:r>
            <a:r>
              <a:rPr lang="en-CA" dirty="0"/>
              <a:t>" module, downloaded from NPM.</a:t>
            </a:r>
          </a:p>
          <a:p>
            <a:pPr marL="0" indent="0">
              <a:buNone/>
            </a:pPr>
            <a:r>
              <a:rPr lang="en-CA" dirty="0"/>
              <a:t>To download and install the "</a:t>
            </a:r>
            <a:r>
              <a:rPr lang="en-CA" dirty="0" err="1"/>
              <a:t>mysql</a:t>
            </a:r>
            <a:r>
              <a:rPr lang="en-CA" dirty="0"/>
              <a:t>" module, open the Command Terminal and execute the following:</a:t>
            </a:r>
          </a:p>
          <a:p>
            <a:r>
              <a:rPr lang="en-CA" dirty="0" err="1"/>
              <a:t>npm</a:t>
            </a:r>
            <a:r>
              <a:rPr lang="en-CA" dirty="0"/>
              <a:t> install </a:t>
            </a:r>
            <a:r>
              <a:rPr lang="en-CA" dirty="0" err="1"/>
              <a:t>mysql</a:t>
            </a:r>
            <a:endParaRPr lang="en-CA" dirty="0"/>
          </a:p>
          <a:p>
            <a:pPr marL="0" indent="0">
              <a:buNone/>
            </a:pPr>
            <a:r>
              <a:rPr lang="en-CA" dirty="0"/>
              <a:t>Now you have downloaded and installed a </a:t>
            </a:r>
            <a:r>
              <a:rPr lang="en-CA" dirty="0" err="1"/>
              <a:t>mysql</a:t>
            </a:r>
            <a:r>
              <a:rPr lang="en-CA" dirty="0"/>
              <a:t> database driver.</a:t>
            </a:r>
          </a:p>
          <a:p>
            <a:pPr marL="0" indent="0">
              <a:buNone/>
            </a:pPr>
            <a:r>
              <a:rPr lang="en-CA" dirty="0"/>
              <a:t>Node.js can use this module to manipulate the MySQL database:</a:t>
            </a:r>
          </a:p>
          <a:p>
            <a:r>
              <a:rPr lang="en-CA" dirty="0"/>
              <a:t>var </a:t>
            </a:r>
            <a:r>
              <a:rPr lang="en-CA" dirty="0" err="1"/>
              <a:t>mysql</a:t>
            </a:r>
            <a:r>
              <a:rPr lang="en-CA" dirty="0"/>
              <a:t> = require('</a:t>
            </a:r>
            <a:r>
              <a:rPr lang="en-CA" dirty="0" err="1"/>
              <a:t>mysql</a:t>
            </a:r>
            <a:r>
              <a:rPr lang="en-CA" dirty="0"/>
              <a:t>');</a:t>
            </a:r>
          </a:p>
          <a:p>
            <a:pPr marL="0" indent="0">
              <a:buNone/>
            </a:pPr>
            <a:endParaRPr lang="en-CA" dirty="0"/>
          </a:p>
          <a:p>
            <a:pPr marL="0" indent="0">
              <a:buNone/>
            </a:pPr>
            <a:endParaRPr lang="en-US" dirty="0"/>
          </a:p>
        </p:txBody>
      </p:sp>
    </p:spTree>
    <p:extLst>
      <p:ext uri="{BB962C8B-B14F-4D97-AF65-F5344CB8AC3E}">
        <p14:creationId xmlns:p14="http://schemas.microsoft.com/office/powerpoint/2010/main" val="2608106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31BF8-B0B8-EFCD-8445-953E7CDCE76A}"/>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Note to self</a:t>
            </a:r>
          </a:p>
        </p:txBody>
      </p:sp>
      <p:sp>
        <p:nvSpPr>
          <p:cNvPr id="3" name="Content Placeholder 2">
            <a:extLst>
              <a:ext uri="{FF2B5EF4-FFF2-40B4-BE49-F238E27FC236}">
                <a16:creationId xmlns:a16="http://schemas.microsoft.com/office/drawing/2014/main" id="{BC12B791-7A39-A090-7766-E847276A8A07}"/>
              </a:ext>
            </a:extLst>
          </p:cNvPr>
          <p:cNvSpPr>
            <a:spLocks noGrp="1"/>
          </p:cNvSpPr>
          <p:nvPr>
            <p:ph idx="1"/>
          </p:nvPr>
        </p:nvSpPr>
        <p:spPr>
          <a:xfrm>
            <a:off x="7464612" y="4750893"/>
            <a:ext cx="4087305" cy="1147863"/>
          </a:xfrm>
        </p:spPr>
        <p:txBody>
          <a:bodyPr vert="horz" lIns="91440" tIns="45720" rIns="91440" bIns="45720" rtlCol="0" anchor="t">
            <a:normAutofit/>
          </a:bodyPr>
          <a:lstStyle/>
          <a:p>
            <a:pPr marL="0" indent="0">
              <a:buNone/>
            </a:pPr>
            <a:r>
              <a:rPr lang="en-US" sz="2000"/>
              <a:t>What new did I figure out today?</a:t>
            </a:r>
          </a:p>
        </p:txBody>
      </p:sp>
      <p:pic>
        <p:nvPicPr>
          <p:cNvPr id="5" name="Picture 4" descr="Wood human figure">
            <a:extLst>
              <a:ext uri="{FF2B5EF4-FFF2-40B4-BE49-F238E27FC236}">
                <a16:creationId xmlns:a16="http://schemas.microsoft.com/office/drawing/2014/main" id="{FB28551B-BE13-480A-2853-F33E53392D80}"/>
              </a:ext>
            </a:extLst>
          </p:cNvPr>
          <p:cNvPicPr>
            <a:picLocks noChangeAspect="1"/>
          </p:cNvPicPr>
          <p:nvPr/>
        </p:nvPicPr>
        <p:blipFill rotWithShape="1">
          <a:blip r:embed="rId2"/>
          <a:srcRect r="3158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1050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618</Words>
  <Application>Microsoft Macintosh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Consolas</vt:lpstr>
      <vt:lpstr>Courier New</vt:lpstr>
      <vt:lpstr>Segoe UI</vt:lpstr>
      <vt:lpstr>Verdana</vt:lpstr>
      <vt:lpstr>Office Theme</vt:lpstr>
      <vt:lpstr>Relational Database -MySql</vt:lpstr>
      <vt:lpstr>About Database</vt:lpstr>
      <vt:lpstr>Introduction to SQL</vt:lpstr>
      <vt:lpstr>Node.js MySQL</vt:lpstr>
      <vt:lpstr>Workbench</vt:lpstr>
      <vt:lpstr>SQL CREATE TABLE Statement</vt:lpstr>
      <vt:lpstr>SQL INSERT INTO Statement</vt:lpstr>
      <vt:lpstr>Install MySQL Driver</vt:lpstr>
      <vt:lpstr>Note to 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-MySql</dc:title>
  <dc:creator>Abhay Barthwal - Canadian Business College</dc:creator>
  <cp:lastModifiedBy>Abhay Barthwal - Canadian Business College</cp:lastModifiedBy>
  <cp:revision>4</cp:revision>
  <dcterms:created xsi:type="dcterms:W3CDTF">2024-03-25T19:43:53Z</dcterms:created>
  <dcterms:modified xsi:type="dcterms:W3CDTF">2024-03-25T20:01:24Z</dcterms:modified>
</cp:coreProperties>
</file>