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96D8-31E5-013A-CB47-259B356AF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1F871-0476-E047-10BB-4030E6D0F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260F1-4EE6-E60B-DDB1-25930CF4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B806-0F7A-1C40-9192-A42094FC1609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1B37B-049F-7413-D7CB-89893F15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9E2D4-0C2F-7F38-413F-43517301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E898-4263-F642-8FB2-7B8272107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EF18-94CF-D0D8-A4A5-E5FD62CB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682B2-C4E2-1F71-50BA-A08F319AC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F240F-5328-416D-6545-82E180BE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B806-0F7A-1C40-9192-A42094FC1609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ED7F7-8860-DD0A-D30A-B0573059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855B6-CB5D-F5BB-1AE0-6F94C5AE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E898-4263-F642-8FB2-7B8272107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3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03CBA-BA0C-A4AA-E77A-FB5594EA7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B19B0-ED38-1569-234E-C794488D2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64963-EA18-D9AB-FA95-944E2AEC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B806-0F7A-1C40-9192-A42094FC1609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67695-D2BE-A79A-12AA-EAC89150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66BBD-0247-7824-B715-2979C53E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E898-4263-F642-8FB2-7B8272107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6893-2BF9-25B7-870B-79BE4D12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B440C-CCCF-595D-3F87-628970F76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A5A92-6000-C795-3CEB-E441F4DB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B806-0F7A-1C40-9192-A42094FC1609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9041D-7C65-8FCA-E161-0260A405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ADD3B-AF2D-FD8B-695D-F30EF76F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E898-4263-F642-8FB2-7B8272107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4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55A4-35F9-9F80-540D-514C31BB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F5F64-ACEC-1FB8-0535-E82C8A952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C65A5-F6E1-6781-6D2F-493F3ECB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B806-0F7A-1C40-9192-A42094FC1609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A57D1-CCFC-D1D9-069E-6AB1D93B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4EC6-B5F4-B8BE-2D97-7902003F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E898-4263-F642-8FB2-7B8272107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9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9D43-A52F-055C-9717-29BD4CAF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EB2A3-F174-7E63-AA88-FA943FC3E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F16AD-34B4-EE4F-A299-EEEA64609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F2F17-C989-7E68-653F-B78C7838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B806-0F7A-1C40-9192-A42094FC1609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CD2C1-3104-1FE4-994D-3E0B95F1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3C6AA-2CE8-D4E6-1C3D-D9A7143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E898-4263-F642-8FB2-7B8272107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2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2369-6DB6-011C-E24D-89DB5BAB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0F911-B8C5-A8FA-4DB0-282C60A68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FC6B4-E0F5-AE0F-6A6C-5C6906DB6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7F470-5FB8-E411-B153-7F1C7F042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3324E-7FE5-C52E-6C30-4FB2C6AC3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BC578-C18A-F14F-9011-6B0B4D71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B806-0F7A-1C40-9192-A42094FC1609}" type="datetimeFigureOut">
              <a:rPr lang="en-US" smtClean="0"/>
              <a:t>3/27/24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F1672-7679-C87D-50C4-FC959229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DE5BC-CE67-4874-20D9-EAEF881A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E898-4263-F642-8FB2-7B8272107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1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0666-7FDE-C90F-5262-B66481C3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1C347-FDAE-6C9C-C691-FF21D27E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B806-0F7A-1C40-9192-A42094FC1609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DB964-5375-6113-EC71-F84580C6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04E27-5C6C-7C4D-7BEE-FFA5CFAE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E898-4263-F642-8FB2-7B8272107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7C64B-FC9A-8725-BCD6-8AEA8EBF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B806-0F7A-1C40-9192-A42094FC1609}" type="datetimeFigureOut">
              <a:rPr lang="en-US" smtClean="0"/>
              <a:t>3/27/24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38C6D3-5362-9607-1C32-C94E777F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61350-6C44-2203-6637-3D66A5FB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E898-4263-F642-8FB2-7B8272107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FE5B-CDD0-5CB4-EC4A-A4A38E48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81D3B-DBB8-2966-A0AB-68FB46357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BD836-D012-8386-8B54-10D1A0B69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B5CBD-0633-42E0-F284-9903DE7B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B806-0F7A-1C40-9192-A42094FC1609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14B65-CC99-C149-FFD6-AF8D4FB4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60C48-7243-7028-0F88-D495E78B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E898-4263-F642-8FB2-7B8272107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5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D93D-1F6F-6405-9F17-25FFB040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9AFEA-BB2D-E7EE-3B53-5893DA7F5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0936E-AF6B-72BD-FA27-80529DC35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22848-A007-D30C-7B79-C7541178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B806-0F7A-1C40-9192-A42094FC1609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5FD3A-E322-B3DA-D3B0-3AEE6580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20916-93CC-F9F2-B0EC-5424238F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E898-4263-F642-8FB2-7B8272107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1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FAD679-0B53-DFC9-D5DD-2CAF824A9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9FC4C-8979-A56C-2910-26850CDFD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D1A6A-B19C-30D5-C408-A30FAE868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BB806-0F7A-1C40-9192-A42094FC1609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2584E-27D1-A3EC-D178-3DDE33081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BE6F4-27CB-8C55-63EF-7095220ED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8E898-4263-F642-8FB2-7B8272107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0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E894-8178-1902-4AF8-E7AAF08944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Relational Database Select -</a:t>
            </a:r>
            <a:r>
              <a:rPr lang="en-US" dirty="0" err="1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8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8587-2D76-07B3-39B8-86B44291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MySQL SELECT 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5D4D0-E636-4F52-CC38-E7E871150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SELECT statement is used to select data from a database.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data returned is stored in a result table, called the result-set.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CA" dirty="0"/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Here, column1, column2, ... are the field names of the table you want to select data from.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4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51EA-B80C-2099-FABF-1C38EA95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B139-B5BC-14BE-22F5-BB22598AC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want to select all the fields available in the table, use the following syntax:</a:t>
            </a:r>
          </a:p>
          <a:p>
            <a:pPr marL="0" indent="0" algn="l">
              <a:buNone/>
            </a:pPr>
            <a:endParaRPr lang="en-CA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CA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74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6CFD-9BFA-8FE0-B15A-8E062E47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MySQL SELECT DISTINCT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D3A4-974F-84C6-F2C4-708D5613D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SELECT DISTINCT statement is used to return only distinct (different) values.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Inside a table, a column often contains many duplicate values; and sometimes you only want to list the different (distinct)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br>
              <a:rPr lang="en-CA" dirty="0"/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0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C134-6ECE-5A44-7387-5AEAACE5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MySQL WHERE Clause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6E1E-19C9-860D-B5B3-753054097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WHERE clause is used to filter records.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used to extract only those records that fulfill a specified condition.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CA" dirty="0"/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CA" dirty="0"/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0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146D-24CB-679A-71FE-1DA959A7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MySQL AND, OR and NOT 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5A6C-5A1A-C57D-D1DE-0833B71E3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WHERE clause can be combined with AND, OR, and NOT operators.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AND and OR operators are used to filter records based on more than one condition:</a:t>
            </a:r>
          </a:p>
          <a:p>
            <a:pPr lvl="1"/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AND operator displays a record if all the conditions separated by AND are TRUE.</a:t>
            </a:r>
          </a:p>
          <a:p>
            <a:pPr lvl="1"/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OR operator displays a record if any of the conditions separated by OR is TRUE.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NOT operator displays a record if the condition(s) is NOT TRUE.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4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CAFA-37ED-920D-BB3B-5F4214AEE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568"/>
            <a:ext cx="11331146" cy="64749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AND Syntax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CA" dirty="0"/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CA" dirty="0"/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condition1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condition2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condition3 ...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OR Syntax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CA" dirty="0"/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CA" dirty="0"/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condition1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condition2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condition3 ...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NOT Syntax</a:t>
            </a:r>
          </a:p>
          <a:p>
            <a:pPr marL="0" indent="0">
              <a:buNone/>
            </a:pPr>
            <a:endParaRPr lang="en-CA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CA" dirty="0"/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CA" dirty="0"/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0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1BF8-B0B8-EFCD-8445-953E7CDCE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Note to 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2B791-7A39-A090-7766-E847276A8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What new did I figure out today?</a:t>
            </a:r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FB28551B-BE13-480A-2853-F33E53392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05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349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Relational Database Select -MySql</vt:lpstr>
      <vt:lpstr>MySQL SELECT Statement</vt:lpstr>
      <vt:lpstr>Select all</vt:lpstr>
      <vt:lpstr>The MySQL SELECT DISTINCT Statement</vt:lpstr>
      <vt:lpstr>MySQL WHERE Clause</vt:lpstr>
      <vt:lpstr>MySQL AND, OR and NOT Operators</vt:lpstr>
      <vt:lpstr>PowerPoint Presentation</vt:lpstr>
      <vt:lpstr>Note to self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Select -MySql</dc:title>
  <dc:creator>Abhay Barthwal - Canadian Business College</dc:creator>
  <cp:lastModifiedBy>Abhay Barthwal - Canadian Business College</cp:lastModifiedBy>
  <cp:revision>1</cp:revision>
  <dcterms:created xsi:type="dcterms:W3CDTF">2024-03-27T21:31:02Z</dcterms:created>
  <dcterms:modified xsi:type="dcterms:W3CDTF">2024-03-27T21:38:19Z</dcterms:modified>
</cp:coreProperties>
</file>