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CCF2-57BA-476E-DE04-9CA70ED54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5979F-713A-2520-5E2D-5C8B9A926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DD8EA-535C-7D7C-F16B-E479A71E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6786-7B57-D348-BD68-5D4AB636CA7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BF37-A11C-1BB1-57C1-3E910F72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DA808-58BC-5120-FE3B-41DA9FE7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E80C-25F2-A14C-B676-22A8FB8F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2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C303-BB56-462E-5211-DC5D4935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37E20-4653-D60C-70A0-52875AFE0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F19FA-3BF1-E46A-8C14-57FC4C6F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6786-7B57-D348-BD68-5D4AB636CA7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2E96D-CA9E-B614-5A5E-FC9E06F7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7C83F-D9BE-6E52-BDC0-0A752058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E80C-25F2-A14C-B676-22A8FB8F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0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7B3BD9-5AE5-F0BD-5769-401C7952A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C9DCE-AA93-AB53-5F4E-4F0596C1B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8CD07-8DFA-B6F0-6D76-7E362EAE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6786-7B57-D348-BD68-5D4AB636CA7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9EE9A-F061-1E10-ADA4-0D69AFFEB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C6606-4B6B-5A20-A582-7ADF1E0A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E80C-25F2-A14C-B676-22A8FB8F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7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8BEA-FD69-72E1-19FC-F2DD0EE3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240F5-FB59-1633-7905-770079246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CD414-4936-DC2A-6A3A-217BB560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6786-7B57-D348-BD68-5D4AB636CA7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69468-F17B-1DDC-6ABE-0346008E7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CB83E-02D6-FC36-C76D-F4379519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E80C-25F2-A14C-B676-22A8FB8F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44AA-5B4E-CB9C-7645-3AA15AF7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C1A2B-EFD8-DB3E-404C-A984036F9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BA0A0-6C6A-7CB6-7457-5AD3FC526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6786-7B57-D348-BD68-5D4AB636CA7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5C816-9D8E-F008-2B02-E8AFF296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8C688-8D1D-D41B-92E2-45073E62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E80C-25F2-A14C-B676-22A8FB8F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1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56BE-E6FA-70B9-E614-E9582A9A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F0FC1-2D90-6D8F-AF79-00FFD605B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6B3D6-CCDD-8D6E-D5B5-33FDC3D03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F8A5D-D610-97E9-5CAB-00D0658C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6786-7B57-D348-BD68-5D4AB636CA7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C4C63-3C08-10F7-8EBC-80A35177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D4DBA-7F77-AF84-047E-872735FF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E80C-25F2-A14C-B676-22A8FB8F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6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1D0A-1B4E-BDB5-0776-D432B26F9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18AB1-15D5-CFAE-C652-09770E878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389D-0CCC-49A8-3401-4B92B7E47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7AC0F2-8300-35CC-E310-50C991289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F59D9-549D-5A3A-2BE0-DB2B03AD7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CDD782-6CCA-48C5-EC03-636D3A43F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6786-7B57-D348-BD68-5D4AB636CA7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7EBCC-17CB-F3D9-FBF4-1079E18A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0EA613-6F76-E6F2-7DFF-825F3E6E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E80C-25F2-A14C-B676-22A8FB8F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1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37C1-47BB-A89A-BF23-6877998A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F3AC8F-561F-F152-18D5-C24F98A1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6786-7B57-D348-BD68-5D4AB636CA7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F04C0-193C-3F6B-5BAD-400CF0EB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4BEC5-7844-5D81-7E5D-44F14FE0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E80C-25F2-A14C-B676-22A8FB8F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5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2FDEE4-FAF4-66D4-0FF8-5D3C1A7A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6786-7B57-D348-BD68-5D4AB636CA7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615A0D-2164-91A1-6653-67F412B6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16500-A8EF-2B3E-D5EF-CF17DBB4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E80C-25F2-A14C-B676-22A8FB8F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6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5417-4492-FA1A-DDAF-9661B376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95CB3-01BC-ADB3-67CE-BD99CEFA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41401-F64D-DA5E-EA8F-BF49DC278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9F495-1BC1-983A-A016-39A85030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6786-7B57-D348-BD68-5D4AB636CA7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91D25-48D9-3BA8-A8E3-E3F78D2AE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B4D97-BB66-B852-B9B1-E15D9CB6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E80C-25F2-A14C-B676-22A8FB8F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4C1E5-3ACE-8BA0-8DEA-6EA29F2D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49929B-C452-3AE9-541A-DA0E34F53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DDB94-FC99-A7AB-9B22-2C6EAECD0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B64B3-7B2F-F3DA-2C6F-4A3B1732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6786-7B57-D348-BD68-5D4AB636CA7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B199F-4E0C-4805-E30B-BF3DA4543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D9557-D97E-299F-6375-8A274FC6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E80C-25F2-A14C-B676-22A8FB8F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3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9B80D-2A67-3F47-F53B-69B7BD9C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51559-6286-C42E-703F-4ECA06220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5DAEC-5E8A-77F3-0D63-1772B6789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46786-7B57-D348-BD68-5D4AB636CA7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34584-F891-D598-9577-B55D7A6D4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F996B-2804-F781-A293-ED534C450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AE80C-25F2-A14C-B676-22A8FB8F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8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E894-8178-1902-4AF8-E7AAF08944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Relational Database Syntax -</a:t>
            </a:r>
            <a:r>
              <a:rPr lang="en-US" dirty="0" err="1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686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1BF8-B0B8-EFCD-8445-953E7CDCE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Note to 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2B791-7A39-A090-7766-E847276A8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What new did I figure out today?</a:t>
            </a:r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FB28551B-BE13-480A-2853-F33E53392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89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05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69E5-3C57-C807-5095-7A366BEE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SQL Syntax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6922-570D-6C8F-2ACD-BC8800E77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SQL Statements</a:t>
            </a:r>
          </a:p>
          <a:p>
            <a:pPr marL="0" indent="0">
              <a:buNone/>
            </a:pPr>
            <a:endParaRPr lang="en-US" dirty="0"/>
          </a:p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Most of the actions you need to perform on a database are done with SQL statements.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statements consists of keywords that are easy to understand.</a:t>
            </a:r>
          </a:p>
          <a:p>
            <a:pPr marL="0" indent="0" algn="l">
              <a:buNone/>
            </a:pPr>
            <a:endParaRPr lang="en-CA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 - 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Customers;</a:t>
            </a:r>
            <a:endParaRPr lang="en-CA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2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42AF-5FAE-307E-27A4-6C53A785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Semicolon after SQL Statements?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2CA6B-7022-DE8C-8940-D657320C1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Some database systems require a semicolon at the end of each SQL statement.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Semicolon is the standard way to separate each SQL statement in database systems that allow more than one SQL statement to be executed in the same call to the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*SQL keywords are NOT case sensitive: select is the same as SELECT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E71C-42A3-9FDA-3998-BD9C31672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Some of The Most Important SQL 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CC89-6F62-738F-E88E-294F66FC0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SELECT - extracts data from a database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UPDATE - updates data in a database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DELETE - deletes data from a database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INSERT INTO - inserts new data into a database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DATABASE - creates a new database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ALTER DATABASE - modifies a database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TABLE - creates a new table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ALTER TABLE - modifies a table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DROP TABLE - deletes a table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INDEX - creates an index (search key)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DROP INDEX - deletes an index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6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B81A-A3AD-10CB-0A68-17AE4E8B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SQL INSERT INTO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AD4A9-E9A4-3DB1-89CF-1C6E12A06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INSERT INTO statement is used to insert new records in a table.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INSERT INTO Syntax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possible to write the INSERT INTO statement in two ways: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CA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INSERT</a:t>
            </a:r>
            <a:r>
              <a:rPr lang="en-C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CA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INTO</a:t>
            </a:r>
            <a:r>
              <a:rPr lang="en-C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CA" b="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en-C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</a:t>
            </a:r>
            <a:r>
              <a:rPr lang="en-CA" b="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column1</a:t>
            </a:r>
            <a:r>
              <a:rPr lang="en-C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column2</a:t>
            </a:r>
            <a:r>
              <a:rPr lang="en-C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column3</a:t>
            </a:r>
            <a:r>
              <a:rPr lang="en-C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...)</a:t>
            </a:r>
            <a:br>
              <a:rPr lang="en-CA" dirty="0"/>
            </a:br>
            <a:r>
              <a:rPr lang="en-CA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VALUES</a:t>
            </a:r>
            <a:r>
              <a:rPr lang="en-C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</a:t>
            </a:r>
            <a:r>
              <a:rPr lang="en-CA" b="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value1</a:t>
            </a:r>
            <a:r>
              <a:rPr lang="en-C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value2</a:t>
            </a:r>
            <a:r>
              <a:rPr lang="en-C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value3</a:t>
            </a:r>
            <a:r>
              <a:rPr lang="en-C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...);</a:t>
            </a:r>
            <a:endParaRPr lang="en-US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INSERT</a:t>
            </a:r>
            <a:r>
              <a:rPr lang="en-C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CA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INTO</a:t>
            </a:r>
            <a:r>
              <a:rPr lang="en-C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CA" b="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table_name</a:t>
            </a:r>
            <a:br>
              <a:rPr lang="en-CA" dirty="0"/>
            </a:br>
            <a:r>
              <a:rPr lang="en-CA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VALUES</a:t>
            </a:r>
            <a:r>
              <a:rPr lang="en-C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</a:t>
            </a:r>
            <a:r>
              <a:rPr lang="en-CA" b="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value1</a:t>
            </a:r>
            <a:r>
              <a:rPr lang="en-C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value2</a:t>
            </a:r>
            <a:r>
              <a:rPr lang="en-C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value3</a:t>
            </a:r>
            <a:r>
              <a:rPr lang="en-C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...);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8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B4EF-5856-D22D-8673-0C6F8B33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Insert Multiple Rows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97A90-D150-3D6A-4C81-738E87161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also possible to insert multiple rows in one statement.</a:t>
            </a:r>
          </a:p>
          <a:p>
            <a:pPr algn="l"/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insert multiple rows of data, we use the same INSERT INTO statement, but with multiple values: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 (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CustomerName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ContactName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Address, City, 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Country)</a:t>
            </a:r>
            <a:br>
              <a:rPr lang="en-CA" dirty="0"/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VALUES</a:t>
            </a:r>
            <a:br>
              <a:rPr lang="en-CA" dirty="0"/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'Cardinal'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'Tom B. </a:t>
            </a:r>
            <a:r>
              <a:rPr lang="en-CA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Erichsen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'Skagen 21'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'Stavanger'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'4006'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'Norway'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CA" dirty="0"/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'Greasy Burger'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'Per Olsen'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Gateveien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15'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Sandnes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'4306'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'Norway'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CA" dirty="0"/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'Tasty Tee'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'Finn Egan'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Streetroad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19B'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'Liverpool'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'L1 0AA'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'UK'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2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48F6-8041-C6CC-41E2-36E8CFC9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SQL UPDATE 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0CF9D-F8A5-2AAD-5727-22E0DAB69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CA" dirty="0"/>
              <a:t>UPDATE</a:t>
            </a: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is used to modify the existing records in a table.</a:t>
            </a:r>
          </a:p>
          <a:p>
            <a:pPr marL="0" indent="0">
              <a:buNone/>
            </a:pPr>
            <a:endParaRPr lang="en-CA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CA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C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CA" b="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table_name</a:t>
            </a:r>
            <a:br>
              <a:rPr lang="en-CA" dirty="0"/>
            </a:br>
            <a:r>
              <a:rPr lang="en-CA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C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CA" b="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column1 </a:t>
            </a:r>
            <a:r>
              <a:rPr lang="en-C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CA" b="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value1</a:t>
            </a:r>
            <a:r>
              <a:rPr lang="en-C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column2 </a:t>
            </a:r>
            <a:r>
              <a:rPr lang="en-C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CA" b="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value2</a:t>
            </a:r>
            <a:r>
              <a:rPr lang="en-C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...</a:t>
            </a:r>
            <a:br>
              <a:rPr lang="en-CA" dirty="0"/>
            </a:br>
            <a:r>
              <a:rPr lang="en-CA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C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CA" b="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condition</a:t>
            </a:r>
            <a:r>
              <a:rPr lang="en-C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CA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CA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**</a:t>
            </a: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 careful when updating records. If you omit the </a:t>
            </a:r>
            <a:r>
              <a:rPr lang="en-CA" dirty="0"/>
              <a:t>WHERE</a:t>
            </a: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clause, ALL records will be updated!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37247-2E5D-00CF-FF11-4ACC198D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SQL DELETE 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BEE19-7E22-E7E4-5756-E97677118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CA" dirty="0"/>
              <a:t>DELETE</a:t>
            </a: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is used to delete existing records in a table.</a:t>
            </a:r>
          </a:p>
          <a:p>
            <a:pPr marL="0" indent="0">
              <a:buNone/>
            </a:pPr>
            <a:endParaRPr lang="en-CA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CA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DELETE</a:t>
            </a:r>
            <a:r>
              <a:rPr lang="en-C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CA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C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CA" b="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en-CA" b="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CA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C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CA" b="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condition</a:t>
            </a:r>
            <a:r>
              <a:rPr lang="en-C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CA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CA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**</a:t>
            </a: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 careful when deleting records in a table! Notice the </a:t>
            </a:r>
            <a:r>
              <a:rPr lang="en-CA" dirty="0"/>
              <a:t>WHERE</a:t>
            </a: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clause in the </a:t>
            </a:r>
            <a:r>
              <a:rPr lang="en-CA" dirty="0"/>
              <a:t>DELETE</a:t>
            </a: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statement. The </a:t>
            </a:r>
            <a:r>
              <a:rPr lang="en-CA" dirty="0"/>
              <a:t>WHERE</a:t>
            </a: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clause specifies which record(s) should be deleted. If you omit the </a:t>
            </a:r>
            <a:r>
              <a:rPr lang="en-CA" dirty="0"/>
              <a:t>WHERE</a:t>
            </a: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clause, all records in the table will be deleted!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34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F302-BB32-E46B-B3E2-52DBCFBE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Delete a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D69DD-40A4-49A6-C0EE-7448C9AD9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delete the table completely, use the </a:t>
            </a:r>
            <a:r>
              <a:rPr lang="en-CA" dirty="0"/>
              <a:t>DROP TABLE</a:t>
            </a: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statement:</a:t>
            </a:r>
          </a:p>
          <a:p>
            <a:pPr marL="0" indent="0">
              <a:buNone/>
            </a:pPr>
            <a:endParaRPr lang="en-CA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CA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CA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CA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33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530</Words>
  <Application>Microsoft Macintosh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Courier New</vt:lpstr>
      <vt:lpstr>Segoe UI</vt:lpstr>
      <vt:lpstr>Verdana</vt:lpstr>
      <vt:lpstr>Office Theme</vt:lpstr>
      <vt:lpstr>Relational Database Syntax -MySql</vt:lpstr>
      <vt:lpstr>SQL Syntax</vt:lpstr>
      <vt:lpstr>Semicolon after SQL Statements?</vt:lpstr>
      <vt:lpstr>Some of The Most Important SQL Commands</vt:lpstr>
      <vt:lpstr>The SQL INSERT INTO Statement</vt:lpstr>
      <vt:lpstr>Insert Multiple Rows</vt:lpstr>
      <vt:lpstr>SQL UPDATE Statement</vt:lpstr>
      <vt:lpstr>SQL DELETE Statement</vt:lpstr>
      <vt:lpstr>Delete a Table</vt:lpstr>
      <vt:lpstr>Note to self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Syntax -MySql</dc:title>
  <dc:creator>Abhay Barthwal - Canadian Business College</dc:creator>
  <cp:lastModifiedBy>Abhay Barthwal - Canadian Business College</cp:lastModifiedBy>
  <cp:revision>5</cp:revision>
  <dcterms:created xsi:type="dcterms:W3CDTF">2024-03-26T21:34:52Z</dcterms:created>
  <dcterms:modified xsi:type="dcterms:W3CDTF">2024-03-26T21:43:35Z</dcterms:modified>
</cp:coreProperties>
</file>