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Gavin</a:t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Olivia</a:t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Gavin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Olivia</a:t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Shape 110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Shape 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Shape 3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Shape 4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Shape 5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Web Application</a:t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Gavin Kerr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Tyerra Smith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Olivia Horace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694425" y="919800"/>
            <a:ext cx="6803151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3800"/>
              <a:buFont typeface="Century Gothic"/>
              <a:buNone/>
            </a:pPr>
            <a:r>
              <a:rPr b="1" i="0" lang="en-US" sz="13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 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weather for a specified city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choose from: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Day Forecast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Almanac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Astronomy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Geolookup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Underground API will provide the data based on the location entered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is returned back to the user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C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 JSON, Javascript, PHP, HTML and 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1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version of SRS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versions of SDL and Communication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version of back end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2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version of new backend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SDL and Communication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version of front end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Updated front end design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Parsed data retrieved from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Finalized design documents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Final touches on documentation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Overall testing of site usability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Changes and Roadblocks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After switching to new API there were very few roadblocks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Was unable to implement Google map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Also unable to implement code to limit the number of API calls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Requirements for some sections of SRS were unclear and were either modified or completely eliminated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Project Experience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Worked well as a team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Accomplished all items we initially set out to do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the exception of Google Maps (was only to be implemented if time permitted) and code to prevent too many API calls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Stayed current with deadlines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Everyone was active and contributed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https://github.com/kerrgavin/SoftwareProject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