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63" r:id="rId4"/>
    <p:sldId id="259" r:id="rId5"/>
    <p:sldId id="258" r:id="rId6"/>
    <p:sldId id="260" r:id="rId7"/>
    <p:sldId id="264"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ayansh Kumar" userId="139d00ccd902b583" providerId="LiveId" clId="{6941D0FA-584D-452E-B6D4-B73BB052DA89}"/>
    <pc:docChg chg="undo custSel addSld delSld modSld sldOrd">
      <pc:chgData name="Abhayansh Kumar" userId="139d00ccd902b583" providerId="LiveId" clId="{6941D0FA-584D-452E-B6D4-B73BB052DA89}" dt="2024-04-15T05:42:05.048" v="287"/>
      <pc:docMkLst>
        <pc:docMk/>
      </pc:docMkLst>
      <pc:sldChg chg="modSp mod">
        <pc:chgData name="Abhayansh Kumar" userId="139d00ccd902b583" providerId="LiveId" clId="{6941D0FA-584D-452E-B6D4-B73BB052DA89}" dt="2024-04-15T05:32:10.594" v="280" actId="20577"/>
        <pc:sldMkLst>
          <pc:docMk/>
          <pc:sldMk cId="0" sldId="257"/>
        </pc:sldMkLst>
        <pc:spChg chg="mod">
          <ac:chgData name="Abhayansh Kumar" userId="139d00ccd902b583" providerId="LiveId" clId="{6941D0FA-584D-452E-B6D4-B73BB052DA89}" dt="2024-04-15T05:32:10.594" v="280" actId="20577"/>
          <ac:spMkLst>
            <pc:docMk/>
            <pc:sldMk cId="0" sldId="257"/>
            <ac:spMk id="12" creationId="{00000000-0000-0000-0000-000000000000}"/>
          </ac:spMkLst>
        </pc:spChg>
      </pc:sldChg>
      <pc:sldChg chg="modSp mod">
        <pc:chgData name="Abhayansh Kumar" userId="139d00ccd902b583" providerId="LiveId" clId="{6941D0FA-584D-452E-B6D4-B73BB052DA89}" dt="2024-04-15T03:09:23.490" v="247" actId="2711"/>
        <pc:sldMkLst>
          <pc:docMk/>
          <pc:sldMk cId="0" sldId="258"/>
        </pc:sldMkLst>
        <pc:spChg chg="mod">
          <ac:chgData name="Abhayansh Kumar" userId="139d00ccd902b583" providerId="LiveId" clId="{6941D0FA-584D-452E-B6D4-B73BB052DA89}" dt="2024-04-15T03:09:12.125" v="246" actId="2711"/>
          <ac:spMkLst>
            <pc:docMk/>
            <pc:sldMk cId="0" sldId="258"/>
            <ac:spMk id="11" creationId="{00000000-0000-0000-0000-000000000000}"/>
          </ac:spMkLst>
        </pc:spChg>
        <pc:spChg chg="mod">
          <ac:chgData name="Abhayansh Kumar" userId="139d00ccd902b583" providerId="LiveId" clId="{6941D0FA-584D-452E-B6D4-B73BB052DA89}" dt="2024-04-15T03:09:23.490" v="247" actId="2711"/>
          <ac:spMkLst>
            <pc:docMk/>
            <pc:sldMk cId="0" sldId="258"/>
            <ac:spMk id="21" creationId="{00000000-0000-0000-0000-000000000000}"/>
          </ac:spMkLst>
        </pc:spChg>
      </pc:sldChg>
      <pc:sldChg chg="modSp mod">
        <pc:chgData name="Abhayansh Kumar" userId="139d00ccd902b583" providerId="LiveId" clId="{6941D0FA-584D-452E-B6D4-B73BB052DA89}" dt="2024-04-15T03:08:55.463" v="244" actId="2711"/>
        <pc:sldMkLst>
          <pc:docMk/>
          <pc:sldMk cId="0" sldId="259"/>
        </pc:sldMkLst>
        <pc:spChg chg="mod">
          <ac:chgData name="Abhayansh Kumar" userId="139d00ccd902b583" providerId="LiveId" clId="{6941D0FA-584D-452E-B6D4-B73BB052DA89}" dt="2024-04-15T03:08:55.463" v="244" actId="2711"/>
          <ac:spMkLst>
            <pc:docMk/>
            <pc:sldMk cId="0" sldId="259"/>
            <ac:spMk id="9" creationId="{00000000-0000-0000-0000-000000000000}"/>
          </ac:spMkLst>
        </pc:spChg>
        <pc:spChg chg="mod">
          <ac:chgData name="Abhayansh Kumar" userId="139d00ccd902b583" providerId="LiveId" clId="{6941D0FA-584D-452E-B6D4-B73BB052DA89}" dt="2024-04-15T03:08:49.152" v="243" actId="2711"/>
          <ac:spMkLst>
            <pc:docMk/>
            <pc:sldMk cId="0" sldId="259"/>
            <ac:spMk id="13" creationId="{00000000-0000-0000-0000-000000000000}"/>
          </ac:spMkLst>
        </pc:spChg>
        <pc:spChg chg="mod">
          <ac:chgData name="Abhayansh Kumar" userId="139d00ccd902b583" providerId="LiveId" clId="{6941D0FA-584D-452E-B6D4-B73BB052DA89}" dt="2024-04-15T03:08:41.024" v="242" actId="2711"/>
          <ac:spMkLst>
            <pc:docMk/>
            <pc:sldMk cId="0" sldId="259"/>
            <ac:spMk id="17" creationId="{00000000-0000-0000-0000-000000000000}"/>
          </ac:spMkLst>
        </pc:spChg>
      </pc:sldChg>
      <pc:sldChg chg="modSp mod ord">
        <pc:chgData name="Abhayansh Kumar" userId="139d00ccd902b583" providerId="LiveId" clId="{6941D0FA-584D-452E-B6D4-B73BB052DA89}" dt="2024-04-15T05:42:05.048" v="287"/>
        <pc:sldMkLst>
          <pc:docMk/>
          <pc:sldMk cId="0" sldId="260"/>
        </pc:sldMkLst>
        <pc:spChg chg="mod">
          <ac:chgData name="Abhayansh Kumar" userId="139d00ccd902b583" providerId="LiveId" clId="{6941D0FA-584D-452E-B6D4-B73BB052DA89}" dt="2024-04-15T03:09:36.309" v="248" actId="2711"/>
          <ac:spMkLst>
            <pc:docMk/>
            <pc:sldMk cId="0" sldId="260"/>
            <ac:spMk id="7" creationId="{00000000-0000-0000-0000-000000000000}"/>
          </ac:spMkLst>
        </pc:spChg>
        <pc:spChg chg="mod">
          <ac:chgData name="Abhayansh Kumar" userId="139d00ccd902b583" providerId="LiveId" clId="{6941D0FA-584D-452E-B6D4-B73BB052DA89}" dt="2024-04-15T03:09:51.389" v="250" actId="2711"/>
          <ac:spMkLst>
            <pc:docMk/>
            <pc:sldMk cId="0" sldId="260"/>
            <ac:spMk id="10" creationId="{00000000-0000-0000-0000-000000000000}"/>
          </ac:spMkLst>
        </pc:spChg>
        <pc:spChg chg="mod">
          <ac:chgData name="Abhayansh Kumar" userId="139d00ccd902b583" providerId="LiveId" clId="{6941D0FA-584D-452E-B6D4-B73BB052DA89}" dt="2024-04-15T03:09:43.146" v="249" actId="2711"/>
          <ac:spMkLst>
            <pc:docMk/>
            <pc:sldMk cId="0" sldId="260"/>
            <ac:spMk id="13" creationId="{00000000-0000-0000-0000-000000000000}"/>
          </ac:spMkLst>
        </pc:spChg>
      </pc:sldChg>
      <pc:sldChg chg="modSp mod">
        <pc:chgData name="Abhayansh Kumar" userId="139d00ccd902b583" providerId="LiveId" clId="{6941D0FA-584D-452E-B6D4-B73BB052DA89}" dt="2024-04-15T03:11:09.533" v="258" actId="2711"/>
        <pc:sldMkLst>
          <pc:docMk/>
          <pc:sldMk cId="609196232" sldId="263"/>
        </pc:sldMkLst>
        <pc:spChg chg="mod">
          <ac:chgData name="Abhayansh Kumar" userId="139d00ccd902b583" providerId="LiveId" clId="{6941D0FA-584D-452E-B6D4-B73BB052DA89}" dt="2024-04-15T03:10:53.770" v="255" actId="2711"/>
          <ac:spMkLst>
            <pc:docMk/>
            <pc:sldMk cId="609196232" sldId="263"/>
            <ac:spMk id="6" creationId="{00000000-0000-0000-0000-000000000000}"/>
          </ac:spMkLst>
        </pc:spChg>
        <pc:spChg chg="mod">
          <ac:chgData name="Abhayansh Kumar" userId="139d00ccd902b583" providerId="LiveId" clId="{6941D0FA-584D-452E-B6D4-B73BB052DA89}" dt="2024-04-15T03:11:00.635" v="256" actId="2711"/>
          <ac:spMkLst>
            <pc:docMk/>
            <pc:sldMk cId="609196232" sldId="263"/>
            <ac:spMk id="8" creationId="{00000000-0000-0000-0000-000000000000}"/>
          </ac:spMkLst>
        </pc:spChg>
        <pc:spChg chg="mod">
          <ac:chgData name="Abhayansh Kumar" userId="139d00ccd902b583" providerId="LiveId" clId="{6941D0FA-584D-452E-B6D4-B73BB052DA89}" dt="2024-04-15T03:11:09.533" v="258" actId="2711"/>
          <ac:spMkLst>
            <pc:docMk/>
            <pc:sldMk cId="609196232" sldId="263"/>
            <ac:spMk id="10" creationId="{00000000-0000-0000-0000-000000000000}"/>
          </ac:spMkLst>
        </pc:spChg>
      </pc:sldChg>
      <pc:sldChg chg="modSp mod">
        <pc:chgData name="Abhayansh Kumar" userId="139d00ccd902b583" providerId="LiveId" clId="{6941D0FA-584D-452E-B6D4-B73BB052DA89}" dt="2024-04-15T04:14:25.881" v="262" actId="14100"/>
        <pc:sldMkLst>
          <pc:docMk/>
          <pc:sldMk cId="896691574" sldId="264"/>
        </pc:sldMkLst>
        <pc:graphicFrameChg chg="mod modGraphic">
          <ac:chgData name="Abhayansh Kumar" userId="139d00ccd902b583" providerId="LiveId" clId="{6941D0FA-584D-452E-B6D4-B73BB052DA89}" dt="2024-04-15T04:14:25.881" v="262" actId="14100"/>
          <ac:graphicFrameMkLst>
            <pc:docMk/>
            <pc:sldMk cId="896691574" sldId="264"/>
            <ac:graphicFrameMk id="7" creationId="{6DC974AF-55C1-1D65-7965-D6B4167A7C11}"/>
          </ac:graphicFrameMkLst>
        </pc:graphicFrameChg>
      </pc:sldChg>
      <pc:sldChg chg="modSp del mod">
        <pc:chgData name="Abhayansh Kumar" userId="139d00ccd902b583" providerId="LiveId" clId="{6941D0FA-584D-452E-B6D4-B73BB052DA89}" dt="2024-04-15T05:42:01.283" v="283" actId="47"/>
        <pc:sldMkLst>
          <pc:docMk/>
          <pc:sldMk cId="1740213584" sldId="265"/>
        </pc:sldMkLst>
        <pc:spChg chg="mod">
          <ac:chgData name="Abhayansh Kumar" userId="139d00ccd902b583" providerId="LiveId" clId="{6941D0FA-584D-452E-B6D4-B73BB052DA89}" dt="2024-04-15T05:31:55.947" v="269" actId="20577"/>
          <ac:spMkLst>
            <pc:docMk/>
            <pc:sldMk cId="1740213584" sldId="265"/>
            <ac:spMk id="10" creationId="{00000000-0000-0000-0000-000000000000}"/>
          </ac:spMkLst>
        </pc:spChg>
        <pc:spChg chg="mod">
          <ac:chgData name="Abhayansh Kumar" userId="139d00ccd902b583" providerId="LiveId" clId="{6941D0FA-584D-452E-B6D4-B73BB052DA89}" dt="2024-04-15T03:10:02.800" v="251" actId="2711"/>
          <ac:spMkLst>
            <pc:docMk/>
            <pc:sldMk cId="1740213584" sldId="265"/>
            <ac:spMk id="11" creationId="{00000000-0000-0000-0000-000000000000}"/>
          </ac:spMkLst>
        </pc:spChg>
        <pc:spChg chg="mod">
          <ac:chgData name="Abhayansh Kumar" userId="139d00ccd902b583" providerId="LiveId" clId="{6941D0FA-584D-452E-B6D4-B73BB052DA89}" dt="2024-04-15T03:10:29.599" v="254" actId="1076"/>
          <ac:spMkLst>
            <pc:docMk/>
            <pc:sldMk cId="1740213584" sldId="265"/>
            <ac:spMk id="17" creationId="{5CF69426-94C7-E3B1-9C45-7CD8B0C1FB7B}"/>
          </ac:spMkLst>
        </pc:spChg>
        <pc:spChg chg="mod">
          <ac:chgData name="Abhayansh Kumar" userId="139d00ccd902b583" providerId="LiveId" clId="{6941D0FA-584D-452E-B6D4-B73BB052DA89}" dt="2024-04-15T03:10:17.456" v="253" actId="2711"/>
          <ac:spMkLst>
            <pc:docMk/>
            <pc:sldMk cId="1740213584" sldId="265"/>
            <ac:spMk id="19" creationId="{C96366DE-A7EF-A1A4-B346-983E21474B7D}"/>
          </ac:spMkLst>
        </pc:spChg>
        <pc:spChg chg="mod">
          <ac:chgData name="Abhayansh Kumar" userId="139d00ccd902b583" providerId="LiveId" clId="{6941D0FA-584D-452E-B6D4-B73BB052DA89}" dt="2024-04-15T03:10:10.294" v="252" actId="2711"/>
          <ac:spMkLst>
            <pc:docMk/>
            <pc:sldMk cId="1740213584" sldId="265"/>
            <ac:spMk id="21" creationId="{00000000-0000-0000-0000-000000000000}"/>
          </ac:spMkLst>
        </pc:spChg>
      </pc:sldChg>
      <pc:sldChg chg="new del">
        <pc:chgData name="Abhayansh Kumar" userId="139d00ccd902b583" providerId="LiveId" clId="{6941D0FA-584D-452E-B6D4-B73BB052DA89}" dt="2024-04-15T05:38:45.940" v="282" actId="680"/>
        <pc:sldMkLst>
          <pc:docMk/>
          <pc:sldMk cId="75455566" sldId="26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3657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21115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4084828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sp>
        <p:nvSpPr>
          <p:cNvPr id="5" name="Text 1"/>
          <p:cNvSpPr/>
          <p:nvPr/>
        </p:nvSpPr>
        <p:spPr>
          <a:xfrm>
            <a:off x="3576399" y="726822"/>
            <a:ext cx="7477601" cy="2042070"/>
          </a:xfrm>
          <a:prstGeom prst="rect">
            <a:avLst/>
          </a:prstGeom>
          <a:noFill/>
          <a:ln/>
        </p:spPr>
        <p:txBody>
          <a:bodyPr wrap="square" rtlCol="0" anchor="t"/>
          <a:lstStyle/>
          <a:p>
            <a:pPr marL="0" indent="0" algn="ctr">
              <a:lnSpc>
                <a:spcPts val="7545"/>
              </a:lnSpc>
              <a:buNone/>
            </a:pPr>
            <a:r>
              <a:rPr lang="en-US" sz="6036" b="1" u="sng" dirty="0">
                <a:solidFill>
                  <a:srgbClr val="B380FF"/>
                </a:solidFill>
                <a:latin typeface="Sora" pitchFamily="34" charset="0"/>
                <a:ea typeface="Sora" pitchFamily="34" charset="-122"/>
                <a:cs typeface="Sora" pitchFamily="34" charset="-120"/>
              </a:rPr>
              <a:t>Hospital Management System</a:t>
            </a:r>
            <a:endParaRPr lang="en-US" sz="6036" b="1" u="sng" dirty="0"/>
          </a:p>
        </p:txBody>
      </p:sp>
      <p:pic>
        <p:nvPicPr>
          <p:cNvPr id="12" name="Picture 11">
            <a:extLst>
              <a:ext uri="{FF2B5EF4-FFF2-40B4-BE49-F238E27FC236}">
                <a16:creationId xmlns:a16="http://schemas.microsoft.com/office/drawing/2014/main" id="{C2495C11-F789-9519-3415-E7643745DD1C}"/>
              </a:ext>
            </a:extLst>
          </p:cNvPr>
          <p:cNvPicPr>
            <a:picLocks noChangeAspect="1"/>
          </p:cNvPicPr>
          <p:nvPr/>
        </p:nvPicPr>
        <p:blipFill>
          <a:blip r:embed="rId4"/>
          <a:stretch>
            <a:fillRect/>
          </a:stretch>
        </p:blipFill>
        <p:spPr>
          <a:xfrm>
            <a:off x="1464743" y="2768892"/>
            <a:ext cx="11879333" cy="502990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txBody>
          <a:bodyPr/>
          <a:lstStyle/>
          <a:p>
            <a:endParaRPr lang="en-IN" dirty="0"/>
          </a:p>
        </p:txBody>
      </p:sp>
      <p:sp>
        <p:nvSpPr>
          <p:cNvPr id="4" name="Text 1"/>
          <p:cNvSpPr/>
          <p:nvPr/>
        </p:nvSpPr>
        <p:spPr>
          <a:xfrm>
            <a:off x="2037993" y="1328261"/>
            <a:ext cx="8497014" cy="694373"/>
          </a:xfrm>
          <a:prstGeom prst="rect">
            <a:avLst/>
          </a:prstGeom>
          <a:noFill/>
          <a:ln/>
        </p:spPr>
        <p:txBody>
          <a:bodyPr wrap="none" rtlCol="0" anchor="t"/>
          <a:lstStyle/>
          <a:p>
            <a:pPr marL="0" indent="0">
              <a:lnSpc>
                <a:spcPts val="5468"/>
              </a:lnSpc>
              <a:buNone/>
            </a:pPr>
            <a:r>
              <a:rPr lang="en-US" sz="4374" b="1" dirty="0">
                <a:solidFill>
                  <a:srgbClr val="B380FF"/>
                </a:solidFill>
                <a:latin typeface="Sora" pitchFamily="34" charset="0"/>
                <a:ea typeface="Sora" pitchFamily="34" charset="-122"/>
                <a:cs typeface="Sora" pitchFamily="34" charset="-120"/>
              </a:rPr>
              <a:t>Introduction</a:t>
            </a:r>
            <a:endParaRPr lang="en-US" sz="4374" b="1" dirty="0"/>
          </a:p>
        </p:txBody>
      </p:sp>
      <p:sp>
        <p:nvSpPr>
          <p:cNvPr id="12" name="Text 2"/>
          <p:cNvSpPr/>
          <p:nvPr/>
        </p:nvSpPr>
        <p:spPr>
          <a:xfrm>
            <a:off x="2037994" y="2681607"/>
            <a:ext cx="6738016" cy="3708042"/>
          </a:xfrm>
          <a:prstGeom prst="rect">
            <a:avLst/>
          </a:prstGeom>
          <a:noFill/>
          <a:ln/>
        </p:spPr>
        <p:txBody>
          <a:bodyPr wrap="square" rtlCol="0" anchor="t"/>
          <a:lstStyle/>
          <a:p>
            <a:pPr marL="457200" indent="-457200">
              <a:lnSpc>
                <a:spcPts val="2799"/>
              </a:lnSpc>
              <a:buFont typeface="Arial" panose="020B0604020202020204" pitchFamily="34" charset="0"/>
              <a:buChar char="•"/>
            </a:pPr>
            <a:r>
              <a:rPr lang="en-US" sz="2000" dirty="0">
                <a:solidFill>
                  <a:srgbClr val="E0D6DE"/>
                </a:solidFill>
                <a:ea typeface="Noto Sans TC" pitchFamily="34" charset="-122"/>
                <a:cs typeface="Noto Sans TC" pitchFamily="34" charset="-120"/>
              </a:rPr>
              <a:t>This management system aims to streamline hospital operations, improve patient care, and enhance overall efficiency.</a:t>
            </a:r>
          </a:p>
          <a:p>
            <a:pPr marL="457200" indent="-457200">
              <a:lnSpc>
                <a:spcPts val="2799"/>
              </a:lnSpc>
              <a:buFont typeface="Arial" panose="020B0604020202020204" pitchFamily="34" charset="0"/>
              <a:buChar char="•"/>
            </a:pPr>
            <a:endParaRPr lang="en-US" sz="2000" dirty="0">
              <a:solidFill>
                <a:srgbClr val="E0D6DE"/>
              </a:solidFill>
              <a:ea typeface="Noto Sans TC" pitchFamily="34" charset="-122"/>
              <a:cs typeface="Noto Sans TC" pitchFamily="34" charset="-120"/>
            </a:endParaRPr>
          </a:p>
          <a:p>
            <a:pPr marL="457200" indent="-457200">
              <a:lnSpc>
                <a:spcPts val="2799"/>
              </a:lnSpc>
              <a:buFont typeface="Arial" panose="020B0604020202020204" pitchFamily="34" charset="0"/>
              <a:buChar char="•"/>
            </a:pPr>
            <a:r>
              <a:rPr lang="en-US" sz="2000" dirty="0">
                <a:solidFill>
                  <a:srgbClr val="E0D6DE"/>
                </a:solidFill>
                <a:ea typeface="Noto Sans TC" pitchFamily="34" charset="-122"/>
                <a:cs typeface="Noto Sans TC" pitchFamily="34" charset="-120"/>
              </a:rPr>
              <a:t>This presentation provides an overview of a comprehensive Hospital Management System built using Django, a powerful Python web framework. HTML, the standard markup language was used for web pages. </a:t>
            </a:r>
          </a:p>
        </p:txBody>
      </p:sp>
      <p:pic>
        <p:nvPicPr>
          <p:cNvPr id="14" name="Picture 13">
            <a:extLst>
              <a:ext uri="{FF2B5EF4-FFF2-40B4-BE49-F238E27FC236}">
                <a16:creationId xmlns:a16="http://schemas.microsoft.com/office/drawing/2014/main" id="{53CCD284-663D-5940-0B7D-3A412B074877}"/>
              </a:ext>
            </a:extLst>
          </p:cNvPr>
          <p:cNvPicPr>
            <a:picLocks noChangeAspect="1"/>
          </p:cNvPicPr>
          <p:nvPr/>
        </p:nvPicPr>
        <p:blipFill rotWithShape="1">
          <a:blip r:embed="rId4"/>
          <a:srcRect t="20820"/>
          <a:stretch/>
        </p:blipFill>
        <p:spPr>
          <a:xfrm>
            <a:off x="9277816" y="4464473"/>
            <a:ext cx="4985543" cy="3708042"/>
          </a:xfrm>
          <a:prstGeom prst="rect">
            <a:avLst/>
          </a:prstGeom>
        </p:spPr>
      </p:pic>
      <p:pic>
        <p:nvPicPr>
          <p:cNvPr id="16" name="Picture 15">
            <a:extLst>
              <a:ext uri="{FF2B5EF4-FFF2-40B4-BE49-F238E27FC236}">
                <a16:creationId xmlns:a16="http://schemas.microsoft.com/office/drawing/2014/main" id="{8EF5A057-C8E0-C501-3026-ED8CBA60C9CC}"/>
              </a:ext>
            </a:extLst>
          </p:cNvPr>
          <p:cNvPicPr>
            <a:picLocks noChangeAspect="1"/>
          </p:cNvPicPr>
          <p:nvPr/>
        </p:nvPicPr>
        <p:blipFill rotWithShape="1">
          <a:blip r:embed="rId5"/>
          <a:srcRect l="3516" t="9899"/>
          <a:stretch/>
        </p:blipFill>
        <p:spPr>
          <a:xfrm>
            <a:off x="9277816" y="114170"/>
            <a:ext cx="4985542" cy="429321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sp>
        <p:nvSpPr>
          <p:cNvPr id="4" name="Text 1"/>
          <p:cNvSpPr/>
          <p:nvPr/>
        </p:nvSpPr>
        <p:spPr>
          <a:xfrm>
            <a:off x="2037993" y="1328261"/>
            <a:ext cx="8497014" cy="694373"/>
          </a:xfrm>
          <a:prstGeom prst="rect">
            <a:avLst/>
          </a:prstGeom>
          <a:noFill/>
          <a:ln/>
        </p:spPr>
        <p:txBody>
          <a:bodyPr wrap="none" rtlCol="0" anchor="t"/>
          <a:lstStyle/>
          <a:p>
            <a:pPr marL="0" indent="0">
              <a:lnSpc>
                <a:spcPts val="5468"/>
              </a:lnSpc>
              <a:buNone/>
            </a:pPr>
            <a:r>
              <a:rPr lang="en-US" sz="4374" b="1" dirty="0">
                <a:solidFill>
                  <a:srgbClr val="B380FF"/>
                </a:solidFill>
                <a:latin typeface="Sora" pitchFamily="34" charset="0"/>
                <a:ea typeface="Sora" pitchFamily="34" charset="-122"/>
                <a:cs typeface="Sora" pitchFamily="34" charset="-120"/>
              </a:rPr>
              <a:t>Overview of Django and HTML</a:t>
            </a:r>
            <a:endParaRPr lang="en-US" sz="4374" b="1" dirty="0"/>
          </a:p>
        </p:txBody>
      </p:sp>
      <p:sp>
        <p:nvSpPr>
          <p:cNvPr id="5" name="Text 2"/>
          <p:cNvSpPr/>
          <p:nvPr/>
        </p:nvSpPr>
        <p:spPr>
          <a:xfrm>
            <a:off x="2037993" y="2578060"/>
            <a:ext cx="2777490"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Django</a:t>
            </a:r>
            <a:endParaRPr lang="en-US" sz="2187" dirty="0"/>
          </a:p>
        </p:txBody>
      </p:sp>
      <p:sp>
        <p:nvSpPr>
          <p:cNvPr id="6" name="Text 3"/>
          <p:cNvSpPr/>
          <p:nvPr/>
        </p:nvSpPr>
        <p:spPr>
          <a:xfrm>
            <a:off x="2037993" y="3147417"/>
            <a:ext cx="3156347" cy="4067422"/>
          </a:xfrm>
          <a:prstGeom prst="rect">
            <a:avLst/>
          </a:prstGeom>
          <a:noFill/>
          <a:ln/>
        </p:spPr>
        <p:txBody>
          <a:bodyPr wrap="square" rtlCol="0" anchor="t"/>
          <a:lstStyle/>
          <a:p>
            <a:pPr marL="0" indent="0">
              <a:lnSpc>
                <a:spcPts val="2799"/>
              </a:lnSpc>
              <a:buNone/>
            </a:pPr>
            <a:r>
              <a:rPr lang="en-US" sz="2000" dirty="0">
                <a:solidFill>
                  <a:srgbClr val="E0D6DE"/>
                </a:solidFill>
                <a:ea typeface="Noto Sans TC" pitchFamily="34" charset="-122"/>
                <a:cs typeface="Noto Sans TC" pitchFamily="34" charset="-120"/>
              </a:rPr>
              <a:t>Django is a high-level Python web framework that simplifies the process of building robust, scalable, and secure web applications. It offers a vast array of features, like powerful admin interface, and built-in authentication system.</a:t>
            </a:r>
            <a:endParaRPr lang="en-US" sz="2000" dirty="0"/>
          </a:p>
        </p:txBody>
      </p:sp>
      <p:sp>
        <p:nvSpPr>
          <p:cNvPr id="7" name="Text 4"/>
          <p:cNvSpPr/>
          <p:nvPr/>
        </p:nvSpPr>
        <p:spPr>
          <a:xfrm>
            <a:off x="5743932" y="2578060"/>
            <a:ext cx="2777490"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HTML</a:t>
            </a:r>
            <a:endParaRPr lang="en-US" sz="2187" dirty="0"/>
          </a:p>
        </p:txBody>
      </p:sp>
      <p:sp>
        <p:nvSpPr>
          <p:cNvPr id="8" name="Text 5"/>
          <p:cNvSpPr/>
          <p:nvPr/>
        </p:nvSpPr>
        <p:spPr>
          <a:xfrm>
            <a:off x="5743932" y="3147416"/>
            <a:ext cx="3156347" cy="4067421"/>
          </a:xfrm>
          <a:prstGeom prst="rect">
            <a:avLst/>
          </a:prstGeom>
          <a:noFill/>
          <a:ln/>
        </p:spPr>
        <p:txBody>
          <a:bodyPr wrap="square" rtlCol="0" anchor="t"/>
          <a:lstStyle/>
          <a:p>
            <a:pPr marL="0" indent="0">
              <a:lnSpc>
                <a:spcPts val="2799"/>
              </a:lnSpc>
              <a:buNone/>
            </a:pPr>
            <a:r>
              <a:rPr lang="en-US" sz="2000" dirty="0">
                <a:solidFill>
                  <a:srgbClr val="E0D6DE"/>
                </a:solidFill>
                <a:ea typeface="Noto Sans TC" pitchFamily="34" charset="-122"/>
                <a:cs typeface="Noto Sans TC" pitchFamily="34" charset="-120"/>
              </a:rPr>
              <a:t>HTML (Hypertext Markup Language) is the standard markup language used to create and structure web pages. It provides the foundation for building the user interface and organizing the content of the Hospital Management System.</a:t>
            </a:r>
            <a:endParaRPr lang="en-US" sz="2000" dirty="0"/>
          </a:p>
        </p:txBody>
      </p:sp>
      <p:sp>
        <p:nvSpPr>
          <p:cNvPr id="9" name="Text 6"/>
          <p:cNvSpPr/>
          <p:nvPr/>
        </p:nvSpPr>
        <p:spPr>
          <a:xfrm>
            <a:off x="9449872" y="2578060"/>
            <a:ext cx="2777490"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Synergy</a:t>
            </a:r>
            <a:endParaRPr lang="en-US" sz="2187" dirty="0"/>
          </a:p>
        </p:txBody>
      </p:sp>
      <p:sp>
        <p:nvSpPr>
          <p:cNvPr id="10" name="Text 7"/>
          <p:cNvSpPr/>
          <p:nvPr/>
        </p:nvSpPr>
        <p:spPr>
          <a:xfrm>
            <a:off x="9449872" y="3147418"/>
            <a:ext cx="3156347" cy="3465256"/>
          </a:xfrm>
          <a:prstGeom prst="rect">
            <a:avLst/>
          </a:prstGeom>
          <a:noFill/>
          <a:ln/>
        </p:spPr>
        <p:txBody>
          <a:bodyPr wrap="square" rtlCol="0" anchor="t"/>
          <a:lstStyle/>
          <a:p>
            <a:pPr marL="0" indent="0">
              <a:lnSpc>
                <a:spcPts val="2799"/>
              </a:lnSpc>
              <a:buNone/>
            </a:pPr>
            <a:r>
              <a:rPr lang="en-US" sz="2000" dirty="0">
                <a:solidFill>
                  <a:srgbClr val="E0D6DE"/>
                </a:solidFill>
                <a:ea typeface="Noto Sans TC" pitchFamily="34" charset="-122"/>
                <a:cs typeface="Noto Sans TC" pitchFamily="34" charset="-120"/>
              </a:rPr>
              <a:t>By combining Django's powerful server-side capabilities with the flexibility of HTML for client side rendering, the Hospital Management System can deliver a seamless and responsive user experience.</a:t>
            </a:r>
            <a:endParaRPr lang="en-US" sz="2000" dirty="0"/>
          </a:p>
        </p:txBody>
      </p:sp>
    </p:spTree>
    <p:extLst>
      <p:ext uri="{BB962C8B-B14F-4D97-AF65-F5344CB8AC3E}">
        <p14:creationId xmlns:p14="http://schemas.microsoft.com/office/powerpoint/2010/main" val="609196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397"/>
            <a:ext cx="14630400" cy="8229600"/>
          </a:xfrm>
          <a:prstGeom prst="rect">
            <a:avLst/>
          </a:prstGeom>
          <a:solidFill>
            <a:srgbClr val="07070C"/>
          </a:solidFill>
          <a:ln/>
        </p:spPr>
      </p:sp>
      <p:sp>
        <p:nvSpPr>
          <p:cNvPr id="5" name="Text 1"/>
          <p:cNvSpPr/>
          <p:nvPr/>
        </p:nvSpPr>
        <p:spPr>
          <a:xfrm>
            <a:off x="833199" y="1168479"/>
            <a:ext cx="9306401" cy="1388745"/>
          </a:xfrm>
          <a:prstGeom prst="rect">
            <a:avLst/>
          </a:prstGeom>
          <a:noFill/>
          <a:ln/>
        </p:spPr>
        <p:txBody>
          <a:bodyPr wrap="square" rtlCol="0" anchor="t"/>
          <a:lstStyle/>
          <a:p>
            <a:pPr marL="0" indent="0">
              <a:lnSpc>
                <a:spcPts val="5468"/>
              </a:lnSpc>
              <a:buNone/>
            </a:pPr>
            <a:r>
              <a:rPr lang="en-US" sz="4374" b="1" dirty="0">
                <a:solidFill>
                  <a:srgbClr val="B380FF"/>
                </a:solidFill>
                <a:latin typeface="Sora" pitchFamily="34" charset="0"/>
                <a:ea typeface="Sora" pitchFamily="34" charset="-122"/>
                <a:cs typeface="Sora" pitchFamily="34" charset="-120"/>
              </a:rPr>
              <a:t>User Authentication and Authorization</a:t>
            </a:r>
            <a:endParaRPr lang="en-US" sz="4374" b="1" dirty="0"/>
          </a:p>
        </p:txBody>
      </p:sp>
      <p:sp>
        <p:nvSpPr>
          <p:cNvPr id="6" name="Shape 2"/>
          <p:cNvSpPr/>
          <p:nvPr/>
        </p:nvSpPr>
        <p:spPr>
          <a:xfrm>
            <a:off x="833199" y="2573423"/>
            <a:ext cx="499943" cy="499943"/>
          </a:xfrm>
          <a:prstGeom prst="roundRect">
            <a:avLst>
              <a:gd name="adj" fmla="val 13333"/>
            </a:avLst>
          </a:prstGeom>
          <a:solidFill>
            <a:srgbClr val="1A1A21"/>
          </a:solidFill>
          <a:ln/>
        </p:spPr>
      </p:sp>
      <p:sp>
        <p:nvSpPr>
          <p:cNvPr id="7" name="Text 3"/>
          <p:cNvSpPr/>
          <p:nvPr/>
        </p:nvSpPr>
        <p:spPr>
          <a:xfrm>
            <a:off x="1012627" y="2606177"/>
            <a:ext cx="140970" cy="416481"/>
          </a:xfrm>
          <a:prstGeom prst="rect">
            <a:avLst/>
          </a:prstGeom>
          <a:noFill/>
          <a:ln/>
        </p:spPr>
        <p:txBody>
          <a:bodyPr wrap="none" rtlCol="0" anchor="t"/>
          <a:lstStyle/>
          <a:p>
            <a:pPr marL="0" indent="0" algn="ctr">
              <a:lnSpc>
                <a:spcPts val="3281"/>
              </a:lnSpc>
              <a:buNone/>
            </a:pPr>
            <a:r>
              <a:rPr lang="en-US" sz="2624" dirty="0">
                <a:solidFill>
                  <a:srgbClr val="B380FF"/>
                </a:solidFill>
                <a:latin typeface="Sora" pitchFamily="34" charset="0"/>
                <a:ea typeface="Sora" pitchFamily="34" charset="-122"/>
                <a:cs typeface="Sora" pitchFamily="34" charset="-120"/>
              </a:rPr>
              <a:t>1</a:t>
            </a:r>
            <a:endParaRPr lang="en-US" sz="2624" dirty="0"/>
          </a:p>
        </p:txBody>
      </p:sp>
      <p:sp>
        <p:nvSpPr>
          <p:cNvPr id="8" name="Text 4"/>
          <p:cNvSpPr/>
          <p:nvPr/>
        </p:nvSpPr>
        <p:spPr>
          <a:xfrm>
            <a:off x="1555313" y="2538228"/>
            <a:ext cx="2777490"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Secure Login</a:t>
            </a:r>
            <a:endParaRPr lang="en-US" sz="2187" dirty="0"/>
          </a:p>
        </p:txBody>
      </p:sp>
      <p:sp>
        <p:nvSpPr>
          <p:cNvPr id="9" name="Text 5"/>
          <p:cNvSpPr/>
          <p:nvPr/>
        </p:nvSpPr>
        <p:spPr>
          <a:xfrm>
            <a:off x="1555313" y="3119006"/>
            <a:ext cx="3820001" cy="1777008"/>
          </a:xfrm>
          <a:prstGeom prst="rect">
            <a:avLst/>
          </a:prstGeom>
          <a:noFill/>
          <a:ln/>
        </p:spPr>
        <p:txBody>
          <a:bodyPr wrap="square" rtlCol="0" anchor="t"/>
          <a:lstStyle/>
          <a:p>
            <a:pPr marL="0" indent="0">
              <a:lnSpc>
                <a:spcPts val="2799"/>
              </a:lnSpc>
              <a:buNone/>
            </a:pPr>
            <a:r>
              <a:rPr lang="en-US" sz="2000" dirty="0">
                <a:solidFill>
                  <a:srgbClr val="E0D6DE"/>
                </a:solidFill>
                <a:ea typeface="Noto Sans TC" pitchFamily="34" charset="-122"/>
                <a:cs typeface="Noto Sans TC" pitchFamily="34" charset="-120"/>
              </a:rPr>
              <a:t>Implementing a robust user authentication system to ensure</a:t>
            </a:r>
          </a:p>
          <a:p>
            <a:pPr marL="0" indent="0">
              <a:lnSpc>
                <a:spcPts val="2799"/>
              </a:lnSpc>
              <a:buNone/>
            </a:pPr>
            <a:r>
              <a:rPr lang="en-US" sz="2000" dirty="0">
                <a:solidFill>
                  <a:srgbClr val="E0D6DE"/>
                </a:solidFill>
                <a:ea typeface="Noto Sans TC" pitchFamily="34" charset="-122"/>
                <a:cs typeface="Noto Sans TC" pitchFamily="34" charset="-120"/>
              </a:rPr>
              <a:t>only authorized personnel can access the hospital management system.</a:t>
            </a:r>
            <a:endParaRPr lang="en-US" sz="2000" dirty="0"/>
          </a:p>
        </p:txBody>
      </p:sp>
      <p:sp>
        <p:nvSpPr>
          <p:cNvPr id="10" name="Shape 6"/>
          <p:cNvSpPr/>
          <p:nvPr/>
        </p:nvSpPr>
        <p:spPr>
          <a:xfrm>
            <a:off x="5597485" y="3957268"/>
            <a:ext cx="499943" cy="499943"/>
          </a:xfrm>
          <a:prstGeom prst="roundRect">
            <a:avLst>
              <a:gd name="adj" fmla="val 13333"/>
            </a:avLst>
          </a:prstGeom>
          <a:solidFill>
            <a:srgbClr val="1A1A21"/>
          </a:solidFill>
          <a:ln/>
        </p:spPr>
      </p:sp>
      <p:sp>
        <p:nvSpPr>
          <p:cNvPr id="11" name="Text 7"/>
          <p:cNvSpPr/>
          <p:nvPr/>
        </p:nvSpPr>
        <p:spPr>
          <a:xfrm>
            <a:off x="5743634" y="3954400"/>
            <a:ext cx="207645" cy="416481"/>
          </a:xfrm>
          <a:prstGeom prst="rect">
            <a:avLst/>
          </a:prstGeom>
          <a:noFill/>
          <a:ln/>
        </p:spPr>
        <p:txBody>
          <a:bodyPr wrap="none" rtlCol="0" anchor="t"/>
          <a:lstStyle/>
          <a:p>
            <a:pPr marL="0" indent="0" algn="ctr">
              <a:lnSpc>
                <a:spcPts val="3281"/>
              </a:lnSpc>
              <a:buNone/>
            </a:pPr>
            <a:r>
              <a:rPr lang="en-US" sz="2624" dirty="0">
                <a:solidFill>
                  <a:srgbClr val="B380FF"/>
                </a:solidFill>
                <a:latin typeface="Sora" pitchFamily="34" charset="0"/>
                <a:ea typeface="Sora" pitchFamily="34" charset="-122"/>
                <a:cs typeface="Sora" pitchFamily="34" charset="-120"/>
              </a:rPr>
              <a:t>2</a:t>
            </a:r>
            <a:endParaRPr lang="en-US" sz="2624" dirty="0"/>
          </a:p>
        </p:txBody>
      </p:sp>
      <p:sp>
        <p:nvSpPr>
          <p:cNvPr id="12" name="Text 8"/>
          <p:cNvSpPr/>
          <p:nvPr/>
        </p:nvSpPr>
        <p:spPr>
          <a:xfrm>
            <a:off x="6319599" y="3957268"/>
            <a:ext cx="2777490"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Role-based Access</a:t>
            </a:r>
            <a:endParaRPr lang="en-US" sz="2187" dirty="0"/>
          </a:p>
        </p:txBody>
      </p:sp>
      <p:sp>
        <p:nvSpPr>
          <p:cNvPr id="13" name="Text 9"/>
          <p:cNvSpPr/>
          <p:nvPr/>
        </p:nvSpPr>
        <p:spPr>
          <a:xfrm>
            <a:off x="6319599" y="4424274"/>
            <a:ext cx="3820001" cy="1421606"/>
          </a:xfrm>
          <a:prstGeom prst="rect">
            <a:avLst/>
          </a:prstGeom>
          <a:noFill/>
          <a:ln/>
        </p:spPr>
        <p:txBody>
          <a:bodyPr wrap="square" rtlCol="0" anchor="t"/>
          <a:lstStyle/>
          <a:p>
            <a:pPr marL="0" indent="0">
              <a:lnSpc>
                <a:spcPts val="2799"/>
              </a:lnSpc>
              <a:buNone/>
            </a:pPr>
            <a:r>
              <a:rPr lang="en-US" sz="2000" dirty="0">
                <a:solidFill>
                  <a:srgbClr val="E0D6DE"/>
                </a:solidFill>
                <a:ea typeface="Noto Sans TC" pitchFamily="34" charset="-122"/>
                <a:cs typeface="Noto Sans TC" pitchFamily="34" charset="-120"/>
              </a:rPr>
              <a:t>Granting different levels of access and permissions based on the user's role, such admin, doctor, or patients even</a:t>
            </a:r>
            <a:r>
              <a:rPr lang="en-US" sz="1750" dirty="0">
                <a:solidFill>
                  <a:srgbClr val="E0D6DE"/>
                </a:solidFill>
                <a:ea typeface="Noto Sans TC" pitchFamily="34" charset="-122"/>
                <a:cs typeface="Noto Sans TC" pitchFamily="34" charset="-120"/>
              </a:rPr>
              <a:t>.</a:t>
            </a:r>
            <a:endParaRPr lang="en-US" sz="1750" dirty="0"/>
          </a:p>
        </p:txBody>
      </p:sp>
      <p:sp>
        <p:nvSpPr>
          <p:cNvPr id="14" name="Shape 10"/>
          <p:cNvSpPr/>
          <p:nvPr/>
        </p:nvSpPr>
        <p:spPr>
          <a:xfrm>
            <a:off x="833139" y="5378733"/>
            <a:ext cx="499943" cy="499943"/>
          </a:xfrm>
          <a:prstGeom prst="roundRect">
            <a:avLst>
              <a:gd name="adj" fmla="val 13333"/>
            </a:avLst>
          </a:prstGeom>
          <a:solidFill>
            <a:srgbClr val="1A1A21"/>
          </a:solidFill>
          <a:ln/>
        </p:spPr>
      </p:sp>
      <p:sp>
        <p:nvSpPr>
          <p:cNvPr id="15" name="Text 11"/>
          <p:cNvSpPr/>
          <p:nvPr/>
        </p:nvSpPr>
        <p:spPr>
          <a:xfrm>
            <a:off x="984194" y="5375851"/>
            <a:ext cx="206693" cy="416481"/>
          </a:xfrm>
          <a:prstGeom prst="rect">
            <a:avLst/>
          </a:prstGeom>
          <a:noFill/>
          <a:ln/>
        </p:spPr>
        <p:txBody>
          <a:bodyPr wrap="none" rtlCol="0" anchor="t"/>
          <a:lstStyle/>
          <a:p>
            <a:pPr marL="0" indent="0" algn="ctr">
              <a:lnSpc>
                <a:spcPts val="3281"/>
              </a:lnSpc>
              <a:buNone/>
            </a:pPr>
            <a:r>
              <a:rPr lang="en-US" sz="2624" dirty="0">
                <a:solidFill>
                  <a:srgbClr val="B380FF"/>
                </a:solidFill>
                <a:latin typeface="Sora" pitchFamily="34" charset="0"/>
                <a:ea typeface="Sora" pitchFamily="34" charset="-122"/>
                <a:cs typeface="Sora" pitchFamily="34" charset="-120"/>
              </a:rPr>
              <a:t>3</a:t>
            </a:r>
            <a:endParaRPr lang="en-US" sz="2624" dirty="0"/>
          </a:p>
        </p:txBody>
      </p:sp>
      <p:sp>
        <p:nvSpPr>
          <p:cNvPr id="16" name="Text 12"/>
          <p:cNvSpPr/>
          <p:nvPr/>
        </p:nvSpPr>
        <p:spPr>
          <a:xfrm>
            <a:off x="1625438" y="5393734"/>
            <a:ext cx="3296126"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Password Management</a:t>
            </a:r>
            <a:endParaRPr lang="en-US" sz="2187" dirty="0"/>
          </a:p>
        </p:txBody>
      </p:sp>
      <p:sp>
        <p:nvSpPr>
          <p:cNvPr id="17" name="Text 13"/>
          <p:cNvSpPr/>
          <p:nvPr/>
        </p:nvSpPr>
        <p:spPr>
          <a:xfrm>
            <a:off x="1555253" y="5872602"/>
            <a:ext cx="3366311" cy="1576413"/>
          </a:xfrm>
          <a:prstGeom prst="rect">
            <a:avLst/>
          </a:prstGeom>
          <a:noFill/>
          <a:ln/>
        </p:spPr>
        <p:txBody>
          <a:bodyPr wrap="square" rtlCol="0" anchor="t"/>
          <a:lstStyle/>
          <a:p>
            <a:pPr marL="0" indent="0">
              <a:lnSpc>
                <a:spcPts val="2799"/>
              </a:lnSpc>
              <a:buNone/>
            </a:pPr>
            <a:r>
              <a:rPr lang="en-US" sz="2000" dirty="0">
                <a:solidFill>
                  <a:srgbClr val="E0D6DE"/>
                </a:solidFill>
                <a:ea typeface="Noto Sans TC" pitchFamily="34" charset="-122"/>
                <a:cs typeface="Noto Sans TC" pitchFamily="34" charset="-120"/>
              </a:rPr>
              <a:t>Securely storing and managing user passwords, including features like sign-up and login.</a:t>
            </a:r>
            <a:endParaRPr lang="en-US" sz="2000" dirty="0"/>
          </a:p>
        </p:txBody>
      </p:sp>
      <p:pic>
        <p:nvPicPr>
          <p:cNvPr id="20" name="Picture 19">
            <a:extLst>
              <a:ext uri="{FF2B5EF4-FFF2-40B4-BE49-F238E27FC236}">
                <a16:creationId xmlns:a16="http://schemas.microsoft.com/office/drawing/2014/main" id="{78D6D046-9D63-7645-27B1-BA0F2E42B9EF}"/>
              </a:ext>
            </a:extLst>
          </p:cNvPr>
          <p:cNvPicPr>
            <a:picLocks noChangeAspect="1"/>
          </p:cNvPicPr>
          <p:nvPr/>
        </p:nvPicPr>
        <p:blipFill rotWithShape="1">
          <a:blip r:embed="rId4"/>
          <a:srcRect l="1949" r="1839"/>
          <a:stretch/>
        </p:blipFill>
        <p:spPr>
          <a:xfrm>
            <a:off x="7315201" y="1911292"/>
            <a:ext cx="6958362" cy="2011250"/>
          </a:xfrm>
          <a:prstGeom prst="rect">
            <a:avLst/>
          </a:prstGeom>
        </p:spPr>
      </p:pic>
      <p:pic>
        <p:nvPicPr>
          <p:cNvPr id="22" name="Picture 21">
            <a:extLst>
              <a:ext uri="{FF2B5EF4-FFF2-40B4-BE49-F238E27FC236}">
                <a16:creationId xmlns:a16="http://schemas.microsoft.com/office/drawing/2014/main" id="{3553B9B8-3923-C1A2-2CB2-AECACEEEA8E7}"/>
              </a:ext>
            </a:extLst>
          </p:cNvPr>
          <p:cNvPicPr>
            <a:picLocks noChangeAspect="1"/>
          </p:cNvPicPr>
          <p:nvPr/>
        </p:nvPicPr>
        <p:blipFill rotWithShape="1">
          <a:blip r:embed="rId5"/>
          <a:srcRect l="1683" t="4732" r="2458"/>
          <a:stretch/>
        </p:blipFill>
        <p:spPr>
          <a:xfrm>
            <a:off x="7315200" y="6037757"/>
            <a:ext cx="6958363" cy="19160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39720"/>
            <a:ext cx="14630400" cy="8229600"/>
          </a:xfrm>
          <a:prstGeom prst="rect">
            <a:avLst/>
          </a:prstGeom>
          <a:solidFill>
            <a:srgbClr val="07070C"/>
          </a:solidFill>
          <a:ln/>
        </p:spPr>
      </p:sp>
      <p:sp>
        <p:nvSpPr>
          <p:cNvPr id="5" name="Text 1"/>
          <p:cNvSpPr/>
          <p:nvPr/>
        </p:nvSpPr>
        <p:spPr>
          <a:xfrm>
            <a:off x="826294" y="607576"/>
            <a:ext cx="9320213" cy="1377077"/>
          </a:xfrm>
          <a:prstGeom prst="rect">
            <a:avLst/>
          </a:prstGeom>
          <a:noFill/>
          <a:ln/>
        </p:spPr>
        <p:txBody>
          <a:bodyPr wrap="square" rtlCol="0" anchor="t"/>
          <a:lstStyle/>
          <a:p>
            <a:pPr marL="0" indent="0">
              <a:lnSpc>
                <a:spcPts val="5422"/>
              </a:lnSpc>
              <a:buNone/>
            </a:pPr>
            <a:r>
              <a:rPr lang="en-US" sz="4338" b="1" dirty="0">
                <a:solidFill>
                  <a:srgbClr val="B380FF"/>
                </a:solidFill>
                <a:latin typeface="Sora" pitchFamily="34" charset="0"/>
                <a:ea typeface="Sora" pitchFamily="34" charset="-122"/>
                <a:cs typeface="Sora" pitchFamily="34" charset="-120"/>
              </a:rPr>
              <a:t>Database Design for Hospital Records</a:t>
            </a:r>
            <a:endParaRPr lang="en-US" sz="4338" b="1" dirty="0"/>
          </a:p>
        </p:txBody>
      </p:sp>
      <p:sp>
        <p:nvSpPr>
          <p:cNvPr id="6" name="Shape 2"/>
          <p:cNvSpPr/>
          <p:nvPr/>
        </p:nvSpPr>
        <p:spPr>
          <a:xfrm>
            <a:off x="1143119" y="2315170"/>
            <a:ext cx="45719" cy="2248555"/>
          </a:xfrm>
          <a:prstGeom prst="rect">
            <a:avLst/>
          </a:prstGeom>
          <a:solidFill>
            <a:srgbClr val="B380FF"/>
          </a:solidFill>
          <a:ln/>
        </p:spPr>
      </p:sp>
      <p:sp>
        <p:nvSpPr>
          <p:cNvPr id="7" name="Shape 3"/>
          <p:cNvSpPr/>
          <p:nvPr/>
        </p:nvSpPr>
        <p:spPr>
          <a:xfrm>
            <a:off x="1404699" y="2721352"/>
            <a:ext cx="771168" cy="27503"/>
          </a:xfrm>
          <a:prstGeom prst="rect">
            <a:avLst/>
          </a:prstGeom>
          <a:solidFill>
            <a:srgbClr val="B380FF"/>
          </a:solidFill>
          <a:ln/>
        </p:spPr>
      </p:sp>
      <p:sp>
        <p:nvSpPr>
          <p:cNvPr id="8" name="Shape 4"/>
          <p:cNvSpPr/>
          <p:nvPr/>
        </p:nvSpPr>
        <p:spPr>
          <a:xfrm>
            <a:off x="908923" y="2487335"/>
            <a:ext cx="495776" cy="495776"/>
          </a:xfrm>
          <a:prstGeom prst="roundRect">
            <a:avLst>
              <a:gd name="adj" fmla="val 13334"/>
            </a:avLst>
          </a:prstGeom>
          <a:solidFill>
            <a:srgbClr val="1A1A21"/>
          </a:solidFill>
          <a:ln/>
        </p:spPr>
      </p:sp>
      <p:sp>
        <p:nvSpPr>
          <p:cNvPr id="9" name="Text 5"/>
          <p:cNvSpPr/>
          <p:nvPr/>
        </p:nvSpPr>
        <p:spPr>
          <a:xfrm>
            <a:off x="1086922" y="2528649"/>
            <a:ext cx="139779" cy="413147"/>
          </a:xfrm>
          <a:prstGeom prst="rect">
            <a:avLst/>
          </a:prstGeom>
          <a:noFill/>
          <a:ln/>
        </p:spPr>
        <p:txBody>
          <a:bodyPr wrap="none" rtlCol="0" anchor="t"/>
          <a:lstStyle/>
          <a:p>
            <a:pPr marL="0" indent="0" algn="ctr">
              <a:lnSpc>
                <a:spcPts val="3253"/>
              </a:lnSpc>
              <a:buNone/>
            </a:pPr>
            <a:r>
              <a:rPr lang="en-US" sz="2603" dirty="0">
                <a:solidFill>
                  <a:srgbClr val="B380FF"/>
                </a:solidFill>
                <a:latin typeface="Sora" pitchFamily="34" charset="0"/>
                <a:ea typeface="Sora" pitchFamily="34" charset="-122"/>
                <a:cs typeface="Sora" pitchFamily="34" charset="-120"/>
              </a:rPr>
              <a:t>1</a:t>
            </a:r>
            <a:endParaRPr lang="en-US" sz="2603" dirty="0"/>
          </a:p>
        </p:txBody>
      </p:sp>
      <p:sp>
        <p:nvSpPr>
          <p:cNvPr id="10" name="Text 6"/>
          <p:cNvSpPr/>
          <p:nvPr/>
        </p:nvSpPr>
        <p:spPr>
          <a:xfrm>
            <a:off x="2368748" y="2535436"/>
            <a:ext cx="2754511" cy="344329"/>
          </a:xfrm>
          <a:prstGeom prst="rect">
            <a:avLst/>
          </a:prstGeom>
          <a:noFill/>
          <a:ln/>
        </p:spPr>
        <p:txBody>
          <a:bodyPr wrap="none" rtlCol="0" anchor="t"/>
          <a:lstStyle/>
          <a:p>
            <a:pPr marL="0" indent="0" algn="l">
              <a:lnSpc>
                <a:spcPts val="2711"/>
              </a:lnSpc>
              <a:buNone/>
            </a:pPr>
            <a:r>
              <a:rPr lang="en-US" sz="2169" dirty="0">
                <a:solidFill>
                  <a:srgbClr val="B380FF"/>
                </a:solidFill>
                <a:latin typeface="Sora" pitchFamily="34" charset="0"/>
                <a:ea typeface="Sora" pitchFamily="34" charset="-122"/>
                <a:cs typeface="Sora" pitchFamily="34" charset="-120"/>
              </a:rPr>
              <a:t>Patient Information</a:t>
            </a:r>
            <a:endParaRPr lang="en-US" sz="2169" dirty="0"/>
          </a:p>
        </p:txBody>
      </p:sp>
      <p:sp>
        <p:nvSpPr>
          <p:cNvPr id="11" name="Text 7"/>
          <p:cNvSpPr/>
          <p:nvPr/>
        </p:nvSpPr>
        <p:spPr>
          <a:xfrm>
            <a:off x="2368748" y="3011923"/>
            <a:ext cx="5222853" cy="1290041"/>
          </a:xfrm>
          <a:prstGeom prst="rect">
            <a:avLst/>
          </a:prstGeom>
          <a:noFill/>
          <a:ln/>
        </p:spPr>
        <p:txBody>
          <a:bodyPr wrap="square" rtlCol="0" anchor="t"/>
          <a:lstStyle/>
          <a:p>
            <a:pPr marL="0" indent="0" algn="l">
              <a:lnSpc>
                <a:spcPts val="2776"/>
              </a:lnSpc>
              <a:buNone/>
            </a:pPr>
            <a:r>
              <a:rPr lang="en-US" sz="2000" dirty="0">
                <a:solidFill>
                  <a:srgbClr val="E0D6DE"/>
                </a:solidFill>
                <a:ea typeface="Noto Sans TC" pitchFamily="34" charset="-122"/>
                <a:cs typeface="Noto Sans TC" pitchFamily="34" charset="-120"/>
              </a:rPr>
              <a:t>Storing comprehensive patient details, including personal information, medical symptoms, and contact details.</a:t>
            </a:r>
            <a:endParaRPr lang="en-US" sz="2000" dirty="0"/>
          </a:p>
        </p:txBody>
      </p:sp>
      <p:sp>
        <p:nvSpPr>
          <p:cNvPr id="12" name="Shape 8"/>
          <p:cNvSpPr/>
          <p:nvPr/>
        </p:nvSpPr>
        <p:spPr>
          <a:xfrm>
            <a:off x="1404699" y="4563725"/>
            <a:ext cx="771168" cy="27503"/>
          </a:xfrm>
          <a:prstGeom prst="rect">
            <a:avLst/>
          </a:prstGeom>
          <a:solidFill>
            <a:srgbClr val="B380FF"/>
          </a:solidFill>
          <a:ln/>
        </p:spPr>
      </p:sp>
      <p:sp>
        <p:nvSpPr>
          <p:cNvPr id="13" name="Shape 9"/>
          <p:cNvSpPr/>
          <p:nvPr/>
        </p:nvSpPr>
        <p:spPr>
          <a:xfrm>
            <a:off x="908923" y="4329708"/>
            <a:ext cx="495776" cy="495776"/>
          </a:xfrm>
          <a:prstGeom prst="roundRect">
            <a:avLst>
              <a:gd name="adj" fmla="val 13334"/>
            </a:avLst>
          </a:prstGeom>
          <a:solidFill>
            <a:srgbClr val="1A1A21"/>
          </a:solidFill>
          <a:ln/>
        </p:spPr>
      </p:sp>
      <p:sp>
        <p:nvSpPr>
          <p:cNvPr id="14" name="Text 10"/>
          <p:cNvSpPr/>
          <p:nvPr/>
        </p:nvSpPr>
        <p:spPr>
          <a:xfrm>
            <a:off x="1053822" y="4371023"/>
            <a:ext cx="205859" cy="413147"/>
          </a:xfrm>
          <a:prstGeom prst="rect">
            <a:avLst/>
          </a:prstGeom>
          <a:noFill/>
          <a:ln/>
        </p:spPr>
        <p:txBody>
          <a:bodyPr wrap="none" rtlCol="0" anchor="t"/>
          <a:lstStyle/>
          <a:p>
            <a:pPr marL="0" indent="0" algn="ctr">
              <a:lnSpc>
                <a:spcPts val="3253"/>
              </a:lnSpc>
              <a:buNone/>
            </a:pPr>
            <a:r>
              <a:rPr lang="en-US" sz="2603" dirty="0">
                <a:solidFill>
                  <a:srgbClr val="B380FF"/>
                </a:solidFill>
                <a:latin typeface="Sora" pitchFamily="34" charset="0"/>
                <a:ea typeface="Sora" pitchFamily="34" charset="-122"/>
                <a:cs typeface="Sora" pitchFamily="34" charset="-120"/>
              </a:rPr>
              <a:t>2</a:t>
            </a:r>
            <a:endParaRPr lang="en-US" sz="2603" dirty="0"/>
          </a:p>
        </p:txBody>
      </p:sp>
      <p:sp>
        <p:nvSpPr>
          <p:cNvPr id="20" name="Text 16"/>
          <p:cNvSpPr/>
          <p:nvPr/>
        </p:nvSpPr>
        <p:spPr>
          <a:xfrm>
            <a:off x="2368748" y="4391560"/>
            <a:ext cx="4013240" cy="344329"/>
          </a:xfrm>
          <a:prstGeom prst="rect">
            <a:avLst/>
          </a:prstGeom>
          <a:noFill/>
          <a:ln/>
        </p:spPr>
        <p:txBody>
          <a:bodyPr wrap="none" rtlCol="0" anchor="t"/>
          <a:lstStyle/>
          <a:p>
            <a:pPr marL="0" indent="0" algn="l">
              <a:lnSpc>
                <a:spcPts val="2711"/>
              </a:lnSpc>
              <a:buNone/>
            </a:pPr>
            <a:r>
              <a:rPr lang="en-US" sz="2169" dirty="0">
                <a:solidFill>
                  <a:srgbClr val="B380FF"/>
                </a:solidFill>
                <a:latin typeface="Sora" pitchFamily="34" charset="0"/>
                <a:ea typeface="Sora" pitchFamily="34" charset="-122"/>
                <a:cs typeface="Sora" pitchFamily="34" charset="-120"/>
              </a:rPr>
              <a:t>Appointment and Schedules</a:t>
            </a:r>
            <a:endParaRPr lang="en-US" sz="2169" dirty="0"/>
          </a:p>
        </p:txBody>
      </p:sp>
      <p:sp>
        <p:nvSpPr>
          <p:cNvPr id="21" name="Text 17"/>
          <p:cNvSpPr/>
          <p:nvPr/>
        </p:nvSpPr>
        <p:spPr>
          <a:xfrm>
            <a:off x="2368749" y="4825484"/>
            <a:ext cx="5222852" cy="705088"/>
          </a:xfrm>
          <a:prstGeom prst="rect">
            <a:avLst/>
          </a:prstGeom>
          <a:noFill/>
          <a:ln/>
        </p:spPr>
        <p:txBody>
          <a:bodyPr wrap="square" rtlCol="0" anchor="t"/>
          <a:lstStyle/>
          <a:p>
            <a:pPr marL="0" indent="0" algn="l">
              <a:lnSpc>
                <a:spcPts val="2776"/>
              </a:lnSpc>
              <a:buNone/>
            </a:pPr>
            <a:r>
              <a:rPr lang="en-US" sz="2000" dirty="0">
                <a:solidFill>
                  <a:srgbClr val="E0D6DE"/>
                </a:solidFill>
                <a:ea typeface="Noto Sans TC" pitchFamily="34" charset="-122"/>
                <a:cs typeface="Noto Sans TC" pitchFamily="34" charset="-120"/>
              </a:rPr>
              <a:t>Tracking patient appointments, procedures, and the availability of medical staff and resources.</a:t>
            </a:r>
            <a:endParaRPr lang="en-US" sz="2000" dirty="0"/>
          </a:p>
        </p:txBody>
      </p:sp>
      <p:pic>
        <p:nvPicPr>
          <p:cNvPr id="24" name="Picture 23">
            <a:extLst>
              <a:ext uri="{FF2B5EF4-FFF2-40B4-BE49-F238E27FC236}">
                <a16:creationId xmlns:a16="http://schemas.microsoft.com/office/drawing/2014/main" id="{B7C53876-7BB3-5C45-3A61-ED67359E1528}"/>
              </a:ext>
            </a:extLst>
          </p:cNvPr>
          <p:cNvPicPr>
            <a:picLocks noChangeAspect="1"/>
          </p:cNvPicPr>
          <p:nvPr/>
        </p:nvPicPr>
        <p:blipFill>
          <a:blip r:embed="rId4"/>
          <a:stretch>
            <a:fillRect/>
          </a:stretch>
        </p:blipFill>
        <p:spPr>
          <a:xfrm>
            <a:off x="7720603" y="2535436"/>
            <a:ext cx="6702007" cy="32667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sp>
        <p:nvSpPr>
          <p:cNvPr id="24" name="Shape 3">
            <a:extLst>
              <a:ext uri="{FF2B5EF4-FFF2-40B4-BE49-F238E27FC236}">
                <a16:creationId xmlns:a16="http://schemas.microsoft.com/office/drawing/2014/main" id="{CD4F458B-04D9-F135-E525-D6CB19230BE7}"/>
              </a:ext>
            </a:extLst>
          </p:cNvPr>
          <p:cNvSpPr/>
          <p:nvPr/>
        </p:nvSpPr>
        <p:spPr>
          <a:xfrm>
            <a:off x="2287541" y="2792135"/>
            <a:ext cx="771168" cy="27503"/>
          </a:xfrm>
          <a:prstGeom prst="rect">
            <a:avLst/>
          </a:prstGeom>
          <a:solidFill>
            <a:srgbClr val="B380FF"/>
          </a:solidFill>
          <a:ln/>
        </p:spPr>
      </p:sp>
      <p:sp>
        <p:nvSpPr>
          <p:cNvPr id="4" name="Text 1"/>
          <p:cNvSpPr/>
          <p:nvPr/>
        </p:nvSpPr>
        <p:spPr>
          <a:xfrm>
            <a:off x="2037993" y="1265634"/>
            <a:ext cx="8141494" cy="694373"/>
          </a:xfrm>
          <a:prstGeom prst="rect">
            <a:avLst/>
          </a:prstGeom>
          <a:noFill/>
          <a:ln/>
        </p:spPr>
        <p:txBody>
          <a:bodyPr wrap="none" rtlCol="0" anchor="t"/>
          <a:lstStyle/>
          <a:p>
            <a:pPr marL="0" indent="0">
              <a:lnSpc>
                <a:spcPts val="5468"/>
              </a:lnSpc>
              <a:buNone/>
            </a:pPr>
            <a:r>
              <a:rPr lang="en-US" sz="4374" dirty="0">
                <a:solidFill>
                  <a:srgbClr val="B380FF"/>
                </a:solidFill>
                <a:latin typeface="Sora" pitchFamily="34" charset="0"/>
                <a:ea typeface="Sora" pitchFamily="34" charset="-122"/>
                <a:cs typeface="Sora" pitchFamily="34" charset="-120"/>
              </a:rPr>
              <a:t>Patient Management Module</a:t>
            </a:r>
            <a:endParaRPr lang="en-US" sz="4374" dirty="0"/>
          </a:p>
        </p:txBody>
      </p:sp>
      <p:sp>
        <p:nvSpPr>
          <p:cNvPr id="6" name="Text 3"/>
          <p:cNvSpPr/>
          <p:nvPr/>
        </p:nvSpPr>
        <p:spPr>
          <a:xfrm>
            <a:off x="3360506" y="2591387"/>
            <a:ext cx="2777490"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Patient Records</a:t>
            </a:r>
            <a:endParaRPr lang="en-US" sz="2187" dirty="0"/>
          </a:p>
        </p:txBody>
      </p:sp>
      <p:sp>
        <p:nvSpPr>
          <p:cNvPr id="7" name="Text 4"/>
          <p:cNvSpPr/>
          <p:nvPr/>
        </p:nvSpPr>
        <p:spPr>
          <a:xfrm>
            <a:off x="3360506" y="2884252"/>
            <a:ext cx="4721781" cy="1066205"/>
          </a:xfrm>
          <a:prstGeom prst="rect">
            <a:avLst/>
          </a:prstGeom>
          <a:noFill/>
          <a:ln/>
        </p:spPr>
        <p:txBody>
          <a:bodyPr wrap="square" rtlCol="0" anchor="t"/>
          <a:lstStyle/>
          <a:p>
            <a:pPr marL="0" indent="0">
              <a:lnSpc>
                <a:spcPts val="2799"/>
              </a:lnSpc>
              <a:buNone/>
            </a:pPr>
            <a:r>
              <a:rPr lang="en-US" sz="1750" dirty="0">
                <a:solidFill>
                  <a:srgbClr val="E0D6DE"/>
                </a:solidFill>
                <a:ea typeface="Noto Sans TC" pitchFamily="34" charset="-122"/>
                <a:cs typeface="Noto Sans TC" pitchFamily="34" charset="-120"/>
              </a:rPr>
              <a:t>Comprehensive storage and management of patient history.</a:t>
            </a:r>
            <a:endParaRPr lang="en-US" sz="1750" dirty="0"/>
          </a:p>
        </p:txBody>
      </p:sp>
      <p:sp>
        <p:nvSpPr>
          <p:cNvPr id="9" name="Text 6"/>
          <p:cNvSpPr/>
          <p:nvPr/>
        </p:nvSpPr>
        <p:spPr>
          <a:xfrm>
            <a:off x="3327522" y="5752762"/>
            <a:ext cx="3158609"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Appointment Booking</a:t>
            </a:r>
            <a:endParaRPr lang="en-US" sz="2187" dirty="0"/>
          </a:p>
        </p:txBody>
      </p:sp>
      <p:sp>
        <p:nvSpPr>
          <p:cNvPr id="10" name="Text 7"/>
          <p:cNvSpPr/>
          <p:nvPr/>
        </p:nvSpPr>
        <p:spPr>
          <a:xfrm>
            <a:off x="3327522" y="6157449"/>
            <a:ext cx="4721781" cy="1066205"/>
          </a:xfrm>
          <a:prstGeom prst="rect">
            <a:avLst/>
          </a:prstGeom>
          <a:noFill/>
          <a:ln/>
        </p:spPr>
        <p:txBody>
          <a:bodyPr wrap="square" rtlCol="0" anchor="t"/>
          <a:lstStyle/>
          <a:p>
            <a:pPr marL="0" indent="0">
              <a:lnSpc>
                <a:spcPts val="2799"/>
              </a:lnSpc>
              <a:buNone/>
            </a:pPr>
            <a:r>
              <a:rPr lang="en-US" sz="1750" dirty="0">
                <a:solidFill>
                  <a:srgbClr val="E0D6DE"/>
                </a:solidFill>
                <a:ea typeface="Noto Sans TC" pitchFamily="34" charset="-122"/>
                <a:cs typeface="Noto Sans TC" pitchFamily="34" charset="-120"/>
              </a:rPr>
              <a:t>Allowing patients to conveniently schedule</a:t>
            </a:r>
          </a:p>
          <a:p>
            <a:pPr marL="0" indent="0">
              <a:lnSpc>
                <a:spcPts val="2799"/>
              </a:lnSpc>
              <a:buNone/>
            </a:pPr>
            <a:r>
              <a:rPr lang="en-US" sz="1750" dirty="0">
                <a:solidFill>
                  <a:srgbClr val="E0D6DE"/>
                </a:solidFill>
                <a:ea typeface="Noto Sans TC" pitchFamily="34" charset="-122"/>
                <a:cs typeface="Noto Sans TC" pitchFamily="34" charset="-120"/>
              </a:rPr>
              <a:t>and manage their appointments with doctors and healthcare providers.</a:t>
            </a:r>
            <a:endParaRPr lang="en-US" sz="1750" dirty="0"/>
          </a:p>
        </p:txBody>
      </p:sp>
      <p:sp>
        <p:nvSpPr>
          <p:cNvPr id="12" name="Text 9"/>
          <p:cNvSpPr/>
          <p:nvPr/>
        </p:nvSpPr>
        <p:spPr>
          <a:xfrm>
            <a:off x="3360506" y="3896136"/>
            <a:ext cx="2942630"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Billing and Insurance</a:t>
            </a:r>
            <a:endParaRPr lang="en-US" sz="2187" dirty="0"/>
          </a:p>
        </p:txBody>
      </p:sp>
      <p:sp>
        <p:nvSpPr>
          <p:cNvPr id="13" name="Text 10"/>
          <p:cNvSpPr/>
          <p:nvPr/>
        </p:nvSpPr>
        <p:spPr>
          <a:xfrm>
            <a:off x="3360506" y="4223148"/>
            <a:ext cx="4467078" cy="1421606"/>
          </a:xfrm>
          <a:prstGeom prst="rect">
            <a:avLst/>
          </a:prstGeom>
          <a:noFill/>
          <a:ln/>
        </p:spPr>
        <p:txBody>
          <a:bodyPr wrap="square" rtlCol="0" anchor="t"/>
          <a:lstStyle/>
          <a:p>
            <a:pPr marL="0" indent="0">
              <a:lnSpc>
                <a:spcPts val="2799"/>
              </a:lnSpc>
              <a:buNone/>
            </a:pPr>
            <a:r>
              <a:rPr lang="en-US" sz="1750" dirty="0">
                <a:solidFill>
                  <a:srgbClr val="E0D6DE"/>
                </a:solidFill>
                <a:ea typeface="Noto Sans TC" pitchFamily="34" charset="-122"/>
                <a:cs typeface="Noto Sans TC" pitchFamily="34" charset="-120"/>
              </a:rPr>
              <a:t>Seamless integration of patient billing information and insurance claims to streamline the financial aspects of healthcare.</a:t>
            </a:r>
            <a:endParaRPr lang="en-US" sz="1750" dirty="0"/>
          </a:p>
        </p:txBody>
      </p:sp>
      <p:pic>
        <p:nvPicPr>
          <p:cNvPr id="19" name="Picture 18">
            <a:extLst>
              <a:ext uri="{FF2B5EF4-FFF2-40B4-BE49-F238E27FC236}">
                <a16:creationId xmlns:a16="http://schemas.microsoft.com/office/drawing/2014/main" id="{2C89DEBE-9864-F051-28E1-11CE966B900E}"/>
              </a:ext>
            </a:extLst>
          </p:cNvPr>
          <p:cNvPicPr>
            <a:picLocks noChangeAspect="1"/>
          </p:cNvPicPr>
          <p:nvPr/>
        </p:nvPicPr>
        <p:blipFill>
          <a:blip r:embed="rId4"/>
          <a:stretch>
            <a:fillRect/>
          </a:stretch>
        </p:blipFill>
        <p:spPr>
          <a:xfrm>
            <a:off x="8352263" y="2114831"/>
            <a:ext cx="5279515" cy="5612850"/>
          </a:xfrm>
          <a:prstGeom prst="rect">
            <a:avLst/>
          </a:prstGeom>
        </p:spPr>
      </p:pic>
      <p:sp>
        <p:nvSpPr>
          <p:cNvPr id="20" name="Shape 2">
            <a:extLst>
              <a:ext uri="{FF2B5EF4-FFF2-40B4-BE49-F238E27FC236}">
                <a16:creationId xmlns:a16="http://schemas.microsoft.com/office/drawing/2014/main" id="{61160D62-8488-CB5D-8D53-B2241A711DF1}"/>
              </a:ext>
            </a:extLst>
          </p:cNvPr>
          <p:cNvSpPr/>
          <p:nvPr/>
        </p:nvSpPr>
        <p:spPr>
          <a:xfrm>
            <a:off x="2037993" y="2315170"/>
            <a:ext cx="45719" cy="5122693"/>
          </a:xfrm>
          <a:prstGeom prst="rect">
            <a:avLst/>
          </a:prstGeom>
          <a:solidFill>
            <a:srgbClr val="B380FF"/>
          </a:solidFill>
          <a:ln/>
        </p:spPr>
      </p:sp>
      <p:sp>
        <p:nvSpPr>
          <p:cNvPr id="21" name="Shape 4">
            <a:extLst>
              <a:ext uri="{FF2B5EF4-FFF2-40B4-BE49-F238E27FC236}">
                <a16:creationId xmlns:a16="http://schemas.microsoft.com/office/drawing/2014/main" id="{20405A84-8E36-4DE0-6745-4C72FEA31101}"/>
              </a:ext>
            </a:extLst>
          </p:cNvPr>
          <p:cNvSpPr/>
          <p:nvPr/>
        </p:nvSpPr>
        <p:spPr>
          <a:xfrm>
            <a:off x="1835824" y="5711448"/>
            <a:ext cx="495776" cy="495776"/>
          </a:xfrm>
          <a:prstGeom prst="roundRect">
            <a:avLst>
              <a:gd name="adj" fmla="val 13334"/>
            </a:avLst>
          </a:prstGeom>
          <a:solidFill>
            <a:srgbClr val="1A1A21"/>
          </a:solidFill>
          <a:ln/>
        </p:spPr>
      </p:sp>
      <p:sp>
        <p:nvSpPr>
          <p:cNvPr id="25" name="Shape 3">
            <a:extLst>
              <a:ext uri="{FF2B5EF4-FFF2-40B4-BE49-F238E27FC236}">
                <a16:creationId xmlns:a16="http://schemas.microsoft.com/office/drawing/2014/main" id="{1317D4E3-2791-8548-6F45-68D91B4377DF}"/>
              </a:ext>
            </a:extLst>
          </p:cNvPr>
          <p:cNvSpPr/>
          <p:nvPr/>
        </p:nvSpPr>
        <p:spPr>
          <a:xfrm>
            <a:off x="2269299" y="4060844"/>
            <a:ext cx="771168" cy="27503"/>
          </a:xfrm>
          <a:prstGeom prst="rect">
            <a:avLst/>
          </a:prstGeom>
          <a:solidFill>
            <a:srgbClr val="B380FF"/>
          </a:solidFill>
          <a:ln/>
        </p:spPr>
      </p:sp>
      <p:sp>
        <p:nvSpPr>
          <p:cNvPr id="26" name="Shape 3">
            <a:extLst>
              <a:ext uri="{FF2B5EF4-FFF2-40B4-BE49-F238E27FC236}">
                <a16:creationId xmlns:a16="http://schemas.microsoft.com/office/drawing/2014/main" id="{64A04D78-63B2-ADB1-277D-35CFD021E17F}"/>
              </a:ext>
            </a:extLst>
          </p:cNvPr>
          <p:cNvSpPr/>
          <p:nvPr/>
        </p:nvSpPr>
        <p:spPr>
          <a:xfrm>
            <a:off x="2336525" y="5969778"/>
            <a:ext cx="771168" cy="45719"/>
          </a:xfrm>
          <a:prstGeom prst="rect">
            <a:avLst/>
          </a:prstGeom>
          <a:solidFill>
            <a:srgbClr val="B380FF"/>
          </a:solidFill>
          <a:ln/>
        </p:spPr>
      </p:sp>
      <p:sp>
        <p:nvSpPr>
          <p:cNvPr id="22" name="Shape 4">
            <a:extLst>
              <a:ext uri="{FF2B5EF4-FFF2-40B4-BE49-F238E27FC236}">
                <a16:creationId xmlns:a16="http://schemas.microsoft.com/office/drawing/2014/main" id="{1C0A1600-C0E6-B405-FE47-17187C89446F}"/>
              </a:ext>
            </a:extLst>
          </p:cNvPr>
          <p:cNvSpPr/>
          <p:nvPr/>
        </p:nvSpPr>
        <p:spPr>
          <a:xfrm>
            <a:off x="1835824" y="3826708"/>
            <a:ext cx="495776" cy="495776"/>
          </a:xfrm>
          <a:prstGeom prst="roundRect">
            <a:avLst>
              <a:gd name="adj" fmla="val 13334"/>
            </a:avLst>
          </a:prstGeom>
          <a:solidFill>
            <a:srgbClr val="1A1A21"/>
          </a:solidFill>
          <a:ln/>
        </p:spPr>
      </p:sp>
      <p:sp>
        <p:nvSpPr>
          <p:cNvPr id="23" name="Shape 4">
            <a:extLst>
              <a:ext uri="{FF2B5EF4-FFF2-40B4-BE49-F238E27FC236}">
                <a16:creationId xmlns:a16="http://schemas.microsoft.com/office/drawing/2014/main" id="{E53C9E72-82B9-60D6-040B-5E4738232A97}"/>
              </a:ext>
            </a:extLst>
          </p:cNvPr>
          <p:cNvSpPr/>
          <p:nvPr/>
        </p:nvSpPr>
        <p:spPr>
          <a:xfrm>
            <a:off x="1808522" y="2544247"/>
            <a:ext cx="495776" cy="495776"/>
          </a:xfrm>
          <a:prstGeom prst="roundRect">
            <a:avLst>
              <a:gd name="adj" fmla="val 13334"/>
            </a:avLst>
          </a:prstGeom>
          <a:solidFill>
            <a:srgbClr val="1A1A21"/>
          </a:solidFill>
          <a:ln/>
        </p:spPr>
        <p:txBody>
          <a:bodyPr/>
          <a:lstStyle/>
          <a:p>
            <a:endParaRPr lang="en-IN" dirty="0"/>
          </a:p>
        </p:txBody>
      </p:sp>
      <p:sp>
        <p:nvSpPr>
          <p:cNvPr id="27" name="Text 5">
            <a:extLst>
              <a:ext uri="{FF2B5EF4-FFF2-40B4-BE49-F238E27FC236}">
                <a16:creationId xmlns:a16="http://schemas.microsoft.com/office/drawing/2014/main" id="{52CC8079-4537-B733-5916-8817DF6C965D}"/>
              </a:ext>
            </a:extLst>
          </p:cNvPr>
          <p:cNvSpPr/>
          <p:nvPr/>
        </p:nvSpPr>
        <p:spPr>
          <a:xfrm>
            <a:off x="2001810" y="2553898"/>
            <a:ext cx="139779" cy="413147"/>
          </a:xfrm>
          <a:prstGeom prst="rect">
            <a:avLst/>
          </a:prstGeom>
          <a:noFill/>
          <a:ln/>
        </p:spPr>
        <p:txBody>
          <a:bodyPr wrap="none" rtlCol="0" anchor="t"/>
          <a:lstStyle/>
          <a:p>
            <a:pPr marL="0" indent="0" algn="ctr">
              <a:lnSpc>
                <a:spcPts val="3253"/>
              </a:lnSpc>
              <a:buNone/>
            </a:pPr>
            <a:r>
              <a:rPr lang="en-US" sz="2603" dirty="0">
                <a:solidFill>
                  <a:srgbClr val="B380FF"/>
                </a:solidFill>
                <a:latin typeface="Sora" pitchFamily="34" charset="0"/>
                <a:ea typeface="Sora" pitchFamily="34" charset="-122"/>
                <a:cs typeface="Sora" pitchFamily="34" charset="-120"/>
              </a:rPr>
              <a:t>1</a:t>
            </a:r>
            <a:endParaRPr lang="en-US" sz="2603" dirty="0"/>
          </a:p>
        </p:txBody>
      </p:sp>
      <p:sp>
        <p:nvSpPr>
          <p:cNvPr id="28" name="Text 5">
            <a:extLst>
              <a:ext uri="{FF2B5EF4-FFF2-40B4-BE49-F238E27FC236}">
                <a16:creationId xmlns:a16="http://schemas.microsoft.com/office/drawing/2014/main" id="{FEB42DE9-182C-BE8A-27D5-D30694F792F5}"/>
              </a:ext>
            </a:extLst>
          </p:cNvPr>
          <p:cNvSpPr/>
          <p:nvPr/>
        </p:nvSpPr>
        <p:spPr>
          <a:xfrm>
            <a:off x="1999323" y="3840519"/>
            <a:ext cx="139779" cy="413147"/>
          </a:xfrm>
          <a:prstGeom prst="rect">
            <a:avLst/>
          </a:prstGeom>
          <a:noFill/>
          <a:ln/>
        </p:spPr>
        <p:txBody>
          <a:bodyPr wrap="none" rtlCol="0" anchor="t"/>
          <a:lstStyle/>
          <a:p>
            <a:pPr marL="0" indent="0" algn="ctr">
              <a:lnSpc>
                <a:spcPts val="3253"/>
              </a:lnSpc>
              <a:buNone/>
            </a:pPr>
            <a:r>
              <a:rPr lang="en-US" sz="2603" dirty="0">
                <a:solidFill>
                  <a:srgbClr val="B380FF"/>
                </a:solidFill>
                <a:latin typeface="Sora" pitchFamily="34" charset="0"/>
                <a:ea typeface="Sora" pitchFamily="34" charset="-122"/>
              </a:rPr>
              <a:t>2</a:t>
            </a:r>
            <a:endParaRPr lang="en-US" sz="2603" dirty="0"/>
          </a:p>
        </p:txBody>
      </p:sp>
      <p:sp>
        <p:nvSpPr>
          <p:cNvPr id="29" name="Text 5">
            <a:extLst>
              <a:ext uri="{FF2B5EF4-FFF2-40B4-BE49-F238E27FC236}">
                <a16:creationId xmlns:a16="http://schemas.microsoft.com/office/drawing/2014/main" id="{00220CF4-1166-70BC-2734-3D14603480E2}"/>
              </a:ext>
            </a:extLst>
          </p:cNvPr>
          <p:cNvSpPr/>
          <p:nvPr/>
        </p:nvSpPr>
        <p:spPr>
          <a:xfrm>
            <a:off x="1986520" y="5735929"/>
            <a:ext cx="139779" cy="413147"/>
          </a:xfrm>
          <a:prstGeom prst="rect">
            <a:avLst/>
          </a:prstGeom>
          <a:noFill/>
          <a:ln/>
        </p:spPr>
        <p:txBody>
          <a:bodyPr wrap="none" rtlCol="0" anchor="t"/>
          <a:lstStyle/>
          <a:p>
            <a:pPr marL="0" indent="0" algn="ctr">
              <a:lnSpc>
                <a:spcPts val="3253"/>
              </a:lnSpc>
              <a:buNone/>
            </a:pPr>
            <a:r>
              <a:rPr lang="en-US" sz="2603" dirty="0">
                <a:solidFill>
                  <a:srgbClr val="B380FF"/>
                </a:solidFill>
                <a:latin typeface="Sora" pitchFamily="34" charset="0"/>
                <a:ea typeface="Sora" pitchFamily="34" charset="-122"/>
                <a:cs typeface="Sora" pitchFamily="34" charset="-120"/>
              </a:rPr>
              <a:t>3</a:t>
            </a:r>
            <a:endParaRPr lang="en-US" sz="2603"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sp>
        <p:nvSpPr>
          <p:cNvPr id="5" name="Text 1"/>
          <p:cNvSpPr/>
          <p:nvPr/>
        </p:nvSpPr>
        <p:spPr>
          <a:xfrm>
            <a:off x="0" y="3671190"/>
            <a:ext cx="14630400" cy="887220"/>
          </a:xfrm>
          <a:prstGeom prst="rect">
            <a:avLst/>
          </a:prstGeom>
          <a:noFill/>
          <a:ln/>
        </p:spPr>
        <p:txBody>
          <a:bodyPr wrap="square" rtlCol="0" anchor="t"/>
          <a:lstStyle/>
          <a:p>
            <a:pPr marL="0" indent="0" algn="ctr">
              <a:lnSpc>
                <a:spcPts val="7545"/>
              </a:lnSpc>
              <a:buNone/>
            </a:pPr>
            <a:r>
              <a:rPr lang="en-US" sz="7200" b="1" u="sng" dirty="0">
                <a:solidFill>
                  <a:srgbClr val="B380FF"/>
                </a:solidFill>
                <a:latin typeface="Sora" pitchFamily="34" charset="0"/>
                <a:ea typeface="Sora" pitchFamily="34" charset="-122"/>
                <a:cs typeface="Sora" pitchFamily="34" charset="-120"/>
              </a:rPr>
              <a:t>Thank You</a:t>
            </a:r>
            <a:endParaRPr lang="en-US" sz="7200" b="1" u="sng" dirty="0"/>
          </a:p>
        </p:txBody>
      </p:sp>
      <p:graphicFrame>
        <p:nvGraphicFramePr>
          <p:cNvPr id="7" name="Table 6">
            <a:extLst>
              <a:ext uri="{FF2B5EF4-FFF2-40B4-BE49-F238E27FC236}">
                <a16:creationId xmlns:a16="http://schemas.microsoft.com/office/drawing/2014/main" id="{6DC974AF-55C1-1D65-7965-D6B4167A7C11}"/>
              </a:ext>
            </a:extLst>
          </p:cNvPr>
          <p:cNvGraphicFramePr>
            <a:graphicFrameLocks noGrp="1"/>
          </p:cNvGraphicFramePr>
          <p:nvPr>
            <p:extLst>
              <p:ext uri="{D42A27DB-BD31-4B8C-83A1-F6EECF244321}">
                <p14:modId xmlns:p14="http://schemas.microsoft.com/office/powerpoint/2010/main" val="4119285261"/>
              </p:ext>
            </p:extLst>
          </p:nvPr>
        </p:nvGraphicFramePr>
        <p:xfrm>
          <a:off x="4482790" y="4908333"/>
          <a:ext cx="5319134" cy="741680"/>
        </p:xfrm>
        <a:graphic>
          <a:graphicData uri="http://schemas.openxmlformats.org/drawingml/2006/table">
            <a:tbl>
              <a:tblPr firstRow="1" bandRow="1">
                <a:tableStyleId>{2D5ABB26-0587-4C30-8999-92F81FD0307C}</a:tableStyleId>
              </a:tblPr>
              <a:tblGrid>
                <a:gridCol w="2659567">
                  <a:extLst>
                    <a:ext uri="{9D8B030D-6E8A-4147-A177-3AD203B41FA5}">
                      <a16:colId xmlns:a16="http://schemas.microsoft.com/office/drawing/2014/main" val="640462910"/>
                    </a:ext>
                  </a:extLst>
                </a:gridCol>
                <a:gridCol w="2659567">
                  <a:extLst>
                    <a:ext uri="{9D8B030D-6E8A-4147-A177-3AD203B41FA5}">
                      <a16:colId xmlns:a16="http://schemas.microsoft.com/office/drawing/2014/main" val="3016403864"/>
                    </a:ext>
                  </a:extLst>
                </a:gridCol>
              </a:tblGrid>
              <a:tr h="370840">
                <a:tc>
                  <a:txBody>
                    <a:bodyPr/>
                    <a:lstStyle/>
                    <a:p>
                      <a:pPr algn="ctr"/>
                      <a:r>
                        <a:rPr lang="en-US" dirty="0">
                          <a:solidFill>
                            <a:schemeClr val="bg1"/>
                          </a:solidFill>
                          <a:latin typeface="Noto Sans TC"/>
                        </a:rPr>
                        <a:t>E22CSEU1574</a:t>
                      </a:r>
                      <a:endParaRPr lang="en-IN" dirty="0">
                        <a:solidFill>
                          <a:schemeClr val="bg1"/>
                        </a:solidFill>
                        <a:latin typeface="Noto Sans TC"/>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Noto Sans TC"/>
                        </a:rPr>
                        <a:t>Abhayansh Deo Kumar</a:t>
                      </a:r>
                      <a:endParaRPr lang="en-IN" dirty="0">
                        <a:solidFill>
                          <a:schemeClr val="bg1"/>
                        </a:solidFill>
                        <a:latin typeface="Noto Sans TC"/>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88863938"/>
                  </a:ext>
                </a:extLst>
              </a:tr>
              <a:tr h="370840">
                <a:tc>
                  <a:txBody>
                    <a:bodyPr/>
                    <a:lstStyle/>
                    <a:p>
                      <a:pPr algn="ctr"/>
                      <a:r>
                        <a:rPr lang="en-US" dirty="0">
                          <a:solidFill>
                            <a:schemeClr val="bg1"/>
                          </a:solidFill>
                          <a:latin typeface="Noto Sans TC"/>
                        </a:rPr>
                        <a:t>E22CSEU1515</a:t>
                      </a:r>
                      <a:endParaRPr lang="en-IN" dirty="0">
                        <a:solidFill>
                          <a:schemeClr val="bg1"/>
                        </a:solidFill>
                        <a:latin typeface="Noto Sans TC"/>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latin typeface="Noto Sans TC"/>
                        </a:rPr>
                        <a:t>Aditya Singh Bisht</a:t>
                      </a:r>
                      <a:endParaRPr lang="en-IN" dirty="0">
                        <a:solidFill>
                          <a:schemeClr val="bg1"/>
                        </a:solidFill>
                        <a:latin typeface="Noto Sans TC"/>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0978870"/>
                  </a:ext>
                </a:extLst>
              </a:tr>
            </a:tbl>
          </a:graphicData>
        </a:graphic>
      </p:graphicFrame>
    </p:spTree>
    <p:extLst>
      <p:ext uri="{BB962C8B-B14F-4D97-AF65-F5344CB8AC3E}">
        <p14:creationId xmlns:p14="http://schemas.microsoft.com/office/powerpoint/2010/main" val="896691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350</Words>
  <Application>Microsoft Office PowerPoint</Application>
  <PresentationFormat>Custom</PresentationFormat>
  <Paragraphs>53</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Noto Sans TC</vt:lpstr>
      <vt:lpstr>Sora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Abhayansh Kumar</cp:lastModifiedBy>
  <cp:revision>18</cp:revision>
  <dcterms:created xsi:type="dcterms:W3CDTF">2024-04-14T19:21:35Z</dcterms:created>
  <dcterms:modified xsi:type="dcterms:W3CDTF">2024-04-15T05:42:05Z</dcterms:modified>
</cp:coreProperties>
</file>